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7" r:id="rId2"/>
  </p:sldMasterIdLst>
  <p:notesMasterIdLst>
    <p:notesMasterId r:id="rId31"/>
  </p:notesMasterIdLst>
  <p:sldIdLst>
    <p:sldId id="256" r:id="rId3"/>
    <p:sldId id="293" r:id="rId4"/>
    <p:sldId id="274" r:id="rId5"/>
    <p:sldId id="257" r:id="rId6"/>
    <p:sldId id="271" r:id="rId7"/>
    <p:sldId id="270" r:id="rId8"/>
    <p:sldId id="262" r:id="rId9"/>
    <p:sldId id="268" r:id="rId10"/>
    <p:sldId id="292" r:id="rId11"/>
    <p:sldId id="275" r:id="rId12"/>
    <p:sldId id="265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72" r:id="rId21"/>
    <p:sldId id="266" r:id="rId22"/>
    <p:sldId id="284" r:id="rId23"/>
    <p:sldId id="285" r:id="rId24"/>
    <p:sldId id="286" r:id="rId25"/>
    <p:sldId id="287" r:id="rId26"/>
    <p:sldId id="289" r:id="rId27"/>
    <p:sldId id="290" r:id="rId28"/>
    <p:sldId id="291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chim Nilsen" initials="JN" lastIdx="2" clrIdx="0">
    <p:extLst>
      <p:ext uri="{19B8F6BF-5375-455C-9EA6-DF929625EA0E}">
        <p15:presenceInfo xmlns:p15="http://schemas.microsoft.com/office/powerpoint/2012/main" userId="Joachim Nil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DC9E7-9837-2E7D-E822-D36EA39B0A08}" v="74" dt="2020-02-14T23:23:36.362"/>
    <p1510:client id="{09DDCE74-1160-58E0-342A-C32096BB33B7}" v="292" dt="2020-02-15T15:21:29.574"/>
    <p1510:client id="{208B168F-A127-EE06-59C7-6F5A527960B0}" v="190" dt="2020-02-16T00:35:38.692"/>
    <p1510:client id="{84FECEB7-9C0B-1158-63CB-ACEDC0BCAC34}" v="4" dt="2020-02-15T15:39:16.164"/>
    <p1510:client id="{9CD2303D-A47C-4BD6-92DD-8248B1A124AB}" v="2263" dt="2020-02-15T16:27:11.423"/>
    <p1510:client id="{A703F9AA-FCDC-E53B-872F-4C5459731D30}" v="1" dt="2020-02-18T13:07:08.916"/>
    <p1510:client id="{BF400269-9E39-C692-E30A-9387E3347FC7}" v="2" dt="2020-02-15T14:11:52.228"/>
    <p1510:client id="{C1A50780-8E23-40DA-BF93-EF6C9DBD9CC8}" v="1159" dt="2020-02-15T16:47:00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Skaugset" userId="S::marskau@ntnu.no::09559ca5-5a08-4ed9-803b-6e1f2b116e66" providerId="AD" clId="Web-{B08BF090-BD65-E382-A36F-A2D9942F503E}"/>
    <pc:docChg chg="modSld">
      <pc:chgData name="Martin Skaugset" userId="S::marskau@ntnu.no::09559ca5-5a08-4ed9-803b-6e1f2b116e66" providerId="AD" clId="Web-{B08BF090-BD65-E382-A36F-A2D9942F503E}" dt="2020-02-12T12:30:29.144" v="458" actId="1076"/>
      <pc:docMkLst>
        <pc:docMk/>
      </pc:docMkLst>
      <pc:sldChg chg="modSp">
        <pc:chgData name="Martin Skaugset" userId="S::marskau@ntnu.no::09559ca5-5a08-4ed9-803b-6e1f2b116e66" providerId="AD" clId="Web-{B08BF090-BD65-E382-A36F-A2D9942F503E}" dt="2020-02-12T12:06:00.466" v="4"/>
        <pc:sldMkLst>
          <pc:docMk/>
          <pc:sldMk cId="856730433" sldId="257"/>
        </pc:sldMkLst>
        <pc:picChg chg="mod">
          <ac:chgData name="Martin Skaugset" userId="S::marskau@ntnu.no::09559ca5-5a08-4ed9-803b-6e1f2b116e66" providerId="AD" clId="Web-{B08BF090-BD65-E382-A36F-A2D9942F503E}" dt="2020-02-12T12:06:00.466" v="4"/>
          <ac:picMkLst>
            <pc:docMk/>
            <pc:sldMk cId="856730433" sldId="257"/>
            <ac:picMk id="7" creationId="{A1422102-75C7-48D4-86FC-3600D05CC41D}"/>
          </ac:picMkLst>
        </pc:picChg>
      </pc:sldChg>
      <pc:sldChg chg="modSp">
        <pc:chgData name="Martin Skaugset" userId="S::marskau@ntnu.no::09559ca5-5a08-4ed9-803b-6e1f2b116e66" providerId="AD" clId="Web-{B08BF090-BD65-E382-A36F-A2D9942F503E}" dt="2020-02-12T10:33:54.747" v="1" actId="1076"/>
        <pc:sldMkLst>
          <pc:docMk/>
          <pc:sldMk cId="1160979478" sldId="261"/>
        </pc:sldMkLst>
        <pc:spChg chg="mod">
          <ac:chgData name="Martin Skaugset" userId="S::marskau@ntnu.no::09559ca5-5a08-4ed9-803b-6e1f2b116e66" providerId="AD" clId="Web-{B08BF090-BD65-E382-A36F-A2D9942F503E}" dt="2020-02-12T10:33:54.747" v="1" actId="1076"/>
          <ac:spMkLst>
            <pc:docMk/>
            <pc:sldMk cId="1160979478" sldId="261"/>
            <ac:spMk id="4" creationId="{471EBA7A-8A04-434C-AFD3-8DCB0663459A}"/>
          </ac:spMkLst>
        </pc:spChg>
      </pc:sldChg>
      <pc:sldChg chg="modSp">
        <pc:chgData name="Martin Skaugset" userId="S::marskau@ntnu.no::09559ca5-5a08-4ed9-803b-6e1f2b116e66" providerId="AD" clId="Web-{B08BF090-BD65-E382-A36F-A2D9942F503E}" dt="2020-02-12T10:32:49.966" v="0" actId="14100"/>
        <pc:sldMkLst>
          <pc:docMk/>
          <pc:sldMk cId="850615617" sldId="262"/>
        </pc:sldMkLst>
        <pc:spChg chg="mod">
          <ac:chgData name="Martin Skaugset" userId="S::marskau@ntnu.no::09559ca5-5a08-4ed9-803b-6e1f2b116e66" providerId="AD" clId="Web-{B08BF090-BD65-E382-A36F-A2D9942F503E}" dt="2020-02-12T10:32:49.966" v="0" actId="14100"/>
          <ac:spMkLst>
            <pc:docMk/>
            <pc:sldMk cId="850615617" sldId="262"/>
            <ac:spMk id="2" creationId="{3035C647-BCF6-46D7-9C34-786394B9EF58}"/>
          </ac:spMkLst>
        </pc:spChg>
      </pc:sldChg>
      <pc:sldChg chg="addSp delSp modSp mod setBg">
        <pc:chgData name="Martin Skaugset" userId="S::marskau@ntnu.no::09559ca5-5a08-4ed9-803b-6e1f2b116e66" providerId="AD" clId="Web-{B08BF090-BD65-E382-A36F-A2D9942F503E}" dt="2020-02-12T12:30:29.144" v="458" actId="1076"/>
        <pc:sldMkLst>
          <pc:docMk/>
          <pc:sldMk cId="276361903" sldId="268"/>
        </pc:sldMkLst>
        <pc:spChg chg="add del">
          <ac:chgData name="Martin Skaugset" userId="S::marskau@ntnu.no::09559ca5-5a08-4ed9-803b-6e1f2b116e66" providerId="AD" clId="Web-{B08BF090-BD65-E382-A36F-A2D9942F503E}" dt="2020-02-12T12:20:55.157" v="9"/>
          <ac:spMkLst>
            <pc:docMk/>
            <pc:sldMk cId="276361903" sldId="268"/>
            <ac:spMk id="6" creationId="{8C2CE3DB-200E-4445-B316-69FE3850D6DD}"/>
          </ac:spMkLst>
        </pc:spChg>
        <pc:spChg chg="add del">
          <ac:chgData name="Martin Skaugset" userId="S::marskau@ntnu.no::09559ca5-5a08-4ed9-803b-6e1f2b116e66" providerId="AD" clId="Web-{B08BF090-BD65-E382-A36F-A2D9942F503E}" dt="2020-02-12T12:20:50.126" v="7"/>
          <ac:spMkLst>
            <pc:docMk/>
            <pc:sldMk cId="276361903" sldId="268"/>
            <ac:spMk id="15" creationId="{084966D2-3C9B-4F47-8231-1DEC33D3BDFE}"/>
          </ac:spMkLst>
        </pc:spChg>
        <pc:spChg chg="add del">
          <ac:chgData name="Martin Skaugset" userId="S::marskau@ntnu.no::09559ca5-5a08-4ed9-803b-6e1f2b116e66" providerId="AD" clId="Web-{B08BF090-BD65-E382-A36F-A2D9942F503E}" dt="2020-02-12T12:21:12.095" v="13"/>
          <ac:spMkLst>
            <pc:docMk/>
            <pc:sldMk cId="276361903" sldId="268"/>
            <ac:spMk id="16" creationId="{084966D2-3C9B-4F47-8231-1DEC33D3BDFE}"/>
          </ac:spMkLst>
        </pc:spChg>
        <pc:spChg chg="add mod">
          <ac:chgData name="Martin Skaugset" userId="S::marskau@ntnu.no::09559ca5-5a08-4ed9-803b-6e1f2b116e66" providerId="AD" clId="Web-{B08BF090-BD65-E382-A36F-A2D9942F503E}" dt="2020-02-12T12:28:25.565" v="362" actId="20577"/>
          <ac:spMkLst>
            <pc:docMk/>
            <pc:sldMk cId="276361903" sldId="268"/>
            <ac:spMk id="28" creationId="{4A6AE854-59F2-4FE8-B552-7C698EED3980}"/>
          </ac:spMkLst>
        </pc:spChg>
        <pc:spChg chg="add mod">
          <ac:chgData name="Martin Skaugset" userId="S::marskau@ntnu.no::09559ca5-5a08-4ed9-803b-6e1f2b116e66" providerId="AD" clId="Web-{B08BF090-BD65-E382-A36F-A2D9942F503E}" dt="2020-02-12T12:28:51.659" v="408" actId="20577"/>
          <ac:spMkLst>
            <pc:docMk/>
            <pc:sldMk cId="276361903" sldId="268"/>
            <ac:spMk id="29" creationId="{234D691D-6E48-4400-8AE1-13E1468705AF}"/>
          </ac:spMkLst>
        </pc:spChg>
        <pc:spChg chg="add mod">
          <ac:chgData name="Martin Skaugset" userId="S::marskau@ntnu.no::09559ca5-5a08-4ed9-803b-6e1f2b116e66" providerId="AD" clId="Web-{B08BF090-BD65-E382-A36F-A2D9942F503E}" dt="2020-02-12T12:29:31.034" v="427" actId="1076"/>
          <ac:spMkLst>
            <pc:docMk/>
            <pc:sldMk cId="276361903" sldId="268"/>
            <ac:spMk id="30" creationId="{8376AE48-9140-4226-94C3-5EB4FBFEEF97}"/>
          </ac:spMkLst>
        </pc:spChg>
        <pc:spChg chg="add mod">
          <ac:chgData name="Martin Skaugset" userId="S::marskau@ntnu.no::09559ca5-5a08-4ed9-803b-6e1f2b116e66" providerId="AD" clId="Web-{B08BF090-BD65-E382-A36F-A2D9942F503E}" dt="2020-02-12T12:29:58.566" v="443" actId="1076"/>
          <ac:spMkLst>
            <pc:docMk/>
            <pc:sldMk cId="276361903" sldId="268"/>
            <ac:spMk id="31" creationId="{C42B4440-7440-4859-AF21-95C3AAD15F4B}"/>
          </ac:spMkLst>
        </pc:spChg>
        <pc:spChg chg="add mod">
          <ac:chgData name="Martin Skaugset" userId="S::marskau@ntnu.no::09559ca5-5a08-4ed9-803b-6e1f2b116e66" providerId="AD" clId="Web-{B08BF090-BD65-E382-A36F-A2D9942F503E}" dt="2020-02-12T12:30:29.144" v="458" actId="1076"/>
          <ac:spMkLst>
            <pc:docMk/>
            <pc:sldMk cId="276361903" sldId="268"/>
            <ac:spMk id="32" creationId="{E1DFF7E1-DB3F-4BCF-847B-3C439295954C}"/>
          </ac:spMkLst>
        </pc:spChg>
        <pc:grpChg chg="add del">
          <ac:chgData name="Martin Skaugset" userId="S::marskau@ntnu.no::09559ca5-5a08-4ed9-803b-6e1f2b116e66" providerId="AD" clId="Web-{B08BF090-BD65-E382-A36F-A2D9942F503E}" dt="2020-02-12T12:20:55.157" v="9"/>
          <ac:grpSpMkLst>
            <pc:docMk/>
            <pc:sldMk cId="276361903" sldId="268"/>
            <ac:grpSpMk id="5" creationId="{92AFBF86-5DAF-4D46-8786-F4C7A376C54D}"/>
          </ac:grpSpMkLst>
        </pc:grpChg>
        <pc:grpChg chg="add del">
          <ac:chgData name="Martin Skaugset" userId="S::marskau@ntnu.no::09559ca5-5a08-4ed9-803b-6e1f2b116e66" providerId="AD" clId="Web-{B08BF090-BD65-E382-A36F-A2D9942F503E}" dt="2020-02-12T12:20:50.126" v="7"/>
          <ac:grpSpMkLst>
            <pc:docMk/>
            <pc:sldMk cId="276361903" sldId="268"/>
            <ac:grpSpMk id="7" creationId="{DD65B30C-427F-449E-B039-E288E85D8AFA}"/>
          </ac:grpSpMkLst>
        </pc:grpChg>
        <pc:grpChg chg="add del">
          <ac:chgData name="Martin Skaugset" userId="S::marskau@ntnu.no::09559ca5-5a08-4ed9-803b-6e1f2b116e66" providerId="AD" clId="Web-{B08BF090-BD65-E382-A36F-A2D9942F503E}" dt="2020-02-12T12:21:12.095" v="13"/>
          <ac:grpSpMkLst>
            <pc:docMk/>
            <pc:sldMk cId="276361903" sldId="268"/>
            <ac:grpSpMk id="14" creationId="{DD65B30C-427F-449E-B039-E288E85D8AFA}"/>
          </ac:grpSpMkLst>
        </pc:grpChg>
        <pc:picChg chg="add del mod">
          <ac:chgData name="Martin Skaugset" userId="S::marskau@ntnu.no::09559ca5-5a08-4ed9-803b-6e1f2b116e66" providerId="AD" clId="Web-{B08BF090-BD65-E382-A36F-A2D9942F503E}" dt="2020-02-12T12:21:13.767" v="14"/>
          <ac:picMkLst>
            <pc:docMk/>
            <pc:sldMk cId="276361903" sldId="268"/>
            <ac:picMk id="2" creationId="{E7717B00-5B2A-4195-9DDC-3BE340A03086}"/>
          </ac:picMkLst>
        </pc:picChg>
        <pc:picChg chg="add mod ord">
          <ac:chgData name="Martin Skaugset" userId="S::marskau@ntnu.no::09559ca5-5a08-4ed9-803b-6e1f2b116e66" providerId="AD" clId="Web-{B08BF090-BD65-E382-A36F-A2D9942F503E}" dt="2020-02-12T12:26:07.877" v="87" actId="14100"/>
          <ac:picMkLst>
            <pc:docMk/>
            <pc:sldMk cId="276361903" sldId="268"/>
            <ac:picMk id="4" creationId="{61707D62-D965-4DBC-A704-9B1E58D34089}"/>
          </ac:picMkLst>
        </pc:picChg>
        <pc:picChg chg="add mod">
          <ac:chgData name="Martin Skaugset" userId="S::marskau@ntnu.no::09559ca5-5a08-4ed9-803b-6e1f2b116e66" providerId="AD" clId="Web-{B08BF090-BD65-E382-A36F-A2D9942F503E}" dt="2020-02-12T12:25:04.486" v="73" actId="14100"/>
          <ac:picMkLst>
            <pc:docMk/>
            <pc:sldMk cId="276361903" sldId="268"/>
            <ac:picMk id="18" creationId="{CADC1D9F-7519-4536-A0CF-95AAEDA5E1C6}"/>
          </ac:picMkLst>
        </pc:picChg>
        <pc:picChg chg="add mod ord">
          <ac:chgData name="Martin Skaugset" userId="S::marskau@ntnu.no::09559ca5-5a08-4ed9-803b-6e1f2b116e66" providerId="AD" clId="Web-{B08BF090-BD65-E382-A36F-A2D9942F503E}" dt="2020-02-12T12:27:17.018" v="98" actId="1076"/>
          <ac:picMkLst>
            <pc:docMk/>
            <pc:sldMk cId="276361903" sldId="268"/>
            <ac:picMk id="20" creationId="{124A8C0B-3ED2-41C0-83CE-E10A4439C94E}"/>
          </ac:picMkLst>
        </pc:picChg>
        <pc:picChg chg="add mod ord">
          <ac:chgData name="Martin Skaugset" userId="S::marskau@ntnu.no::09559ca5-5a08-4ed9-803b-6e1f2b116e66" providerId="AD" clId="Web-{B08BF090-BD65-E382-A36F-A2D9942F503E}" dt="2020-02-12T12:27:20.409" v="99" actId="1076"/>
          <ac:picMkLst>
            <pc:docMk/>
            <pc:sldMk cId="276361903" sldId="268"/>
            <ac:picMk id="22" creationId="{0D0C15F2-77FB-4635-9F11-B40D566962D8}"/>
          </ac:picMkLst>
        </pc:picChg>
        <pc:picChg chg="add mod">
          <ac:chgData name="Martin Skaugset" userId="S::marskau@ntnu.no::09559ca5-5a08-4ed9-803b-6e1f2b116e66" providerId="AD" clId="Web-{B08BF090-BD65-E382-A36F-A2D9942F503E}" dt="2020-02-12T12:27:09.612" v="96" actId="1076"/>
          <ac:picMkLst>
            <pc:docMk/>
            <pc:sldMk cId="276361903" sldId="268"/>
            <ac:picMk id="24" creationId="{1FC313A8-A0E5-454E-A619-19247520C94D}"/>
          </ac:picMkLst>
        </pc:picChg>
        <pc:picChg chg="add mod">
          <ac:chgData name="Martin Skaugset" userId="S::marskau@ntnu.no::09559ca5-5a08-4ed9-803b-6e1f2b116e66" providerId="AD" clId="Web-{B08BF090-BD65-E382-A36F-A2D9942F503E}" dt="2020-02-12T12:27:12.924" v="97" actId="1076"/>
          <ac:picMkLst>
            <pc:docMk/>
            <pc:sldMk cId="276361903" sldId="268"/>
            <ac:picMk id="26" creationId="{550DCAEB-EFF5-435C-AE59-291E86F9BA91}"/>
          </ac:picMkLst>
        </pc:picChg>
      </pc:sldChg>
    </pc:docChg>
  </pc:docChgLst>
  <pc:docChgLst>
    <pc:chgData name="Guest User" userId="S::urn:spo:anon#9fec17ca13d28397e63af20878b5c2f7664deace0b1f4d3067ede26d658f1d72::" providerId="AD" clId="Web-{09DDCE74-1160-58E0-342A-C32096BB33B7}"/>
    <pc:docChg chg="modSld">
      <pc:chgData name="Guest User" userId="S::urn:spo:anon#9fec17ca13d28397e63af20878b5c2f7664deace0b1f4d3067ede26d658f1d72::" providerId="AD" clId="Web-{09DDCE74-1160-58E0-342A-C32096BB33B7}" dt="2020-02-15T15:21:29.574" v="291" actId="1076"/>
      <pc:docMkLst>
        <pc:docMk/>
      </pc:docMkLst>
      <pc:sldChg chg="modSp">
        <pc:chgData name="Guest User" userId="S::urn:spo:anon#9fec17ca13d28397e63af20878b5c2f7664deace0b1f4d3067ede26d658f1d72::" providerId="AD" clId="Web-{09DDCE74-1160-58E0-342A-C32096BB33B7}" dt="2020-02-15T14:28:10.453" v="275" actId="14100"/>
        <pc:sldMkLst>
          <pc:docMk/>
          <pc:sldMk cId="1824472667" sldId="256"/>
        </pc:sldMkLst>
        <pc:spChg chg="mod">
          <ac:chgData name="Guest User" userId="S::urn:spo:anon#9fec17ca13d28397e63af20878b5c2f7664deace0b1f4d3067ede26d658f1d72::" providerId="AD" clId="Web-{09DDCE74-1160-58E0-342A-C32096BB33B7}" dt="2020-02-15T14:28:10.453" v="275" actId="14100"/>
          <ac:spMkLst>
            <pc:docMk/>
            <pc:sldMk cId="1824472667" sldId="256"/>
            <ac:spMk id="3" creationId="{4D09F913-10A4-4D62-96C0-941D33947C6E}"/>
          </ac:spMkLst>
        </pc:spChg>
      </pc:sldChg>
      <pc:sldChg chg="modSp">
        <pc:chgData name="Guest User" userId="S::urn:spo:anon#9fec17ca13d28397e63af20878b5c2f7664deace0b1f4d3067ede26d658f1d72::" providerId="AD" clId="Web-{09DDCE74-1160-58E0-342A-C32096BB33B7}" dt="2020-02-15T15:08:59.141" v="288" actId="1076"/>
        <pc:sldMkLst>
          <pc:docMk/>
          <pc:sldMk cId="856730433" sldId="257"/>
        </pc:sldMkLst>
        <pc:graphicFrameChg chg="mod modGraphic">
          <ac:chgData name="Guest User" userId="S::urn:spo:anon#9fec17ca13d28397e63af20878b5c2f7664deace0b1f4d3067ede26d658f1d72::" providerId="AD" clId="Web-{09DDCE74-1160-58E0-342A-C32096BB33B7}" dt="2020-02-15T15:08:59.141" v="288" actId="1076"/>
          <ac:graphicFrameMkLst>
            <pc:docMk/>
            <pc:sldMk cId="856730433" sldId="257"/>
            <ac:graphicFrameMk id="6" creationId="{047C9E2B-B957-430E-B72D-4F7EEB2C5F7F}"/>
          </ac:graphicFrameMkLst>
        </pc:graphicFrameChg>
      </pc:sldChg>
      <pc:sldChg chg="addSp modSp">
        <pc:chgData name="Guest User" userId="S::urn:spo:anon#9fec17ca13d28397e63af20878b5c2f7664deace0b1f4d3067ede26d658f1d72::" providerId="AD" clId="Web-{09DDCE74-1160-58E0-342A-C32096BB33B7}" dt="2020-02-15T14:27:08.156" v="269"/>
        <pc:sldMkLst>
          <pc:docMk/>
          <pc:sldMk cId="1160979478" sldId="261"/>
        </pc:sldMkLst>
        <pc:graphicFrameChg chg="add mod modGraphic">
          <ac:chgData name="Guest User" userId="S::urn:spo:anon#9fec17ca13d28397e63af20878b5c2f7664deace0b1f4d3067ede26d658f1d72::" providerId="AD" clId="Web-{09DDCE74-1160-58E0-342A-C32096BB33B7}" dt="2020-02-15T14:27:08.156" v="269"/>
          <ac:graphicFrameMkLst>
            <pc:docMk/>
            <pc:sldMk cId="1160979478" sldId="261"/>
            <ac:graphicFrameMk id="3" creationId="{ECAE6BD1-7D47-4105-B9C8-FFDB83093D0E}"/>
          </ac:graphicFrameMkLst>
        </pc:graphicFrameChg>
      </pc:sldChg>
      <pc:sldChg chg="modSp">
        <pc:chgData name="Guest User" userId="S::urn:spo:anon#9fec17ca13d28397e63af20878b5c2f7664deace0b1f4d3067ede26d658f1d72::" providerId="AD" clId="Web-{09DDCE74-1160-58E0-342A-C32096BB33B7}" dt="2020-02-15T15:21:29.574" v="291" actId="1076"/>
        <pc:sldMkLst>
          <pc:docMk/>
          <pc:sldMk cId="3837021614" sldId="278"/>
        </pc:sldMkLst>
        <pc:spChg chg="mod">
          <ac:chgData name="Guest User" userId="S::urn:spo:anon#9fec17ca13d28397e63af20878b5c2f7664deace0b1f4d3067ede26d658f1d72::" providerId="AD" clId="Web-{09DDCE74-1160-58E0-342A-C32096BB33B7}" dt="2020-02-15T15:21:29.574" v="291" actId="1076"/>
          <ac:spMkLst>
            <pc:docMk/>
            <pc:sldMk cId="3837021614" sldId="278"/>
            <ac:spMk id="20" creationId="{91E5B505-492E-4B4F-8C18-F37BBE38D768}"/>
          </ac:spMkLst>
        </pc:spChg>
      </pc:sldChg>
    </pc:docChg>
  </pc:docChgLst>
  <pc:docChgLst>
    <pc:chgData name="Martin Skaugset" userId="S::marskau@ntnu.no::09559ca5-5a08-4ed9-803b-6e1f2b116e66" providerId="AD" clId="Web-{0C60A2F2-AB57-B852-3C22-FA155EB281F7}"/>
    <pc:docChg chg="addSld modSld">
      <pc:chgData name="Martin Skaugset" userId="S::marskau@ntnu.no::09559ca5-5a08-4ed9-803b-6e1f2b116e66" providerId="AD" clId="Web-{0C60A2F2-AB57-B852-3C22-FA155EB281F7}" dt="2020-02-05T14:04:23.502" v="34"/>
      <pc:docMkLst>
        <pc:docMk/>
      </pc:docMkLst>
      <pc:sldChg chg="modSp">
        <pc:chgData name="Martin Skaugset" userId="S::marskau@ntnu.no::09559ca5-5a08-4ed9-803b-6e1f2b116e66" providerId="AD" clId="Web-{0C60A2F2-AB57-B852-3C22-FA155EB281F7}" dt="2020-02-05T14:01:51.751" v="31" actId="20577"/>
        <pc:sldMkLst>
          <pc:docMk/>
          <pc:sldMk cId="1824472667" sldId="256"/>
        </pc:sldMkLst>
        <pc:spChg chg="mod">
          <ac:chgData name="Martin Skaugset" userId="S::marskau@ntnu.no::09559ca5-5a08-4ed9-803b-6e1f2b116e66" providerId="AD" clId="Web-{0C60A2F2-AB57-B852-3C22-FA155EB281F7}" dt="2020-02-05T14:01:47.267" v="12" actId="20577"/>
          <ac:spMkLst>
            <pc:docMk/>
            <pc:sldMk cId="1824472667" sldId="256"/>
            <ac:spMk id="2" creationId="{3AFCACBA-ED7A-4294-887C-654423BCA7E1}"/>
          </ac:spMkLst>
        </pc:spChg>
        <pc:spChg chg="mod">
          <ac:chgData name="Martin Skaugset" userId="S::marskau@ntnu.no::09559ca5-5a08-4ed9-803b-6e1f2b116e66" providerId="AD" clId="Web-{0C60A2F2-AB57-B852-3C22-FA155EB281F7}" dt="2020-02-05T14:01:51.751" v="31" actId="20577"/>
          <ac:spMkLst>
            <pc:docMk/>
            <pc:sldMk cId="1824472667" sldId="256"/>
            <ac:spMk id="3" creationId="{4D09F913-10A4-4D62-96C0-941D33947C6E}"/>
          </ac:spMkLst>
        </pc:spChg>
      </pc:sldChg>
      <pc:sldChg chg="new">
        <pc:chgData name="Martin Skaugset" userId="S::marskau@ntnu.no::09559ca5-5a08-4ed9-803b-6e1f2b116e66" providerId="AD" clId="Web-{0C60A2F2-AB57-B852-3C22-FA155EB281F7}" dt="2020-02-05T14:04:23.502" v="34"/>
        <pc:sldMkLst>
          <pc:docMk/>
          <pc:sldMk cId="856730433" sldId="257"/>
        </pc:sldMkLst>
      </pc:sldChg>
    </pc:docChg>
  </pc:docChgLst>
  <pc:docChgLst>
    <pc:chgData name="Guest User" userId="S::urn:spo:anon#9fec17ca13d28397e63af20878b5c2f7664deace0b1f4d3067ede26d658f1d72::" providerId="AD" clId="Web-{034DC9E7-9837-2E7D-E822-D36EA39B0A08}"/>
    <pc:docChg chg="addSld modSld">
      <pc:chgData name="Guest User" userId="S::urn:spo:anon#9fec17ca13d28397e63af20878b5c2f7664deace0b1f4d3067ede26d658f1d72::" providerId="AD" clId="Web-{034DC9E7-9837-2E7D-E822-D36EA39B0A08}" dt="2020-02-14T23:23:36.362" v="70" actId="20577"/>
      <pc:docMkLst>
        <pc:docMk/>
      </pc:docMkLst>
      <pc:sldChg chg="modSp">
        <pc:chgData name="Guest User" userId="S::urn:spo:anon#9fec17ca13d28397e63af20878b5c2f7664deace0b1f4d3067ede26d658f1d72::" providerId="AD" clId="Web-{034DC9E7-9837-2E7D-E822-D36EA39B0A08}" dt="2020-02-14T23:12:01.296" v="19" actId="20577"/>
        <pc:sldMkLst>
          <pc:docMk/>
          <pc:sldMk cId="985628388" sldId="260"/>
        </pc:sldMkLst>
        <pc:spChg chg="mod">
          <ac:chgData name="Guest User" userId="S::urn:spo:anon#9fec17ca13d28397e63af20878b5c2f7664deace0b1f4d3067ede26d658f1d72::" providerId="AD" clId="Web-{034DC9E7-9837-2E7D-E822-D36EA39B0A08}" dt="2020-02-14T23:12:01.296" v="19" actId="20577"/>
          <ac:spMkLst>
            <pc:docMk/>
            <pc:sldMk cId="985628388" sldId="260"/>
            <ac:spMk id="2" creationId="{DEF81F6B-B0B3-4EE9-B3F3-CA83D812A9C1}"/>
          </ac:spMkLst>
        </pc:spChg>
      </pc:sldChg>
      <pc:sldChg chg="modSp">
        <pc:chgData name="Guest User" userId="S::urn:spo:anon#9fec17ca13d28397e63af20878b5c2f7664deace0b1f4d3067ede26d658f1d72::" providerId="AD" clId="Web-{034DC9E7-9837-2E7D-E822-D36EA39B0A08}" dt="2020-02-14T23:07:05.966" v="6" actId="20577"/>
        <pc:sldMkLst>
          <pc:docMk/>
          <pc:sldMk cId="1160979478" sldId="261"/>
        </pc:sldMkLst>
        <pc:spChg chg="mod">
          <ac:chgData name="Guest User" userId="S::urn:spo:anon#9fec17ca13d28397e63af20878b5c2f7664deace0b1f4d3067ede26d658f1d72::" providerId="AD" clId="Web-{034DC9E7-9837-2E7D-E822-D36EA39B0A08}" dt="2020-02-14T23:07:05.966" v="6" actId="20577"/>
          <ac:spMkLst>
            <pc:docMk/>
            <pc:sldMk cId="1160979478" sldId="261"/>
            <ac:spMk id="4" creationId="{471EBA7A-8A04-434C-AFD3-8DCB0663459A}"/>
          </ac:spMkLst>
        </pc:spChg>
      </pc:sldChg>
      <pc:sldChg chg="addSp modSp">
        <pc:chgData name="Guest User" userId="S::urn:spo:anon#9fec17ca13d28397e63af20878b5c2f7664deace0b1f4d3067ede26d658f1d72::" providerId="AD" clId="Web-{034DC9E7-9837-2E7D-E822-D36EA39B0A08}" dt="2020-02-14T23:10:53.905" v="14" actId="1076"/>
        <pc:sldMkLst>
          <pc:docMk/>
          <pc:sldMk cId="3966072109" sldId="267"/>
        </pc:sldMkLst>
        <pc:picChg chg="add mod">
          <ac:chgData name="Guest User" userId="S::urn:spo:anon#9fec17ca13d28397e63af20878b5c2f7664deace0b1f4d3067ede26d658f1d72::" providerId="AD" clId="Web-{034DC9E7-9837-2E7D-E822-D36EA39B0A08}" dt="2020-02-14T23:10:53.905" v="14" actId="1076"/>
          <ac:picMkLst>
            <pc:docMk/>
            <pc:sldMk cId="3966072109" sldId="267"/>
            <ac:picMk id="3" creationId="{6EE00C8E-FE40-413F-930F-A0EF0E716793}"/>
          </ac:picMkLst>
        </pc:picChg>
      </pc:sldChg>
      <pc:sldChg chg="addSp modSp new">
        <pc:chgData name="Guest User" userId="S::urn:spo:anon#9fec17ca13d28397e63af20878b5c2f7664deace0b1f4d3067ede26d658f1d72::" providerId="AD" clId="Web-{034DC9E7-9837-2E7D-E822-D36EA39B0A08}" dt="2020-02-14T23:23:34.112" v="68" actId="20577"/>
        <pc:sldMkLst>
          <pc:docMk/>
          <pc:sldMk cId="4282454249" sldId="273"/>
        </pc:sldMkLst>
        <pc:spChg chg="add mod">
          <ac:chgData name="Guest User" userId="S::urn:spo:anon#9fec17ca13d28397e63af20878b5c2f7664deace0b1f4d3067ede26d658f1d72::" providerId="AD" clId="Web-{034DC9E7-9837-2E7D-E822-D36EA39B0A08}" dt="2020-02-14T23:23:34.112" v="68" actId="20577"/>
          <ac:spMkLst>
            <pc:docMk/>
            <pc:sldMk cId="4282454249" sldId="273"/>
            <ac:spMk id="2" creationId="{87AF0318-FA15-4D97-A31D-DB2F21562E3A}"/>
          </ac:spMkLst>
        </pc:spChg>
      </pc:sldChg>
    </pc:docChg>
  </pc:docChgLst>
  <pc:docChgLst>
    <pc:chgData name="Guest User" userId="S::urn:spo:anon#9fec17ca13d28397e63af20878b5c2f7664deace0b1f4d3067ede26d658f1d72::" providerId="AD" clId="Web-{3A5347D4-27F7-18CE-3D7F-71E35E025D6F}"/>
    <pc:docChg chg="modSld">
      <pc:chgData name="Guest User" userId="S::urn:spo:anon#9fec17ca13d28397e63af20878b5c2f7664deace0b1f4d3067ede26d658f1d72::" providerId="AD" clId="Web-{3A5347D4-27F7-18CE-3D7F-71E35E025D6F}" dt="2020-02-12T11:52:26.803" v="13"/>
      <pc:docMkLst>
        <pc:docMk/>
      </pc:docMkLst>
      <pc:sldChg chg="addSp modSp addAnim">
        <pc:chgData name="Guest User" userId="S::urn:spo:anon#9fec17ca13d28397e63af20878b5c2f7664deace0b1f4d3067ede26d658f1d72::" providerId="AD" clId="Web-{3A5347D4-27F7-18CE-3D7F-71E35E025D6F}" dt="2020-02-12T11:51:27.537" v="11" actId="14100"/>
        <pc:sldMkLst>
          <pc:docMk/>
          <pc:sldMk cId="1385418029" sldId="265"/>
        </pc:sldMkLst>
        <pc:picChg chg="add mod">
          <ac:chgData name="Guest User" userId="S::urn:spo:anon#9fec17ca13d28397e63af20878b5c2f7664deace0b1f4d3067ede26d658f1d72::" providerId="AD" clId="Web-{3A5347D4-27F7-18CE-3D7F-71E35E025D6F}" dt="2020-02-12T11:51:27.537" v="11" actId="14100"/>
          <ac:picMkLst>
            <pc:docMk/>
            <pc:sldMk cId="1385418029" sldId="265"/>
            <ac:picMk id="3" creationId="{FFA7EAC1-239F-4219-9966-5459DA4AA729}"/>
          </ac:picMkLst>
        </pc:picChg>
        <pc:picChg chg="mod">
          <ac:chgData name="Guest User" userId="S::urn:spo:anon#9fec17ca13d28397e63af20878b5c2f7664deace0b1f4d3067ede26d658f1d72::" providerId="AD" clId="Web-{3A5347D4-27F7-18CE-3D7F-71E35E025D6F}" dt="2020-02-12T11:51:05.819" v="10" actId="14100"/>
          <ac:picMkLst>
            <pc:docMk/>
            <pc:sldMk cId="1385418029" sldId="265"/>
            <ac:picMk id="4" creationId="{BF14B1BB-A575-4DFE-BC1D-4EAEFCD0B567}"/>
          </ac:picMkLst>
        </pc:picChg>
      </pc:sldChg>
      <pc:sldChg chg="addSp delSp modSp addAnim delAnim">
        <pc:chgData name="Guest User" userId="S::urn:spo:anon#9fec17ca13d28397e63af20878b5c2f7664deace0b1f4d3067ede26d658f1d72::" providerId="AD" clId="Web-{3A5347D4-27F7-18CE-3D7F-71E35E025D6F}" dt="2020-02-12T11:52:26.803" v="13"/>
        <pc:sldMkLst>
          <pc:docMk/>
          <pc:sldMk cId="276361903" sldId="268"/>
        </pc:sldMkLst>
        <pc:picChg chg="del mod">
          <ac:chgData name="Guest User" userId="S::urn:spo:anon#9fec17ca13d28397e63af20878b5c2f7664deace0b1f4d3067ede26d658f1d72::" providerId="AD" clId="Web-{3A5347D4-27F7-18CE-3D7F-71E35E025D6F}" dt="2020-02-12T11:49:40.599" v="2"/>
          <ac:picMkLst>
            <pc:docMk/>
            <pc:sldMk cId="276361903" sldId="268"/>
            <ac:picMk id="2" creationId="{CE8828EE-D8FA-49A3-B9DA-752B13BBD067}"/>
          </ac:picMkLst>
        </pc:picChg>
        <pc:picChg chg="add del">
          <ac:chgData name="Guest User" userId="S::urn:spo:anon#9fec17ca13d28397e63af20878b5c2f7664deace0b1f4d3067ede26d658f1d72::" providerId="AD" clId="Web-{3A5347D4-27F7-18CE-3D7F-71E35E025D6F}" dt="2020-02-12T11:52:26.803" v="13"/>
          <ac:picMkLst>
            <pc:docMk/>
            <pc:sldMk cId="276361903" sldId="268"/>
            <ac:picMk id="4" creationId="{FE7A5803-C048-498D-AB82-E6BD7E540434}"/>
          </ac:picMkLst>
        </pc:picChg>
      </pc:sldChg>
    </pc:docChg>
  </pc:docChgLst>
  <pc:docChgLst>
    <pc:chgData name="Guest User" userId="S::urn:spo:anon#9fec17ca13d28397e63af20878b5c2f7664deace0b1f4d3067ede26d658f1d72::" providerId="AD" clId="Web-{FAEF1739-1A32-7B0B-55EB-9C496B3A2751}"/>
    <pc:docChg chg="addSld modSld">
      <pc:chgData name="Guest User" userId="S::urn:spo:anon#9fec17ca13d28397e63af20878b5c2f7664deace0b1f4d3067ede26d658f1d72::" providerId="AD" clId="Web-{FAEF1739-1A32-7B0B-55EB-9C496B3A2751}" dt="2020-02-12T11:45:59.738" v="103"/>
      <pc:docMkLst>
        <pc:docMk/>
      </pc:docMkLst>
      <pc:sldChg chg="addSp delSp modSp new">
        <pc:chgData name="Guest User" userId="S::urn:spo:anon#9fec17ca13d28397e63af20878b5c2f7664deace0b1f4d3067ede26d658f1d72::" providerId="AD" clId="Web-{FAEF1739-1A32-7B0B-55EB-9C496B3A2751}" dt="2020-02-12T11:45:59.738" v="103"/>
        <pc:sldMkLst>
          <pc:docMk/>
          <pc:sldMk cId="1385418029" sldId="265"/>
        </pc:sldMkLst>
        <pc:spChg chg="mod">
          <ac:chgData name="Guest User" userId="S::urn:spo:anon#9fec17ca13d28397e63af20878b5c2f7664deace0b1f4d3067ede26d658f1d72::" providerId="AD" clId="Web-{FAEF1739-1A32-7B0B-55EB-9C496B3A2751}" dt="2020-02-12T11:43:21.333" v="86" actId="20577"/>
          <ac:spMkLst>
            <pc:docMk/>
            <pc:sldMk cId="1385418029" sldId="265"/>
            <ac:spMk id="2" creationId="{447977F4-4013-4EC7-90ED-7FBCE015C4E2}"/>
          </ac:spMkLst>
        </pc:spChg>
        <pc:spChg chg="del">
          <ac:chgData name="Guest User" userId="S::urn:spo:anon#9fec17ca13d28397e63af20878b5c2f7664deace0b1f4d3067ede26d658f1d72::" providerId="AD" clId="Web-{FAEF1739-1A32-7B0B-55EB-9C496B3A2751}" dt="2020-02-12T11:41:01.615" v="1"/>
          <ac:spMkLst>
            <pc:docMk/>
            <pc:sldMk cId="1385418029" sldId="265"/>
            <ac:spMk id="3" creationId="{4BD3494C-8083-4C5D-B88A-B6807121C38A}"/>
          </ac:spMkLst>
        </pc:spChg>
        <pc:picChg chg="add mod">
          <ac:chgData name="Guest User" userId="S::urn:spo:anon#9fec17ca13d28397e63af20878b5c2f7664deace0b1f4d3067ede26d658f1d72::" providerId="AD" clId="Web-{FAEF1739-1A32-7B0B-55EB-9C496B3A2751}" dt="2020-02-12T11:44:31.192" v="96" actId="14100"/>
          <ac:picMkLst>
            <pc:docMk/>
            <pc:sldMk cId="1385418029" sldId="265"/>
            <ac:picMk id="4" creationId="{BF14B1BB-A575-4DFE-BC1D-4EAEFCD0B567}"/>
          </ac:picMkLst>
        </pc:picChg>
        <pc:picChg chg="add del mod">
          <ac:chgData name="Guest User" userId="S::urn:spo:anon#9fec17ca13d28397e63af20878b5c2f7664deace0b1f4d3067ede26d658f1d72::" providerId="AD" clId="Web-{FAEF1739-1A32-7B0B-55EB-9C496B3A2751}" dt="2020-02-12T11:45:33.270" v="99"/>
          <ac:picMkLst>
            <pc:docMk/>
            <pc:sldMk cId="1385418029" sldId="265"/>
            <ac:picMk id="6" creationId="{8CDBD020-62C9-452C-900B-2ED3342CAE04}"/>
          </ac:picMkLst>
        </pc:picChg>
        <pc:picChg chg="add del mod">
          <ac:chgData name="Guest User" userId="S::urn:spo:anon#9fec17ca13d28397e63af20878b5c2f7664deace0b1f4d3067ede26d658f1d72::" providerId="AD" clId="Web-{FAEF1739-1A32-7B0B-55EB-9C496B3A2751}" dt="2020-02-12T11:45:59.738" v="103"/>
          <ac:picMkLst>
            <pc:docMk/>
            <pc:sldMk cId="1385418029" sldId="265"/>
            <ac:picMk id="8" creationId="{F610C324-A2AC-431C-ABEE-75BB59601307}"/>
          </ac:picMkLst>
        </pc:picChg>
      </pc:sldChg>
    </pc:docChg>
  </pc:docChgLst>
  <pc:docChgLst>
    <pc:chgData name="Guest User" userId="S::urn:spo:anon#9fec17ca13d28397e63af20878b5c2f7664deace0b1f4d3067ede26d658f1d72::" providerId="AD" clId="Web-{208B168F-A127-EE06-59C7-6F5A527960B0}"/>
    <pc:docChg chg="addSld modSld">
      <pc:chgData name="Guest User" userId="S::urn:spo:anon#9fec17ca13d28397e63af20878b5c2f7664deace0b1f4d3067ede26d658f1d72::" providerId="AD" clId="Web-{208B168F-A127-EE06-59C7-6F5A527960B0}" dt="2020-02-16T00:35:38.677" v="180" actId="14100"/>
      <pc:docMkLst>
        <pc:docMk/>
      </pc:docMkLst>
      <pc:sldChg chg="addSp delSp modSp">
        <pc:chgData name="Guest User" userId="S::urn:spo:anon#9fec17ca13d28397e63af20878b5c2f7664deace0b1f4d3067ede26d658f1d72::" providerId="AD" clId="Web-{208B168F-A127-EE06-59C7-6F5A527960B0}" dt="2020-02-15T23:49:42.365" v="105"/>
        <pc:sldMkLst>
          <pc:docMk/>
          <pc:sldMk cId="1824472667" sldId="256"/>
        </pc:sldMkLst>
        <pc:spChg chg="add del">
          <ac:chgData name="Guest User" userId="S::urn:spo:anon#9fec17ca13d28397e63af20878b5c2f7664deace0b1f4d3067ede26d658f1d72::" providerId="AD" clId="Web-{208B168F-A127-EE06-59C7-6F5A527960B0}" dt="2020-02-15T23:35:13.961" v="9"/>
          <ac:spMkLst>
            <pc:docMk/>
            <pc:sldMk cId="1824472667" sldId="256"/>
            <ac:spMk id="5" creationId="{EB80E5C8-9680-4EE6-8394-D488BA4B50E1}"/>
          </ac:spMkLst>
        </pc:spChg>
        <pc:spChg chg="add del mod">
          <ac:chgData name="Guest User" userId="S::urn:spo:anon#9fec17ca13d28397e63af20878b5c2f7664deace0b1f4d3067ede26d658f1d72::" providerId="AD" clId="Web-{208B168F-A127-EE06-59C7-6F5A527960B0}" dt="2020-02-15T23:49:42.365" v="105"/>
          <ac:spMkLst>
            <pc:docMk/>
            <pc:sldMk cId="1824472667" sldId="256"/>
            <ac:spMk id="7" creationId="{D98D9F95-8DC8-43F7-8704-49A891CF9325}"/>
          </ac:spMkLst>
        </pc:spChg>
        <pc:picChg chg="add del mod">
          <ac:chgData name="Guest User" userId="S::urn:spo:anon#9fec17ca13d28397e63af20878b5c2f7664deace0b1f4d3067ede26d658f1d72::" providerId="AD" clId="Web-{208B168F-A127-EE06-59C7-6F5A527960B0}" dt="2020-02-15T23:41:17.037" v="48"/>
          <ac:picMkLst>
            <pc:docMk/>
            <pc:sldMk cId="1824472667" sldId="256"/>
            <ac:picMk id="2" creationId="{D44235E1-6574-4A27-BDF5-CFA9AC98E5EC}"/>
          </ac:picMkLst>
        </pc:picChg>
        <pc:cxnChg chg="add del mod">
          <ac:chgData name="Guest User" userId="S::urn:spo:anon#9fec17ca13d28397e63af20878b5c2f7664deace0b1f4d3067ede26d658f1d72::" providerId="AD" clId="Web-{208B168F-A127-EE06-59C7-6F5A527960B0}" dt="2020-02-15T23:36:22.703" v="15"/>
          <ac:cxnSpMkLst>
            <pc:docMk/>
            <pc:sldMk cId="1824472667" sldId="256"/>
            <ac:cxnSpMk id="6" creationId="{EDF85167-BEB0-4A01-B5FA-61F8700F4841}"/>
          </ac:cxnSpMkLst>
        </pc:cxnChg>
      </pc:sldChg>
      <pc:sldChg chg="addSp delSp modSp">
        <pc:chgData name="Guest User" userId="S::urn:spo:anon#9fec17ca13d28397e63af20878b5c2f7664deace0b1f4d3067ede26d658f1d72::" providerId="AD" clId="Web-{208B168F-A127-EE06-59C7-6F5A527960B0}" dt="2020-02-16T00:21:54.255" v="133" actId="1076"/>
        <pc:sldMkLst>
          <pc:docMk/>
          <pc:sldMk cId="3218088753" sldId="270"/>
        </pc:sldMkLst>
        <pc:cxnChg chg="add del mod">
          <ac:chgData name="Guest User" userId="S::urn:spo:anon#9fec17ca13d28397e63af20878b5c2f7664deace0b1f4d3067ede26d658f1d72::" providerId="AD" clId="Web-{208B168F-A127-EE06-59C7-6F5A527960B0}" dt="2020-02-16T00:18:16.884" v="118"/>
          <ac:cxnSpMkLst>
            <pc:docMk/>
            <pc:sldMk cId="3218088753" sldId="270"/>
            <ac:cxnSpMk id="2" creationId="{4E000611-3991-4C7A-A81F-B5D21EDED350}"/>
          </ac:cxnSpMkLst>
        </pc:cxnChg>
        <pc:cxnChg chg="add del mod">
          <ac:chgData name="Guest User" userId="S::urn:spo:anon#9fec17ca13d28397e63af20878b5c2f7664deace0b1f4d3067ede26d658f1d72::" providerId="AD" clId="Web-{208B168F-A127-EE06-59C7-6F5A527960B0}" dt="2020-02-16T00:19:30.524" v="122"/>
          <ac:cxnSpMkLst>
            <pc:docMk/>
            <pc:sldMk cId="3218088753" sldId="270"/>
            <ac:cxnSpMk id="4" creationId="{4F62A05D-61F7-4DAF-9C24-E38D8B9A19AA}"/>
          </ac:cxnSpMkLst>
        </pc:cxnChg>
        <pc:cxnChg chg="add mod">
          <ac:chgData name="Guest User" userId="S::urn:spo:anon#9fec17ca13d28397e63af20878b5c2f7664deace0b1f4d3067ede26d658f1d72::" providerId="AD" clId="Web-{208B168F-A127-EE06-59C7-6F5A527960B0}" dt="2020-02-16T00:21:54.255" v="133" actId="1076"/>
          <ac:cxnSpMkLst>
            <pc:docMk/>
            <pc:sldMk cId="3218088753" sldId="270"/>
            <ac:cxnSpMk id="5" creationId="{3F905287-8762-40D6-94B8-D2BE0DAA3459}"/>
          </ac:cxnSpMkLst>
        </pc:cxnChg>
      </pc:sldChg>
      <pc:sldChg chg="addSp delSp modSp">
        <pc:chgData name="Guest User" userId="S::urn:spo:anon#9fec17ca13d28397e63af20878b5c2f7664deace0b1f4d3067ede26d658f1d72::" providerId="AD" clId="Web-{208B168F-A127-EE06-59C7-6F5A527960B0}" dt="2020-02-16T00:35:38.677" v="180" actId="14100"/>
        <pc:sldMkLst>
          <pc:docMk/>
          <pc:sldMk cId="742308416" sldId="274"/>
        </pc:sldMkLst>
        <pc:spChg chg="add del mod">
          <ac:chgData name="Guest User" userId="S::urn:spo:anon#9fec17ca13d28397e63af20878b5c2f7664deace0b1f4d3067ede26d658f1d72::" providerId="AD" clId="Web-{208B168F-A127-EE06-59C7-6F5A527960B0}" dt="2020-02-16T00:28:13.320" v="137"/>
          <ac:spMkLst>
            <pc:docMk/>
            <pc:sldMk cId="742308416" sldId="274"/>
            <ac:spMk id="17" creationId="{28A48986-BEAD-4389-8469-F50652E1F040}"/>
          </ac:spMkLst>
        </pc:spChg>
        <pc:spChg chg="add mod">
          <ac:chgData name="Guest User" userId="S::urn:spo:anon#9fec17ca13d28397e63af20878b5c2f7664deace0b1f4d3067ede26d658f1d72::" providerId="AD" clId="Web-{208B168F-A127-EE06-59C7-6F5A527960B0}" dt="2020-02-16T00:33:57.924" v="177" actId="1076"/>
          <ac:spMkLst>
            <pc:docMk/>
            <pc:sldMk cId="742308416" sldId="274"/>
            <ac:spMk id="18" creationId="{28231EF3-403A-408E-B083-D3E5B47AAA4F}"/>
          </ac:spMkLst>
        </pc:spChg>
        <pc:spChg chg="add del">
          <ac:chgData name="Guest User" userId="S::urn:spo:anon#9fec17ca13d28397e63af20878b5c2f7664deace0b1f4d3067ede26d658f1d72::" providerId="AD" clId="Web-{208B168F-A127-EE06-59C7-6F5A527960B0}" dt="2020-02-16T00:29:27.445" v="154"/>
          <ac:spMkLst>
            <pc:docMk/>
            <pc:sldMk cId="742308416" sldId="274"/>
            <ac:spMk id="19" creationId="{92CF5EE8-90D1-43D8-B407-E8CF1A420928}"/>
          </ac:spMkLst>
        </pc:spChg>
        <pc:spChg chg="add mod">
          <ac:chgData name="Guest User" userId="S::urn:spo:anon#9fec17ca13d28397e63af20878b5c2f7664deace0b1f4d3067ede26d658f1d72::" providerId="AD" clId="Web-{208B168F-A127-EE06-59C7-6F5A527960B0}" dt="2020-02-16T00:33:44.690" v="175" actId="14100"/>
          <ac:spMkLst>
            <pc:docMk/>
            <pc:sldMk cId="742308416" sldId="274"/>
            <ac:spMk id="20" creationId="{6C46F8FE-3C6B-4418-8FCB-E654F9251D6B}"/>
          </ac:spMkLst>
        </pc:spChg>
        <pc:spChg chg="add del">
          <ac:chgData name="Guest User" userId="S::urn:spo:anon#9fec17ca13d28397e63af20878b5c2f7664deace0b1f4d3067ede26d658f1d72::" providerId="AD" clId="Web-{208B168F-A127-EE06-59C7-6F5A527960B0}" dt="2020-02-16T00:32:07.065" v="169"/>
          <ac:spMkLst>
            <pc:docMk/>
            <pc:sldMk cId="742308416" sldId="274"/>
            <ac:spMk id="23" creationId="{F006DC77-4D93-4CE1-ACC9-25293E2305FD}"/>
          </ac:spMkLst>
        </pc:spChg>
        <pc:spChg chg="add mod">
          <ac:chgData name="Guest User" userId="S::urn:spo:anon#9fec17ca13d28397e63af20878b5c2f7664deace0b1f4d3067ede26d658f1d72::" providerId="AD" clId="Web-{208B168F-A127-EE06-59C7-6F5A527960B0}" dt="2020-02-16T00:35:38.677" v="180" actId="14100"/>
          <ac:spMkLst>
            <pc:docMk/>
            <pc:sldMk cId="742308416" sldId="274"/>
            <ac:spMk id="24" creationId="{A882610E-E9B7-48D8-A99F-861AE16F9DEA}"/>
          </ac:spMkLst>
        </pc:spChg>
        <pc:picChg chg="add del mod">
          <ac:chgData name="Guest User" userId="S::urn:spo:anon#9fec17ca13d28397e63af20878b5c2f7664deace0b1f4d3067ede26d658f1d72::" providerId="AD" clId="Web-{208B168F-A127-EE06-59C7-6F5A527960B0}" dt="2020-02-15T23:46:15.903" v="99"/>
          <ac:picMkLst>
            <pc:docMk/>
            <pc:sldMk cId="742308416" sldId="274"/>
            <ac:picMk id="4" creationId="{C16B9323-0663-4B55-84AB-D9D3B45F3752}"/>
          </ac:picMkLst>
        </pc:picChg>
        <pc:picChg chg="add mod">
          <ac:chgData name="Guest User" userId="S::urn:spo:anon#9fec17ca13d28397e63af20878b5c2f7664deace0b1f4d3067ede26d658f1d72::" providerId="AD" clId="Web-{208B168F-A127-EE06-59C7-6F5A527960B0}" dt="2020-02-16T00:33:49.643" v="176" actId="1076"/>
          <ac:picMkLst>
            <pc:docMk/>
            <pc:sldMk cId="742308416" sldId="274"/>
            <ac:picMk id="8" creationId="{12501C64-2CEE-4B3E-B13D-C5AB106B5049}"/>
          </ac:picMkLst>
        </pc:picChg>
      </pc:sldChg>
      <pc:sldChg chg="addSp delSp modSp new">
        <pc:chgData name="Guest User" userId="S::urn:spo:anon#9fec17ca13d28397e63af20878b5c2f7664deace0b1f4d3067ede26d658f1d72::" providerId="AD" clId="Web-{208B168F-A127-EE06-59C7-6F5A527960B0}" dt="2020-02-15T23:50:49.568" v="111" actId="1076"/>
        <pc:sldMkLst>
          <pc:docMk/>
          <pc:sldMk cId="2694926867" sldId="293"/>
        </pc:sldMkLst>
        <pc:spChg chg="mod">
          <ac:chgData name="Guest User" userId="S::urn:spo:anon#9fec17ca13d28397e63af20878b5c2f7664deace0b1f4d3067ede26d658f1d72::" providerId="AD" clId="Web-{208B168F-A127-EE06-59C7-6F5A527960B0}" dt="2020-02-15T23:50:34.693" v="109" actId="1076"/>
          <ac:spMkLst>
            <pc:docMk/>
            <pc:sldMk cId="2694926867" sldId="293"/>
            <ac:spMk id="2" creationId="{D1640A2C-A49D-4B88-9A35-AE78057B55CE}"/>
          </ac:spMkLst>
        </pc:spChg>
        <pc:spChg chg="del">
          <ac:chgData name="Guest User" userId="S::urn:spo:anon#9fec17ca13d28397e63af20878b5c2f7664deace0b1f4d3067ede26d658f1d72::" providerId="AD" clId="Web-{208B168F-A127-EE06-59C7-6F5A527960B0}" dt="2020-02-15T23:46:22.481" v="100"/>
          <ac:spMkLst>
            <pc:docMk/>
            <pc:sldMk cId="2694926867" sldId="293"/>
            <ac:spMk id="3" creationId="{E869E6BE-6551-4485-877A-C5F06DF496A4}"/>
          </ac:spMkLst>
        </pc:spChg>
        <pc:spChg chg="add mod">
          <ac:chgData name="Guest User" userId="S::urn:spo:anon#9fec17ca13d28397e63af20878b5c2f7664deace0b1f4d3067ede26d658f1d72::" providerId="AD" clId="Web-{208B168F-A127-EE06-59C7-6F5A527960B0}" dt="2020-02-15T23:50:49.568" v="111" actId="1076"/>
          <ac:spMkLst>
            <pc:docMk/>
            <pc:sldMk cId="2694926867" sldId="293"/>
            <ac:spMk id="6" creationId="{2BF4681E-55E1-4393-AB01-D0E7D1286EF7}"/>
          </ac:spMkLst>
        </pc:spChg>
        <pc:picChg chg="add mod">
          <ac:chgData name="Guest User" userId="S::urn:spo:anon#9fec17ca13d28397e63af20878b5c2f7664deace0b1f4d3067ede26d658f1d72::" providerId="AD" clId="Web-{208B168F-A127-EE06-59C7-6F5A527960B0}" dt="2020-02-15T23:50:41.646" v="110" actId="1076"/>
          <ac:picMkLst>
            <pc:docMk/>
            <pc:sldMk cId="2694926867" sldId="293"/>
            <ac:picMk id="4" creationId="{72ADD57B-4687-4FC2-8B4B-A0B5F1DD4375}"/>
          </ac:picMkLst>
        </pc:picChg>
      </pc:sldChg>
    </pc:docChg>
  </pc:docChgLst>
  <pc:docChgLst>
    <pc:chgData name="Guest User" userId="S::urn:spo:anon#9fec17ca13d28397e63af20878b5c2f7664deace0b1f4d3067ede26d658f1d72::" providerId="AD" clId="Web-{BF400269-9E39-C692-E30A-9387E3347FC7}"/>
    <pc:docChg chg="modSld">
      <pc:chgData name="Guest User" userId="S::urn:spo:anon#9fec17ca13d28397e63af20878b5c2f7664deace0b1f4d3067ede26d658f1d72::" providerId="AD" clId="Web-{BF400269-9E39-C692-E30A-9387E3347FC7}" dt="2020-02-15T14:11:52.228" v="1" actId="14100"/>
      <pc:docMkLst>
        <pc:docMk/>
      </pc:docMkLst>
      <pc:sldChg chg="modSp">
        <pc:chgData name="Guest User" userId="S::urn:spo:anon#9fec17ca13d28397e63af20878b5c2f7664deace0b1f4d3067ede26d658f1d72::" providerId="AD" clId="Web-{BF400269-9E39-C692-E30A-9387E3347FC7}" dt="2020-02-15T14:11:52.228" v="1" actId="14100"/>
        <pc:sldMkLst>
          <pc:docMk/>
          <pc:sldMk cId="276361903" sldId="268"/>
        </pc:sldMkLst>
        <pc:picChg chg="mod">
          <ac:chgData name="Guest User" userId="S::urn:spo:anon#9fec17ca13d28397e63af20878b5c2f7664deace0b1f4d3067ede26d658f1d72::" providerId="AD" clId="Web-{BF400269-9E39-C692-E30A-9387E3347FC7}" dt="2020-02-15T14:11:52.228" v="1" actId="14100"/>
          <ac:picMkLst>
            <pc:docMk/>
            <pc:sldMk cId="276361903" sldId="268"/>
            <ac:picMk id="24" creationId="{1FC313A8-A0E5-454E-A619-19247520C94D}"/>
          </ac:picMkLst>
        </pc:picChg>
      </pc:sldChg>
    </pc:docChg>
  </pc:docChgLst>
  <pc:docChgLst>
    <pc:chgData name="Martin Skaugset" userId="09559ca5-5a08-4ed9-803b-6e1f2b116e66" providerId="ADAL" clId="{5B899AB0-32FB-4777-B657-03EED603866E}"/>
    <pc:docChg chg="modSld">
      <pc:chgData name="Martin Skaugset" userId="09559ca5-5a08-4ed9-803b-6e1f2b116e66" providerId="ADAL" clId="{5B899AB0-32FB-4777-B657-03EED603866E}" dt="2020-02-12T14:11:05.366" v="0" actId="1036"/>
      <pc:docMkLst>
        <pc:docMk/>
      </pc:docMkLst>
      <pc:sldChg chg="modSp">
        <pc:chgData name="Martin Skaugset" userId="09559ca5-5a08-4ed9-803b-6e1f2b116e66" providerId="ADAL" clId="{5B899AB0-32FB-4777-B657-03EED603866E}" dt="2020-02-12T14:11:05.366" v="0" actId="1036"/>
        <pc:sldMkLst>
          <pc:docMk/>
          <pc:sldMk cId="850615617" sldId="262"/>
        </pc:sldMkLst>
        <pc:picChg chg="mod">
          <ac:chgData name="Martin Skaugset" userId="09559ca5-5a08-4ed9-803b-6e1f2b116e66" providerId="ADAL" clId="{5B899AB0-32FB-4777-B657-03EED603866E}" dt="2020-02-12T14:11:05.366" v="0" actId="1036"/>
          <ac:picMkLst>
            <pc:docMk/>
            <pc:sldMk cId="850615617" sldId="262"/>
            <ac:picMk id="5" creationId="{AF70F4FC-1F82-4215-86B2-C60662031109}"/>
          </ac:picMkLst>
        </pc:picChg>
      </pc:sldChg>
    </pc:docChg>
  </pc:docChgLst>
  <pc:docChgLst>
    <pc:chgData name="Guest User" userId="S::urn:spo:anon#9fec17ca13d28397e63af20878b5c2f7664deace0b1f4d3067ede26d658f1d72::" providerId="AD" clId="Web-{84FECEB7-9C0B-1158-63CB-ACEDC0BCAC34}"/>
    <pc:docChg chg="modSld">
      <pc:chgData name="Guest User" userId="S::urn:spo:anon#9fec17ca13d28397e63af20878b5c2f7664deace0b1f4d3067ede26d658f1d72::" providerId="AD" clId="Web-{84FECEB7-9C0B-1158-63CB-ACEDC0BCAC34}" dt="2020-02-15T15:39:16.164" v="3" actId="14100"/>
      <pc:docMkLst>
        <pc:docMk/>
      </pc:docMkLst>
      <pc:sldChg chg="modSp">
        <pc:chgData name="Guest User" userId="S::urn:spo:anon#9fec17ca13d28397e63af20878b5c2f7664deace0b1f4d3067ede26d658f1d72::" providerId="AD" clId="Web-{84FECEB7-9C0B-1158-63CB-ACEDC0BCAC34}" dt="2020-02-15T15:39:16.164" v="3" actId="14100"/>
        <pc:sldMkLst>
          <pc:docMk/>
          <pc:sldMk cId="1242672439" sldId="288"/>
        </pc:sldMkLst>
        <pc:grpChg chg="mod">
          <ac:chgData name="Guest User" userId="S::urn:spo:anon#9fec17ca13d28397e63af20878b5c2f7664deace0b1f4d3067ede26d658f1d72::" providerId="AD" clId="Web-{84FECEB7-9C0B-1158-63CB-ACEDC0BCAC34}" dt="2020-02-15T15:39:16.164" v="3" actId="14100"/>
          <ac:grpSpMkLst>
            <pc:docMk/>
            <pc:sldMk cId="1242672439" sldId="288"/>
            <ac:grpSpMk id="2" creationId="{474692D4-8878-4B39-8BED-391DCEF4EC7D}"/>
          </ac:grpSpMkLst>
        </pc:grpChg>
        <pc:picChg chg="mod">
          <ac:chgData name="Guest User" userId="S::urn:spo:anon#9fec17ca13d28397e63af20878b5c2f7664deace0b1f4d3067ede26d658f1d72::" providerId="AD" clId="Web-{84FECEB7-9C0B-1158-63CB-ACEDC0BCAC34}" dt="2020-02-15T15:38:52.601" v="2" actId="14100"/>
          <ac:picMkLst>
            <pc:docMk/>
            <pc:sldMk cId="1242672439" sldId="288"/>
            <ac:picMk id="8" creationId="{BB41EB53-697F-4782-BE14-18778C08923B}"/>
          </ac:picMkLst>
        </pc:picChg>
      </pc:sldChg>
    </pc:docChg>
  </pc:docChgLst>
  <pc:docChgLst>
    <pc:chgData name="Simen Hernes" userId="d01f3c60-1d2f-42e9-aef7-de3d039bea59" providerId="ADAL" clId="{9CD2303D-A47C-4BD6-92DD-8248B1A124AB}"/>
    <pc:docChg chg="undo redo custSel mod addSld delSld modSld sldOrd">
      <pc:chgData name="Simen Hernes" userId="d01f3c60-1d2f-42e9-aef7-de3d039bea59" providerId="ADAL" clId="{9CD2303D-A47C-4BD6-92DD-8248B1A124AB}" dt="2020-02-15T16:27:11.424" v="2258" actId="478"/>
      <pc:docMkLst>
        <pc:docMk/>
      </pc:docMkLst>
      <pc:sldChg chg="addSp delSp modSp">
        <pc:chgData name="Simen Hernes" userId="d01f3c60-1d2f-42e9-aef7-de3d039bea59" providerId="ADAL" clId="{9CD2303D-A47C-4BD6-92DD-8248B1A124AB}" dt="2020-02-15T15:07:53.651" v="2003" actId="255"/>
        <pc:sldMkLst>
          <pc:docMk/>
          <pc:sldMk cId="856730433" sldId="257"/>
        </pc:sldMkLst>
        <pc:spChg chg="mod">
          <ac:chgData name="Simen Hernes" userId="d01f3c60-1d2f-42e9-aef7-de3d039bea59" providerId="ADAL" clId="{9CD2303D-A47C-4BD6-92DD-8248B1A124AB}" dt="2020-02-12T10:30:56.355" v="88" actId="20577"/>
          <ac:spMkLst>
            <pc:docMk/>
            <pc:sldMk cId="856730433" sldId="257"/>
            <ac:spMk id="2" creationId="{E67A92AE-8FFA-433B-94F9-59275BBC9CDE}"/>
          </ac:spMkLst>
        </pc:spChg>
        <pc:spChg chg="add del mod">
          <ac:chgData name="Simen Hernes" userId="d01f3c60-1d2f-42e9-aef7-de3d039bea59" providerId="ADAL" clId="{9CD2303D-A47C-4BD6-92DD-8248B1A124AB}" dt="2020-02-12T10:21:50.803" v="19"/>
          <ac:spMkLst>
            <pc:docMk/>
            <pc:sldMk cId="856730433" sldId="257"/>
            <ac:spMk id="4" creationId="{A919E007-1113-4548-B5F2-5DA567AF120B}"/>
          </ac:spMkLst>
        </pc:spChg>
        <pc:spChg chg="add mod">
          <ac:chgData name="Simen Hernes" userId="d01f3c60-1d2f-42e9-aef7-de3d039bea59" providerId="ADAL" clId="{9CD2303D-A47C-4BD6-92DD-8248B1A124AB}" dt="2020-02-15T15:07:28.017" v="2000"/>
          <ac:spMkLst>
            <pc:docMk/>
            <pc:sldMk cId="856730433" sldId="257"/>
            <ac:spMk id="5" creationId="{190E1934-1346-42B4-82E1-7A6E961B4F88}"/>
          </ac:spMkLst>
        </pc:spChg>
        <pc:spChg chg="add mod">
          <ac:chgData name="Simen Hernes" userId="d01f3c60-1d2f-42e9-aef7-de3d039bea59" providerId="ADAL" clId="{9CD2303D-A47C-4BD6-92DD-8248B1A124AB}" dt="2020-02-12T12:07:40.447" v="294" actId="20577"/>
          <ac:spMkLst>
            <pc:docMk/>
            <pc:sldMk cId="856730433" sldId="257"/>
            <ac:spMk id="8" creationId="{C683C58F-3E26-4E81-84FB-08B8C76C431F}"/>
          </ac:spMkLst>
        </pc:spChg>
        <pc:graphicFrameChg chg="add mod modGraphic">
          <ac:chgData name="Simen Hernes" userId="d01f3c60-1d2f-42e9-aef7-de3d039bea59" providerId="ADAL" clId="{9CD2303D-A47C-4BD6-92DD-8248B1A124AB}" dt="2020-02-15T15:07:53.651" v="2003" actId="255"/>
          <ac:graphicFrameMkLst>
            <pc:docMk/>
            <pc:sldMk cId="856730433" sldId="257"/>
            <ac:graphicFrameMk id="6" creationId="{047C9E2B-B957-430E-B72D-4F7EEB2C5F7F}"/>
          </ac:graphicFrameMkLst>
        </pc:graphicFrameChg>
        <pc:picChg chg="add del">
          <ac:chgData name="Simen Hernes" userId="d01f3c60-1d2f-42e9-aef7-de3d039bea59" providerId="ADAL" clId="{9CD2303D-A47C-4BD6-92DD-8248B1A124AB}" dt="2020-02-12T10:32:18.595" v="90" actId="478"/>
          <ac:picMkLst>
            <pc:docMk/>
            <pc:sldMk cId="856730433" sldId="257"/>
            <ac:picMk id="6" creationId="{8415ED83-4FF4-4517-BA66-C4E5E2C2FE60}"/>
          </ac:picMkLst>
        </pc:picChg>
        <pc:picChg chg="add del mod modCrop">
          <ac:chgData name="Simen Hernes" userId="d01f3c60-1d2f-42e9-aef7-de3d039bea59" providerId="ADAL" clId="{9CD2303D-A47C-4BD6-92DD-8248B1A124AB}" dt="2020-02-15T15:01:54.827" v="1982" actId="478"/>
          <ac:picMkLst>
            <pc:docMk/>
            <pc:sldMk cId="856730433" sldId="257"/>
            <ac:picMk id="7" creationId="{A1422102-75C7-48D4-86FC-3600D05CC41D}"/>
          </ac:picMkLst>
        </pc:picChg>
      </pc:sldChg>
      <pc:sldChg chg="modSp">
        <pc:chgData name="Simen Hernes" userId="d01f3c60-1d2f-42e9-aef7-de3d039bea59" providerId="ADAL" clId="{9CD2303D-A47C-4BD6-92DD-8248B1A124AB}" dt="2020-02-12T09:18:03.660" v="14" actId="20577"/>
        <pc:sldMkLst>
          <pc:docMk/>
          <pc:sldMk cId="1274711863" sldId="258"/>
        </pc:sldMkLst>
        <pc:spChg chg="mod">
          <ac:chgData name="Simen Hernes" userId="d01f3c60-1d2f-42e9-aef7-de3d039bea59" providerId="ADAL" clId="{9CD2303D-A47C-4BD6-92DD-8248B1A124AB}" dt="2020-02-12T09:18:03.660" v="14" actId="20577"/>
          <ac:spMkLst>
            <pc:docMk/>
            <pc:sldMk cId="1274711863" sldId="258"/>
            <ac:spMk id="2" creationId="{245838ED-D856-4290-96B3-ED7F266D2A20}"/>
          </ac:spMkLst>
        </pc:spChg>
      </pc:sldChg>
      <pc:sldChg chg="addSp delSp modSp del">
        <pc:chgData name="Simen Hernes" userId="d01f3c60-1d2f-42e9-aef7-de3d039bea59" providerId="ADAL" clId="{9CD2303D-A47C-4BD6-92DD-8248B1A124AB}" dt="2020-02-15T14:53:05.348" v="1923" actId="47"/>
        <pc:sldMkLst>
          <pc:docMk/>
          <pc:sldMk cId="967131814" sldId="259"/>
        </pc:sldMkLst>
        <pc:spChg chg="add del mod">
          <ac:chgData name="Simen Hernes" userId="d01f3c60-1d2f-42e9-aef7-de3d039bea59" providerId="ADAL" clId="{9CD2303D-A47C-4BD6-92DD-8248B1A124AB}" dt="2020-02-12T13:33:37.442" v="723"/>
          <ac:spMkLst>
            <pc:docMk/>
            <pc:sldMk cId="967131814" sldId="259"/>
            <ac:spMk id="4" creationId="{316A8B89-E7DC-4E2E-8379-7F6B586EB842}"/>
          </ac:spMkLst>
        </pc:spChg>
        <pc:spChg chg="add mod">
          <ac:chgData name="Simen Hernes" userId="d01f3c60-1d2f-42e9-aef7-de3d039bea59" providerId="ADAL" clId="{9CD2303D-A47C-4BD6-92DD-8248B1A124AB}" dt="2020-02-12T13:50:32.493" v="878" actId="20577"/>
          <ac:spMkLst>
            <pc:docMk/>
            <pc:sldMk cId="967131814" sldId="259"/>
            <ac:spMk id="6" creationId="{996CAA70-80BB-4BB3-AD05-7D9B03313AE4}"/>
          </ac:spMkLst>
        </pc:spChg>
      </pc:sldChg>
      <pc:sldChg chg="addSp modSp del">
        <pc:chgData name="Simen Hernes" userId="d01f3c60-1d2f-42e9-aef7-de3d039bea59" providerId="ADAL" clId="{9CD2303D-A47C-4BD6-92DD-8248B1A124AB}" dt="2020-02-15T14:53:07.302" v="1924" actId="47"/>
        <pc:sldMkLst>
          <pc:docMk/>
          <pc:sldMk cId="985628388" sldId="260"/>
        </pc:sldMkLst>
        <pc:spChg chg="mod">
          <ac:chgData name="Simen Hernes" userId="d01f3c60-1d2f-42e9-aef7-de3d039bea59" providerId="ADAL" clId="{9CD2303D-A47C-4BD6-92DD-8248B1A124AB}" dt="2020-02-12T10:22:40.967" v="20" actId="20577"/>
          <ac:spMkLst>
            <pc:docMk/>
            <pc:sldMk cId="985628388" sldId="260"/>
            <ac:spMk id="2" creationId="{DEF81F6B-B0B3-4EE9-B3F3-CA83D812A9C1}"/>
          </ac:spMkLst>
        </pc:spChg>
        <pc:picChg chg="add mod">
          <ac:chgData name="Simen Hernes" userId="d01f3c60-1d2f-42e9-aef7-de3d039bea59" providerId="ADAL" clId="{9CD2303D-A47C-4BD6-92DD-8248B1A124AB}" dt="2020-02-12T14:06:58.972" v="1004" actId="1076"/>
          <ac:picMkLst>
            <pc:docMk/>
            <pc:sldMk cId="985628388" sldId="260"/>
            <ac:picMk id="4" creationId="{FF2AC279-3BA9-47CF-8874-3CD30E032E19}"/>
          </ac:picMkLst>
        </pc:picChg>
      </pc:sldChg>
      <pc:sldChg chg="addSp delSp modSp del mod setBg">
        <pc:chgData name="Simen Hernes" userId="d01f3c60-1d2f-42e9-aef7-de3d039bea59" providerId="ADAL" clId="{9CD2303D-A47C-4BD6-92DD-8248B1A124AB}" dt="2020-02-15T15:16:04.652" v="2044" actId="47"/>
        <pc:sldMkLst>
          <pc:docMk/>
          <pc:sldMk cId="1160979478" sldId="261"/>
        </pc:sldMkLst>
        <pc:spChg chg="mod">
          <ac:chgData name="Simen Hernes" userId="d01f3c60-1d2f-42e9-aef7-de3d039bea59" providerId="ADAL" clId="{9CD2303D-A47C-4BD6-92DD-8248B1A124AB}" dt="2020-02-15T14:57:55.923" v="1975" actId="26606"/>
          <ac:spMkLst>
            <pc:docMk/>
            <pc:sldMk cId="1160979478" sldId="261"/>
            <ac:spMk id="2" creationId="{F6CB416E-2835-4EBD-813F-2228C2123FB4}"/>
          </ac:spMkLst>
        </pc:spChg>
        <pc:spChg chg="add del mod">
          <ac:chgData name="Simen Hernes" userId="d01f3c60-1d2f-42e9-aef7-de3d039bea59" providerId="ADAL" clId="{9CD2303D-A47C-4BD6-92DD-8248B1A124AB}" dt="2020-02-15T15:07:20.960" v="1998"/>
          <ac:spMkLst>
            <pc:docMk/>
            <pc:sldMk cId="1160979478" sldId="261"/>
            <ac:spMk id="4" creationId="{471EBA7A-8A04-434C-AFD3-8DCB0663459A}"/>
          </ac:spMkLst>
        </pc:spChg>
        <pc:spChg chg="add del">
          <ac:chgData name="Simen Hernes" userId="d01f3c60-1d2f-42e9-aef7-de3d039bea59" providerId="ADAL" clId="{9CD2303D-A47C-4BD6-92DD-8248B1A124AB}" dt="2020-02-15T14:57:46.290" v="1973" actId="26606"/>
          <ac:spMkLst>
            <pc:docMk/>
            <pc:sldMk cId="1160979478" sldId="261"/>
            <ac:spMk id="7" creationId="{63A60C88-7443-4827-9241-5019758CB4F0}"/>
          </ac:spMkLst>
        </pc:spChg>
        <pc:spChg chg="add del">
          <ac:chgData name="Simen Hernes" userId="d01f3c60-1d2f-42e9-aef7-de3d039bea59" providerId="ADAL" clId="{9CD2303D-A47C-4BD6-92DD-8248B1A124AB}" dt="2020-02-15T14:57:39.226" v="1965" actId="26606"/>
          <ac:spMkLst>
            <pc:docMk/>
            <pc:sldMk cId="1160979478" sldId="261"/>
            <ac:spMk id="17" creationId="{21ECAAB0-702B-4C08-B30F-0AFAC3479ADF}"/>
          </ac:spMkLst>
        </pc:spChg>
        <pc:spChg chg="add del">
          <ac:chgData name="Simen Hernes" userId="d01f3c60-1d2f-42e9-aef7-de3d039bea59" providerId="ADAL" clId="{9CD2303D-A47C-4BD6-92DD-8248B1A124AB}" dt="2020-02-15T14:57:40.264" v="1967" actId="26606"/>
          <ac:spMkLst>
            <pc:docMk/>
            <pc:sldMk cId="1160979478" sldId="261"/>
            <ac:spMk id="20" creationId="{21ECAAB0-702B-4C08-B30F-0AFAC3479ADF}"/>
          </ac:spMkLst>
        </pc:spChg>
        <pc:grpChg chg="add del">
          <ac:chgData name="Simen Hernes" userId="d01f3c60-1d2f-42e9-aef7-de3d039bea59" providerId="ADAL" clId="{9CD2303D-A47C-4BD6-92DD-8248B1A124AB}" dt="2020-02-15T14:57:46.290" v="1973" actId="26606"/>
          <ac:grpSpMkLst>
            <pc:docMk/>
            <pc:sldMk cId="1160979478" sldId="261"/>
            <ac:grpSpMk id="6" creationId="{DF8D5C46-63E5-40C5-A208-4B2189FA1032}"/>
          </ac:grpSpMkLst>
        </pc:grpChg>
        <pc:grpChg chg="add del">
          <ac:chgData name="Simen Hernes" userId="d01f3c60-1d2f-42e9-aef7-de3d039bea59" providerId="ADAL" clId="{9CD2303D-A47C-4BD6-92DD-8248B1A124AB}" dt="2020-02-15T14:57:39.226" v="1965" actId="26606"/>
          <ac:grpSpMkLst>
            <pc:docMk/>
            <pc:sldMk cId="1160979478" sldId="261"/>
            <ac:grpSpMk id="9" creationId="{28A4A409-9242-444A-AC1F-809866828B50}"/>
          </ac:grpSpMkLst>
        </pc:grpChg>
        <pc:grpChg chg="add del">
          <ac:chgData name="Simen Hernes" userId="d01f3c60-1d2f-42e9-aef7-de3d039bea59" providerId="ADAL" clId="{9CD2303D-A47C-4BD6-92DD-8248B1A124AB}" dt="2020-02-15T14:57:40.264" v="1967" actId="26606"/>
          <ac:grpSpMkLst>
            <pc:docMk/>
            <pc:sldMk cId="1160979478" sldId="261"/>
            <ac:grpSpMk id="19" creationId="{28A4A409-9242-444A-AC1F-809866828B50}"/>
          </ac:grpSpMkLst>
        </pc:grpChg>
        <pc:graphicFrameChg chg="add del mod modGraphic">
          <ac:chgData name="Simen Hernes" userId="d01f3c60-1d2f-42e9-aef7-de3d039bea59" providerId="ADAL" clId="{9CD2303D-A47C-4BD6-92DD-8248B1A124AB}" dt="2020-02-15T15:06:12.849" v="1990" actId="21"/>
          <ac:graphicFrameMkLst>
            <pc:docMk/>
            <pc:sldMk cId="1160979478" sldId="261"/>
            <ac:graphicFrameMk id="3" creationId="{ECAE6BD1-7D47-4105-B9C8-FFDB83093D0E}"/>
          </ac:graphicFrameMkLst>
        </pc:graphicFrameChg>
      </pc:sldChg>
      <pc:sldChg chg="addSp delSp modSp ord delAnim modAnim">
        <pc:chgData name="Simen Hernes" userId="d01f3c60-1d2f-42e9-aef7-de3d039bea59" providerId="ADAL" clId="{9CD2303D-A47C-4BD6-92DD-8248B1A124AB}" dt="2020-02-15T13:13:39.580" v="1382"/>
        <pc:sldMkLst>
          <pc:docMk/>
          <pc:sldMk cId="850615617" sldId="262"/>
        </pc:sldMkLst>
        <pc:picChg chg="add del mod">
          <ac:chgData name="Simen Hernes" userId="d01f3c60-1d2f-42e9-aef7-de3d039bea59" providerId="ADAL" clId="{9CD2303D-A47C-4BD6-92DD-8248B1A124AB}" dt="2020-02-12T11:34:04.044" v="104" actId="478"/>
          <ac:picMkLst>
            <pc:docMk/>
            <pc:sldMk cId="850615617" sldId="262"/>
            <ac:picMk id="4" creationId="{4C45AB03-91F2-427E-AF46-6D363C831663}"/>
          </ac:picMkLst>
        </pc:picChg>
        <pc:picChg chg="add mod">
          <ac:chgData name="Simen Hernes" userId="d01f3c60-1d2f-42e9-aef7-de3d039bea59" providerId="ADAL" clId="{9CD2303D-A47C-4BD6-92DD-8248B1A124AB}" dt="2020-02-12T11:34:19.212" v="109" actId="1076"/>
          <ac:picMkLst>
            <pc:docMk/>
            <pc:sldMk cId="850615617" sldId="262"/>
            <ac:picMk id="5" creationId="{AF70F4FC-1F82-4215-86B2-C60662031109}"/>
          </ac:picMkLst>
        </pc:picChg>
      </pc:sldChg>
      <pc:sldChg chg="addSp delSp modSp mod setBg">
        <pc:chgData name="Simen Hernes" userId="d01f3c60-1d2f-42e9-aef7-de3d039bea59" providerId="ADAL" clId="{9CD2303D-A47C-4BD6-92DD-8248B1A124AB}" dt="2020-02-12T14:11:56.372" v="1160" actId="5793"/>
        <pc:sldMkLst>
          <pc:docMk/>
          <pc:sldMk cId="4279550199" sldId="263"/>
        </pc:sldMkLst>
        <pc:spChg chg="del mod ord">
          <ac:chgData name="Simen Hernes" userId="d01f3c60-1d2f-42e9-aef7-de3d039bea59" providerId="ADAL" clId="{9CD2303D-A47C-4BD6-92DD-8248B1A124AB}" dt="2020-02-12T12:25:06.065" v="450" actId="478"/>
          <ac:spMkLst>
            <pc:docMk/>
            <pc:sldMk cId="4279550199" sldId="263"/>
            <ac:spMk id="2" creationId="{234AC25F-7966-45AD-AE72-07C4675ECB20}"/>
          </ac:spMkLst>
        </pc:spChg>
        <pc:spChg chg="add del mod ord">
          <ac:chgData name="Simen Hernes" userId="d01f3c60-1d2f-42e9-aef7-de3d039bea59" providerId="ADAL" clId="{9CD2303D-A47C-4BD6-92DD-8248B1A124AB}" dt="2020-02-12T12:27:26.737" v="513" actId="478"/>
          <ac:spMkLst>
            <pc:docMk/>
            <pc:sldMk cId="4279550199" sldId="263"/>
            <ac:spMk id="10" creationId="{5CEC3698-F20B-4E29-A583-5AA9DCFC4E67}"/>
          </ac:spMkLst>
        </pc:spChg>
        <pc:spChg chg="add mod">
          <ac:chgData name="Simen Hernes" userId="d01f3c60-1d2f-42e9-aef7-de3d039bea59" providerId="ADAL" clId="{9CD2303D-A47C-4BD6-92DD-8248B1A124AB}" dt="2020-02-12T14:11:56.372" v="1160" actId="5793"/>
          <ac:spMkLst>
            <pc:docMk/>
            <pc:sldMk cId="4279550199" sldId="263"/>
            <ac:spMk id="11" creationId="{B2FA88FF-1EA8-4CD7-93A7-AC9932A79DB8}"/>
          </ac:spMkLst>
        </pc:spChg>
        <pc:spChg chg="add del">
          <ac:chgData name="Simen Hernes" userId="d01f3c60-1d2f-42e9-aef7-de3d039bea59" providerId="ADAL" clId="{9CD2303D-A47C-4BD6-92DD-8248B1A124AB}" dt="2020-02-12T12:16:09.481" v="327" actId="26606"/>
          <ac:spMkLst>
            <pc:docMk/>
            <pc:sldMk cId="4279550199" sldId="263"/>
            <ac:spMk id="22" creationId="{5CA9DD6F-DFF5-47D6-9529-7FB5484113D1}"/>
          </ac:spMkLst>
        </pc:spChg>
        <pc:spChg chg="add del mod ord">
          <ac:chgData name="Simen Hernes" userId="d01f3c60-1d2f-42e9-aef7-de3d039bea59" providerId="ADAL" clId="{9CD2303D-A47C-4BD6-92DD-8248B1A124AB}" dt="2020-02-12T12:27:29.252" v="514" actId="478"/>
          <ac:spMkLst>
            <pc:docMk/>
            <pc:sldMk cId="4279550199" sldId="263"/>
            <ac:spMk id="33" creationId="{4ED9A9E8-BB24-4F50-8731-AE4314E1EE7D}"/>
          </ac:spMkLst>
        </pc:spChg>
        <pc:spChg chg="add del mod ord">
          <ac:chgData name="Simen Hernes" userId="d01f3c60-1d2f-42e9-aef7-de3d039bea59" providerId="ADAL" clId="{9CD2303D-A47C-4BD6-92DD-8248B1A124AB}" dt="2020-02-12T12:27:24.574" v="512" actId="478"/>
          <ac:spMkLst>
            <pc:docMk/>
            <pc:sldMk cId="4279550199" sldId="263"/>
            <ac:spMk id="35" creationId="{C1869505-526A-4771-B63C-AAADEE8DF763}"/>
          </ac:spMkLst>
        </pc:spChg>
        <pc:spChg chg="add del">
          <ac:chgData name="Simen Hernes" userId="d01f3c60-1d2f-42e9-aef7-de3d039bea59" providerId="ADAL" clId="{9CD2303D-A47C-4BD6-92DD-8248B1A124AB}" dt="2020-02-12T12:16:23.296" v="329" actId="26606"/>
          <ac:spMkLst>
            <pc:docMk/>
            <pc:sldMk cId="4279550199" sldId="263"/>
            <ac:spMk id="37" creationId="{037A14E2-C415-4119-A06A-54A0E3CC8034}"/>
          </ac:spMkLst>
        </pc:spChg>
        <pc:spChg chg="add mod">
          <ac:chgData name="Simen Hernes" userId="d01f3c60-1d2f-42e9-aef7-de3d039bea59" providerId="ADAL" clId="{9CD2303D-A47C-4BD6-92DD-8248B1A124AB}" dt="2020-02-12T12:27:41.046" v="517" actId="113"/>
          <ac:spMkLst>
            <pc:docMk/>
            <pc:sldMk cId="4279550199" sldId="263"/>
            <ac:spMk id="42" creationId="{106A03D1-820F-47ED-AA2D-747A933043B6}"/>
          </ac:spMkLst>
        </pc:spChg>
        <pc:spChg chg="add mod">
          <ac:chgData name="Simen Hernes" userId="d01f3c60-1d2f-42e9-aef7-de3d039bea59" providerId="ADAL" clId="{9CD2303D-A47C-4BD6-92DD-8248B1A124AB}" dt="2020-02-12T12:27:35.294" v="515" actId="113"/>
          <ac:spMkLst>
            <pc:docMk/>
            <pc:sldMk cId="4279550199" sldId="263"/>
            <ac:spMk id="43" creationId="{D83CD304-30E5-4A37-8ABD-65C32B01D41D}"/>
          </ac:spMkLst>
        </pc:spChg>
        <pc:spChg chg="add mod">
          <ac:chgData name="Simen Hernes" userId="d01f3c60-1d2f-42e9-aef7-de3d039bea59" providerId="ADAL" clId="{9CD2303D-A47C-4BD6-92DD-8248B1A124AB}" dt="2020-02-12T12:27:39.320" v="516" actId="113"/>
          <ac:spMkLst>
            <pc:docMk/>
            <pc:sldMk cId="4279550199" sldId="263"/>
            <ac:spMk id="44" creationId="{FFCDA7C8-82CD-4D21-8CB4-E06F8EF8A05D}"/>
          </ac:spMkLst>
        </pc:spChg>
        <pc:grpChg chg="add del">
          <ac:chgData name="Simen Hernes" userId="d01f3c60-1d2f-42e9-aef7-de3d039bea59" providerId="ADAL" clId="{9CD2303D-A47C-4BD6-92DD-8248B1A124AB}" dt="2020-02-12T12:16:09.481" v="327" actId="26606"/>
          <ac:grpSpMkLst>
            <pc:docMk/>
            <pc:sldMk cId="4279550199" sldId="263"/>
            <ac:grpSpMk id="14" creationId="{54240DE2-765C-4EED-949B-E5E3D6B6A820}"/>
          </ac:grpSpMkLst>
        </pc:grpChg>
        <pc:grpChg chg="add del">
          <ac:chgData name="Simen Hernes" userId="d01f3c60-1d2f-42e9-aef7-de3d039bea59" providerId="ADAL" clId="{9CD2303D-A47C-4BD6-92DD-8248B1A124AB}" dt="2020-02-12T12:16:09.481" v="327" actId="26606"/>
          <ac:grpSpMkLst>
            <pc:docMk/>
            <pc:sldMk cId="4279550199" sldId="263"/>
            <ac:grpSpMk id="24" creationId="{9B3F6859-7D94-4830-8C6A-F470E749E48B}"/>
          </ac:grpSpMkLst>
        </pc:grpChg>
        <pc:grpChg chg="add del">
          <ac:chgData name="Simen Hernes" userId="d01f3c60-1d2f-42e9-aef7-de3d039bea59" providerId="ADAL" clId="{9CD2303D-A47C-4BD6-92DD-8248B1A124AB}" dt="2020-02-12T12:16:23.296" v="329" actId="26606"/>
          <ac:grpSpMkLst>
            <pc:docMk/>
            <pc:sldMk cId="4279550199" sldId="263"/>
            <ac:grpSpMk id="36" creationId="{54240DE2-765C-4EED-949B-E5E3D6B6A820}"/>
          </ac:grpSpMkLst>
        </pc:grpChg>
        <pc:grpChg chg="add del">
          <ac:chgData name="Simen Hernes" userId="d01f3c60-1d2f-42e9-aef7-de3d039bea59" providerId="ADAL" clId="{9CD2303D-A47C-4BD6-92DD-8248B1A124AB}" dt="2020-02-12T12:16:23.296" v="329" actId="26606"/>
          <ac:grpSpMkLst>
            <pc:docMk/>
            <pc:sldMk cId="4279550199" sldId="263"/>
            <ac:grpSpMk id="38" creationId="{7BCD64C6-564E-4A24-9E17-6FACFD3CE952}"/>
          </ac:grpSpMkLst>
        </pc:grpChg>
        <pc:picChg chg="add del mod ord">
          <ac:chgData name="Simen Hernes" userId="d01f3c60-1d2f-42e9-aef7-de3d039bea59" providerId="ADAL" clId="{9CD2303D-A47C-4BD6-92DD-8248B1A124AB}" dt="2020-02-12T12:22:38.462" v="406" actId="478"/>
          <ac:picMkLst>
            <pc:docMk/>
            <pc:sldMk cId="4279550199" sldId="263"/>
            <ac:picMk id="5" creationId="{FDB8D29C-2120-4045-91BB-C13FEBD7E737}"/>
          </ac:picMkLst>
        </pc:picChg>
        <pc:picChg chg="add del mod">
          <ac:chgData name="Simen Hernes" userId="d01f3c60-1d2f-42e9-aef7-de3d039bea59" providerId="ADAL" clId="{9CD2303D-A47C-4BD6-92DD-8248B1A124AB}" dt="2020-02-12T12:23:36.324" v="427" actId="478"/>
          <ac:picMkLst>
            <pc:docMk/>
            <pc:sldMk cId="4279550199" sldId="263"/>
            <ac:picMk id="7" creationId="{2936117A-5ED7-4DB2-A845-378328B08926}"/>
          </ac:picMkLst>
        </pc:picChg>
        <pc:picChg chg="add del mod">
          <ac:chgData name="Simen Hernes" userId="d01f3c60-1d2f-42e9-aef7-de3d039bea59" providerId="ADAL" clId="{9CD2303D-A47C-4BD6-92DD-8248B1A124AB}" dt="2020-02-12T12:24:07.002" v="439" actId="478"/>
          <ac:picMkLst>
            <pc:docMk/>
            <pc:sldMk cId="4279550199" sldId="263"/>
            <ac:picMk id="9" creationId="{9ED64F32-AEB6-440F-B482-BFA9E36C1541}"/>
          </ac:picMkLst>
        </pc:picChg>
        <pc:picChg chg="add mod">
          <ac:chgData name="Simen Hernes" userId="d01f3c60-1d2f-42e9-aef7-de3d039bea59" providerId="ADAL" clId="{9CD2303D-A47C-4BD6-92DD-8248B1A124AB}" dt="2020-02-12T12:26:30.667" v="487" actId="1076"/>
          <ac:picMkLst>
            <pc:docMk/>
            <pc:sldMk cId="4279550199" sldId="263"/>
            <ac:picMk id="13" creationId="{5287B9A3-0603-4EAC-89BA-6D0ACB92CA55}"/>
          </ac:picMkLst>
        </pc:picChg>
        <pc:picChg chg="add mod">
          <ac:chgData name="Simen Hernes" userId="d01f3c60-1d2f-42e9-aef7-de3d039bea59" providerId="ADAL" clId="{9CD2303D-A47C-4BD6-92DD-8248B1A124AB}" dt="2020-02-12T12:26:26.731" v="486" actId="1076"/>
          <ac:picMkLst>
            <pc:docMk/>
            <pc:sldMk cId="4279550199" sldId="263"/>
            <ac:picMk id="23" creationId="{2B4F8C4E-B834-459B-9020-7E0469447555}"/>
          </ac:picMkLst>
        </pc:picChg>
        <pc:picChg chg="add mod">
          <ac:chgData name="Simen Hernes" userId="d01f3c60-1d2f-42e9-aef7-de3d039bea59" providerId="ADAL" clId="{9CD2303D-A47C-4BD6-92DD-8248B1A124AB}" dt="2020-02-12T12:26:33.219" v="488" actId="1076"/>
          <ac:picMkLst>
            <pc:docMk/>
            <pc:sldMk cId="4279550199" sldId="263"/>
            <ac:picMk id="41" creationId="{4E16A73C-D9F3-47B9-BF19-369CFF854F81}"/>
          </ac:picMkLst>
        </pc:picChg>
        <pc:cxnChg chg="add del">
          <ac:chgData name="Simen Hernes" userId="d01f3c60-1d2f-42e9-aef7-de3d039bea59" providerId="ADAL" clId="{9CD2303D-A47C-4BD6-92DD-8248B1A124AB}" dt="2020-02-12T12:16:09.481" v="327" actId="26606"/>
          <ac:cxnSpMkLst>
            <pc:docMk/>
            <pc:sldMk cId="4279550199" sldId="263"/>
            <ac:cxnSpMk id="32" creationId="{FE35380A-08AE-441F-804B-04AEA24A457B}"/>
          </ac:cxnSpMkLst>
        </pc:cxnChg>
        <pc:cxnChg chg="add del">
          <ac:chgData name="Simen Hernes" userId="d01f3c60-1d2f-42e9-aef7-de3d039bea59" providerId="ADAL" clId="{9CD2303D-A47C-4BD6-92DD-8248B1A124AB}" dt="2020-02-12T12:16:09.481" v="327" actId="26606"/>
          <ac:cxnSpMkLst>
            <pc:docMk/>
            <pc:sldMk cId="4279550199" sldId="263"/>
            <ac:cxnSpMk id="34" creationId="{B270F999-572B-4FB3-B5AA-4B3E150FE771}"/>
          </ac:cxnSpMkLst>
        </pc:cxnChg>
        <pc:cxnChg chg="add del">
          <ac:chgData name="Simen Hernes" userId="d01f3c60-1d2f-42e9-aef7-de3d039bea59" providerId="ADAL" clId="{9CD2303D-A47C-4BD6-92DD-8248B1A124AB}" dt="2020-02-12T12:16:23.296" v="329" actId="26606"/>
          <ac:cxnSpMkLst>
            <pc:docMk/>
            <pc:sldMk cId="4279550199" sldId="263"/>
            <ac:cxnSpMk id="39" creationId="{EE089522-50BF-49AF-83E0-4EF000C65BDE}"/>
          </ac:cxnSpMkLst>
        </pc:cxnChg>
        <pc:cxnChg chg="add del">
          <ac:chgData name="Simen Hernes" userId="d01f3c60-1d2f-42e9-aef7-de3d039bea59" providerId="ADAL" clId="{9CD2303D-A47C-4BD6-92DD-8248B1A124AB}" dt="2020-02-12T12:16:23.296" v="329" actId="26606"/>
          <ac:cxnSpMkLst>
            <pc:docMk/>
            <pc:sldMk cId="4279550199" sldId="263"/>
            <ac:cxnSpMk id="40" creationId="{F9A75D40-04D0-4C28-A755-669F02E5ACB3}"/>
          </ac:cxnSpMkLst>
        </pc:cxnChg>
      </pc:sldChg>
      <pc:sldChg chg="ord">
        <pc:chgData name="Simen Hernes" userId="d01f3c60-1d2f-42e9-aef7-de3d039bea59" providerId="ADAL" clId="{9CD2303D-A47C-4BD6-92DD-8248B1A124AB}" dt="2020-02-15T15:45:23.707" v="2124"/>
        <pc:sldMkLst>
          <pc:docMk/>
          <pc:sldMk cId="1385418029" sldId="265"/>
        </pc:sldMkLst>
      </pc:sldChg>
      <pc:sldChg chg="addSp modSp add ord">
        <pc:chgData name="Simen Hernes" userId="d01f3c60-1d2f-42e9-aef7-de3d039bea59" providerId="ADAL" clId="{9CD2303D-A47C-4BD6-92DD-8248B1A124AB}" dt="2020-02-15T15:48:25.908" v="2129"/>
        <pc:sldMkLst>
          <pc:docMk/>
          <pc:sldMk cId="3172990550" sldId="266"/>
        </pc:sldMkLst>
        <pc:picChg chg="add mod">
          <ac:chgData name="Simen Hernes" userId="d01f3c60-1d2f-42e9-aef7-de3d039bea59" providerId="ADAL" clId="{9CD2303D-A47C-4BD6-92DD-8248B1A124AB}" dt="2020-02-12T13:03:25.845" v="719" actId="1076"/>
          <ac:picMkLst>
            <pc:docMk/>
            <pc:sldMk cId="3172990550" sldId="266"/>
            <ac:picMk id="3" creationId="{3DDBDE69-7BA9-403C-A8A2-57E3E91B2AFB}"/>
          </ac:picMkLst>
        </pc:picChg>
      </pc:sldChg>
      <pc:sldChg chg="addSp delSp modSp add del">
        <pc:chgData name="Simen Hernes" userId="d01f3c60-1d2f-42e9-aef7-de3d039bea59" providerId="ADAL" clId="{9CD2303D-A47C-4BD6-92DD-8248B1A124AB}" dt="2020-02-15T14:53:03.398" v="1922" actId="47"/>
        <pc:sldMkLst>
          <pc:docMk/>
          <pc:sldMk cId="3966072109" sldId="267"/>
        </pc:sldMkLst>
        <pc:spChg chg="add del mod">
          <ac:chgData name="Simen Hernes" userId="d01f3c60-1d2f-42e9-aef7-de3d039bea59" providerId="ADAL" clId="{9CD2303D-A47C-4BD6-92DD-8248B1A124AB}" dt="2020-02-12T13:35:43.885" v="799"/>
          <ac:spMkLst>
            <pc:docMk/>
            <pc:sldMk cId="3966072109" sldId="267"/>
            <ac:spMk id="4" creationId="{68F91F3A-676D-47CB-8C1C-DD7E0E15A9C4}"/>
          </ac:spMkLst>
        </pc:spChg>
      </pc:sldChg>
      <pc:sldChg chg="addSp delSp modSp add ord modAnim">
        <pc:chgData name="Simen Hernes" userId="d01f3c60-1d2f-42e9-aef7-de3d039bea59" providerId="ADAL" clId="{9CD2303D-A47C-4BD6-92DD-8248B1A124AB}" dt="2020-02-15T16:21:56.499" v="2254" actId="1037"/>
        <pc:sldMkLst>
          <pc:docMk/>
          <pc:sldMk cId="276361903" sldId="268"/>
        </pc:sldMkLst>
        <pc:spChg chg="mod ord">
          <ac:chgData name="Simen Hernes" userId="d01f3c60-1d2f-42e9-aef7-de3d039bea59" providerId="ADAL" clId="{9CD2303D-A47C-4BD6-92DD-8248B1A124AB}" dt="2020-02-15T16:21:56.499" v="2254" actId="1037"/>
          <ac:spMkLst>
            <pc:docMk/>
            <pc:sldMk cId="276361903" sldId="268"/>
            <ac:spMk id="28" creationId="{4A6AE854-59F2-4FE8-B552-7C698EED3980}"/>
          </ac:spMkLst>
        </pc:spChg>
        <pc:spChg chg="del mod ord">
          <ac:chgData name="Simen Hernes" userId="d01f3c60-1d2f-42e9-aef7-de3d039bea59" providerId="ADAL" clId="{9CD2303D-A47C-4BD6-92DD-8248B1A124AB}" dt="2020-02-15T16:19:38.672" v="2210" actId="21"/>
          <ac:spMkLst>
            <pc:docMk/>
            <pc:sldMk cId="276361903" sldId="268"/>
            <ac:spMk id="29" creationId="{234D691D-6E48-4400-8AE1-13E1468705AF}"/>
          </ac:spMkLst>
        </pc:spChg>
        <pc:spChg chg="del mod ord">
          <ac:chgData name="Simen Hernes" userId="d01f3c60-1d2f-42e9-aef7-de3d039bea59" providerId="ADAL" clId="{9CD2303D-A47C-4BD6-92DD-8248B1A124AB}" dt="2020-02-15T16:20:44.841" v="2231" actId="478"/>
          <ac:spMkLst>
            <pc:docMk/>
            <pc:sldMk cId="276361903" sldId="268"/>
            <ac:spMk id="30" creationId="{8376AE48-9140-4226-94C3-5EB4FBFEEF97}"/>
          </ac:spMkLst>
        </pc:spChg>
        <pc:grpChg chg="add del mod">
          <ac:chgData name="Simen Hernes" userId="d01f3c60-1d2f-42e9-aef7-de3d039bea59" providerId="ADAL" clId="{9CD2303D-A47C-4BD6-92DD-8248B1A124AB}" dt="2020-02-15T16:11:02.865" v="2184" actId="478"/>
          <ac:grpSpMkLst>
            <pc:docMk/>
            <pc:sldMk cId="276361903" sldId="268"/>
            <ac:grpSpMk id="3" creationId="{1B858024-7910-4E2E-96AD-92CD9B6B2A61}"/>
          </ac:grpSpMkLst>
        </pc:grpChg>
        <pc:grpChg chg="add del mod">
          <ac:chgData name="Simen Hernes" userId="d01f3c60-1d2f-42e9-aef7-de3d039bea59" providerId="ADAL" clId="{9CD2303D-A47C-4BD6-92DD-8248B1A124AB}" dt="2020-02-15T14:27:05.636" v="1689" actId="21"/>
          <ac:grpSpMkLst>
            <pc:docMk/>
            <pc:sldMk cId="276361903" sldId="268"/>
            <ac:grpSpMk id="5" creationId="{5021FCF3-883E-4A3F-998A-03A9C4019F9E}"/>
          </ac:grpSpMkLst>
        </pc:grpChg>
        <pc:grpChg chg="add del mod">
          <ac:chgData name="Simen Hernes" userId="d01f3c60-1d2f-42e9-aef7-de3d039bea59" providerId="ADAL" clId="{9CD2303D-A47C-4BD6-92DD-8248B1A124AB}" dt="2020-02-15T14:17:29.881" v="1615" actId="21"/>
          <ac:grpSpMkLst>
            <pc:docMk/>
            <pc:sldMk cId="276361903" sldId="268"/>
            <ac:grpSpMk id="15" creationId="{AFE19337-4231-4016-A6BC-F538A8E5EC10}"/>
          </ac:grpSpMkLst>
        </pc:grpChg>
        <pc:picChg chg="add del mod topLvl">
          <ac:chgData name="Simen Hernes" userId="d01f3c60-1d2f-42e9-aef7-de3d039bea59" providerId="ADAL" clId="{9CD2303D-A47C-4BD6-92DD-8248B1A124AB}" dt="2020-02-15T16:12:30.972" v="2194" actId="478"/>
          <ac:picMkLst>
            <pc:docMk/>
            <pc:sldMk cId="276361903" sldId="268"/>
            <ac:picMk id="2" creationId="{0DB2308D-ED19-47DD-AD68-E9D366B45EB0}"/>
          </ac:picMkLst>
        </pc:picChg>
        <pc:picChg chg="add mod">
          <ac:chgData name="Simen Hernes" userId="d01f3c60-1d2f-42e9-aef7-de3d039bea59" providerId="ADAL" clId="{9CD2303D-A47C-4BD6-92DD-8248B1A124AB}" dt="2020-02-12T11:49:05.939" v="199" actId="1076"/>
          <ac:picMkLst>
            <pc:docMk/>
            <pc:sldMk cId="276361903" sldId="268"/>
            <ac:picMk id="2" creationId="{CE8828EE-D8FA-49A3-B9DA-752B13BBD067}"/>
          </ac:picMkLst>
        </pc:picChg>
        <pc:picChg chg="add del mod modCrop">
          <ac:chgData name="Simen Hernes" userId="d01f3c60-1d2f-42e9-aef7-de3d039bea59" providerId="ADAL" clId="{9CD2303D-A47C-4BD6-92DD-8248B1A124AB}" dt="2020-02-15T16:10:54.163" v="2182" actId="21"/>
          <ac:picMkLst>
            <pc:docMk/>
            <pc:sldMk cId="276361903" sldId="268"/>
            <ac:picMk id="7" creationId="{2EB4C5BB-9BB9-4A5B-A93B-8FB7B6655E46}"/>
          </ac:picMkLst>
        </pc:picChg>
        <pc:picChg chg="add mod modCrop">
          <ac:chgData name="Simen Hernes" userId="d01f3c60-1d2f-42e9-aef7-de3d039bea59" providerId="ADAL" clId="{9CD2303D-A47C-4BD6-92DD-8248B1A124AB}" dt="2020-02-15T14:26:32.273" v="1681" actId="14100"/>
          <ac:picMkLst>
            <pc:docMk/>
            <pc:sldMk cId="276361903" sldId="268"/>
            <ac:picMk id="19" creationId="{D2EE9333-A697-4DD0-833A-FE884B9EC6BA}"/>
          </ac:picMkLst>
        </pc:picChg>
        <pc:picChg chg="add mod">
          <ac:chgData name="Simen Hernes" userId="d01f3c60-1d2f-42e9-aef7-de3d039bea59" providerId="ADAL" clId="{9CD2303D-A47C-4BD6-92DD-8248B1A124AB}" dt="2020-02-15T14:24:26.822" v="1666" actId="164"/>
          <ac:picMkLst>
            <pc:docMk/>
            <pc:sldMk cId="276361903" sldId="268"/>
            <ac:picMk id="21" creationId="{AE90539A-3D5A-4C93-A0F0-71AA34EE72B0}"/>
          </ac:picMkLst>
        </pc:picChg>
        <pc:picChg chg="add mod">
          <ac:chgData name="Simen Hernes" userId="d01f3c60-1d2f-42e9-aef7-de3d039bea59" providerId="ADAL" clId="{9CD2303D-A47C-4BD6-92DD-8248B1A124AB}" dt="2020-02-15T16:17:34.328" v="2201" actId="1076"/>
          <ac:picMkLst>
            <pc:docMk/>
            <pc:sldMk cId="276361903" sldId="268"/>
            <ac:picMk id="23" creationId="{2277950E-B0A8-4D6E-9EA8-B6053A731012}"/>
          </ac:picMkLst>
        </pc:picChg>
        <pc:picChg chg="del">
          <ac:chgData name="Simen Hernes" userId="d01f3c60-1d2f-42e9-aef7-de3d039bea59" providerId="ADAL" clId="{9CD2303D-A47C-4BD6-92DD-8248B1A124AB}" dt="2020-02-15T14:13:13.566" v="1571" actId="21"/>
          <ac:picMkLst>
            <pc:docMk/>
            <pc:sldMk cId="276361903" sldId="268"/>
            <ac:picMk id="24" creationId="{1FC313A8-A0E5-454E-A619-19247520C94D}"/>
          </ac:picMkLst>
        </pc:picChg>
        <pc:picChg chg="add del mod">
          <ac:chgData name="Simen Hernes" userId="d01f3c60-1d2f-42e9-aef7-de3d039bea59" providerId="ADAL" clId="{9CD2303D-A47C-4BD6-92DD-8248B1A124AB}" dt="2020-02-15T16:12:17.933" v="2193" actId="478"/>
          <ac:picMkLst>
            <pc:docMk/>
            <pc:sldMk cId="276361903" sldId="268"/>
            <ac:picMk id="25" creationId="{D266AD06-C925-4442-9BB7-31F6ED8BE1FA}"/>
          </ac:picMkLst>
        </pc:picChg>
        <pc:picChg chg="del mod topLvl modCrop">
          <ac:chgData name="Simen Hernes" userId="d01f3c60-1d2f-42e9-aef7-de3d039bea59" providerId="ADAL" clId="{9CD2303D-A47C-4BD6-92DD-8248B1A124AB}" dt="2020-02-15T16:11:02.865" v="2184" actId="478"/>
          <ac:picMkLst>
            <pc:docMk/>
            <pc:sldMk cId="276361903" sldId="268"/>
            <ac:picMk id="26" creationId="{550DCAEB-EFF5-435C-AE59-291E86F9BA91}"/>
          </ac:picMkLst>
        </pc:picChg>
        <pc:picChg chg="add mod modCrop">
          <ac:chgData name="Simen Hernes" userId="d01f3c60-1d2f-42e9-aef7-de3d039bea59" providerId="ADAL" clId="{9CD2303D-A47C-4BD6-92DD-8248B1A124AB}" dt="2020-02-15T16:19:29.402" v="2209" actId="1076"/>
          <ac:picMkLst>
            <pc:docMk/>
            <pc:sldMk cId="276361903" sldId="268"/>
            <ac:picMk id="27" creationId="{C20ABBDF-F4F1-4EBD-A0B7-1FDAAA1D83B1}"/>
          </ac:picMkLst>
        </pc:picChg>
      </pc:sldChg>
      <pc:sldChg chg="addSp delSp modSp add">
        <pc:chgData name="Simen Hernes" userId="d01f3c60-1d2f-42e9-aef7-de3d039bea59" providerId="ADAL" clId="{9CD2303D-A47C-4BD6-92DD-8248B1A124AB}" dt="2020-02-12T12:58:53.289" v="717" actId="20577"/>
        <pc:sldMkLst>
          <pc:docMk/>
          <pc:sldMk cId="3134095946" sldId="269"/>
        </pc:sldMkLst>
        <pc:spChg chg="add del mod">
          <ac:chgData name="Simen Hernes" userId="d01f3c60-1d2f-42e9-aef7-de3d039bea59" providerId="ADAL" clId="{9CD2303D-A47C-4BD6-92DD-8248B1A124AB}" dt="2020-02-12T12:57:26.990" v="679" actId="478"/>
          <ac:spMkLst>
            <pc:docMk/>
            <pc:sldMk cId="3134095946" sldId="269"/>
            <ac:spMk id="10" creationId="{161DA147-1208-4C32-AD26-A63C971C6E84}"/>
          </ac:spMkLst>
        </pc:spChg>
        <pc:spChg chg="add mod">
          <ac:chgData name="Simen Hernes" userId="d01f3c60-1d2f-42e9-aef7-de3d039bea59" providerId="ADAL" clId="{9CD2303D-A47C-4BD6-92DD-8248B1A124AB}" dt="2020-02-12T12:57:49.428" v="687" actId="1076"/>
          <ac:spMkLst>
            <pc:docMk/>
            <pc:sldMk cId="3134095946" sldId="269"/>
            <ac:spMk id="11" creationId="{120D4EDE-2E32-4FDE-811E-71EF5B40E258}"/>
          </ac:spMkLst>
        </pc:spChg>
        <pc:spChg chg="add mod">
          <ac:chgData name="Simen Hernes" userId="d01f3c60-1d2f-42e9-aef7-de3d039bea59" providerId="ADAL" clId="{9CD2303D-A47C-4BD6-92DD-8248B1A124AB}" dt="2020-02-12T12:58:31.987" v="703" actId="20577"/>
          <ac:spMkLst>
            <pc:docMk/>
            <pc:sldMk cId="3134095946" sldId="269"/>
            <ac:spMk id="12" creationId="{2005EF03-51F8-4931-9862-DD5C0FCC9D65}"/>
          </ac:spMkLst>
        </pc:spChg>
        <pc:spChg chg="add mod">
          <ac:chgData name="Simen Hernes" userId="d01f3c60-1d2f-42e9-aef7-de3d039bea59" providerId="ADAL" clId="{9CD2303D-A47C-4BD6-92DD-8248B1A124AB}" dt="2020-02-12T12:58:53.289" v="717" actId="20577"/>
          <ac:spMkLst>
            <pc:docMk/>
            <pc:sldMk cId="3134095946" sldId="269"/>
            <ac:spMk id="13" creationId="{8BD02DD9-8632-4529-B74B-5BC7370541F4}"/>
          </ac:spMkLst>
        </pc:spChg>
        <pc:spChg chg="add mod">
          <ac:chgData name="Simen Hernes" userId="d01f3c60-1d2f-42e9-aef7-de3d039bea59" providerId="ADAL" clId="{9CD2303D-A47C-4BD6-92DD-8248B1A124AB}" dt="2020-02-12T12:58:49.066" v="715" actId="20577"/>
          <ac:spMkLst>
            <pc:docMk/>
            <pc:sldMk cId="3134095946" sldId="269"/>
            <ac:spMk id="14" creationId="{A0A460A9-C4AC-44EE-9967-83981E2FB6AA}"/>
          </ac:spMkLst>
        </pc:spChg>
        <pc:picChg chg="add mod">
          <ac:chgData name="Simen Hernes" userId="d01f3c60-1d2f-42e9-aef7-de3d039bea59" providerId="ADAL" clId="{9CD2303D-A47C-4BD6-92DD-8248B1A124AB}" dt="2020-02-12T12:51:53.165" v="663" actId="1076"/>
          <ac:picMkLst>
            <pc:docMk/>
            <pc:sldMk cId="3134095946" sldId="269"/>
            <ac:picMk id="3" creationId="{E3C597BF-5DC8-459C-80D9-5F1A68E16EAA}"/>
          </ac:picMkLst>
        </pc:picChg>
        <pc:picChg chg="add mod">
          <ac:chgData name="Simen Hernes" userId="d01f3c60-1d2f-42e9-aef7-de3d039bea59" providerId="ADAL" clId="{9CD2303D-A47C-4BD6-92DD-8248B1A124AB}" dt="2020-02-12T12:51:56.333" v="664" actId="1076"/>
          <ac:picMkLst>
            <pc:docMk/>
            <pc:sldMk cId="3134095946" sldId="269"/>
            <ac:picMk id="5" creationId="{4B2E6F83-8112-42E7-9FF7-694B0DFC42C1}"/>
          </ac:picMkLst>
        </pc:picChg>
        <pc:picChg chg="add mod">
          <ac:chgData name="Simen Hernes" userId="d01f3c60-1d2f-42e9-aef7-de3d039bea59" providerId="ADAL" clId="{9CD2303D-A47C-4BD6-92DD-8248B1A124AB}" dt="2020-02-12T12:52:20.869" v="671" actId="1036"/>
          <ac:picMkLst>
            <pc:docMk/>
            <pc:sldMk cId="3134095946" sldId="269"/>
            <ac:picMk id="7" creationId="{C1DF6836-A0BA-4611-BB22-A6611DDD5763}"/>
          </ac:picMkLst>
        </pc:picChg>
        <pc:picChg chg="add mod">
          <ac:chgData name="Simen Hernes" userId="d01f3c60-1d2f-42e9-aef7-de3d039bea59" providerId="ADAL" clId="{9CD2303D-A47C-4BD6-92DD-8248B1A124AB}" dt="2020-02-12T12:52:26.163" v="677" actId="1076"/>
          <ac:picMkLst>
            <pc:docMk/>
            <pc:sldMk cId="3134095946" sldId="269"/>
            <ac:picMk id="9" creationId="{40F614DB-9248-4650-9C71-CDBC50C0C799}"/>
          </ac:picMkLst>
        </pc:picChg>
      </pc:sldChg>
      <pc:sldChg chg="addSp modSp add ord">
        <pc:chgData name="Simen Hernes" userId="d01f3c60-1d2f-42e9-aef7-de3d039bea59" providerId="ADAL" clId="{9CD2303D-A47C-4BD6-92DD-8248B1A124AB}" dt="2020-02-15T15:32:38.161" v="2094"/>
        <pc:sldMkLst>
          <pc:docMk/>
          <pc:sldMk cId="3218088753" sldId="270"/>
        </pc:sldMkLst>
        <pc:picChg chg="add mod">
          <ac:chgData name="Simen Hernes" userId="d01f3c60-1d2f-42e9-aef7-de3d039bea59" providerId="ADAL" clId="{9CD2303D-A47C-4BD6-92DD-8248B1A124AB}" dt="2020-02-12T13:53:15.299" v="886" actId="1076"/>
          <ac:picMkLst>
            <pc:docMk/>
            <pc:sldMk cId="3218088753" sldId="270"/>
            <ac:picMk id="3" creationId="{C59784BF-5B88-4C8F-B106-9191E546D457}"/>
          </ac:picMkLst>
        </pc:picChg>
      </pc:sldChg>
      <pc:sldChg chg="addSp delSp modSp add ord">
        <pc:chgData name="Simen Hernes" userId="d01f3c60-1d2f-42e9-aef7-de3d039bea59" providerId="ADAL" clId="{9CD2303D-A47C-4BD6-92DD-8248B1A124AB}" dt="2020-02-15T15:32:28.827" v="2092"/>
        <pc:sldMkLst>
          <pc:docMk/>
          <pc:sldMk cId="3639740291" sldId="271"/>
        </pc:sldMkLst>
        <pc:spChg chg="add mod">
          <ac:chgData name="Simen Hernes" userId="d01f3c60-1d2f-42e9-aef7-de3d039bea59" providerId="ADAL" clId="{9CD2303D-A47C-4BD6-92DD-8248B1A124AB}" dt="2020-02-12T14:00:06.183" v="996" actId="164"/>
          <ac:spMkLst>
            <pc:docMk/>
            <pc:sldMk cId="3639740291" sldId="271"/>
            <ac:spMk id="4" creationId="{D3B551FA-C998-49BB-BE03-C28F55BAF390}"/>
          </ac:spMkLst>
        </pc:spChg>
        <pc:spChg chg="add mod">
          <ac:chgData name="Simen Hernes" userId="d01f3c60-1d2f-42e9-aef7-de3d039bea59" providerId="ADAL" clId="{9CD2303D-A47C-4BD6-92DD-8248B1A124AB}" dt="2020-02-12T14:00:06.183" v="996" actId="164"/>
          <ac:spMkLst>
            <pc:docMk/>
            <pc:sldMk cId="3639740291" sldId="271"/>
            <ac:spMk id="5" creationId="{1ED5E56F-970F-496A-86C7-4AABF51EA71E}"/>
          </ac:spMkLst>
        </pc:spChg>
        <pc:spChg chg="add mod">
          <ac:chgData name="Simen Hernes" userId="d01f3c60-1d2f-42e9-aef7-de3d039bea59" providerId="ADAL" clId="{9CD2303D-A47C-4BD6-92DD-8248B1A124AB}" dt="2020-02-15T13:50:18.156" v="1483" actId="1076"/>
          <ac:spMkLst>
            <pc:docMk/>
            <pc:sldMk cId="3639740291" sldId="271"/>
            <ac:spMk id="6" creationId="{EDA6CA79-AE5E-45EC-A9A8-CC6D1AD2A38B}"/>
          </ac:spMkLst>
        </pc:spChg>
        <pc:grpChg chg="add mod">
          <ac:chgData name="Simen Hernes" userId="d01f3c60-1d2f-42e9-aef7-de3d039bea59" providerId="ADAL" clId="{9CD2303D-A47C-4BD6-92DD-8248B1A124AB}" dt="2020-02-15T13:47:09.832" v="1387" actId="1076"/>
          <ac:grpSpMkLst>
            <pc:docMk/>
            <pc:sldMk cId="3639740291" sldId="271"/>
            <ac:grpSpMk id="16" creationId="{A8870C65-E643-4536-8A62-25C16C01C8A9}"/>
          </ac:grpSpMkLst>
        </pc:grpChg>
        <pc:picChg chg="add mod">
          <ac:chgData name="Simen Hernes" userId="d01f3c60-1d2f-42e9-aef7-de3d039bea59" providerId="ADAL" clId="{9CD2303D-A47C-4BD6-92DD-8248B1A124AB}" dt="2020-02-12T14:00:10.603" v="998" actId="14100"/>
          <ac:picMkLst>
            <pc:docMk/>
            <pc:sldMk cId="3639740291" sldId="271"/>
            <ac:picMk id="3" creationId="{73BA71EB-A93D-4A6C-9B7F-1F86AC916D94}"/>
          </ac:picMkLst>
        </pc:picChg>
        <pc:cxnChg chg="add del mod">
          <ac:chgData name="Simen Hernes" userId="d01f3c60-1d2f-42e9-aef7-de3d039bea59" providerId="ADAL" clId="{9CD2303D-A47C-4BD6-92DD-8248B1A124AB}" dt="2020-02-15T13:50:33.793" v="1485" actId="478"/>
          <ac:cxnSpMkLst>
            <pc:docMk/>
            <pc:sldMk cId="3639740291" sldId="271"/>
            <ac:cxnSpMk id="7" creationId="{31337044-5867-41E3-A7B6-E122C31ABE07}"/>
          </ac:cxnSpMkLst>
        </pc:cxnChg>
        <pc:cxnChg chg="add mod">
          <ac:chgData name="Simen Hernes" userId="d01f3c60-1d2f-42e9-aef7-de3d039bea59" providerId="ADAL" clId="{9CD2303D-A47C-4BD6-92DD-8248B1A124AB}" dt="2020-02-15T13:49:39.080" v="1431" actId="1035"/>
          <ac:cxnSpMkLst>
            <pc:docMk/>
            <pc:sldMk cId="3639740291" sldId="271"/>
            <ac:cxnSpMk id="8" creationId="{2F94352F-2D7A-4ECD-8D9E-4473977BFB12}"/>
          </ac:cxnSpMkLst>
        </pc:cxnChg>
        <pc:cxnChg chg="add del mod">
          <ac:chgData name="Simen Hernes" userId="d01f3c60-1d2f-42e9-aef7-de3d039bea59" providerId="ADAL" clId="{9CD2303D-A47C-4BD6-92DD-8248B1A124AB}" dt="2020-02-15T13:50:14.055" v="1482" actId="478"/>
          <ac:cxnSpMkLst>
            <pc:docMk/>
            <pc:sldMk cId="3639740291" sldId="271"/>
            <ac:cxnSpMk id="12" creationId="{E78E46C5-62C5-49B3-8FB5-1BF2A478476B}"/>
          </ac:cxnSpMkLst>
        </pc:cxnChg>
      </pc:sldChg>
      <pc:sldChg chg="addSp delSp modSp ord">
        <pc:chgData name="Simen Hernes" userId="d01f3c60-1d2f-42e9-aef7-de3d039bea59" providerId="ADAL" clId="{9CD2303D-A47C-4BD6-92DD-8248B1A124AB}" dt="2020-02-15T15:48:01.944" v="2127" actId="255"/>
        <pc:sldMkLst>
          <pc:docMk/>
          <pc:sldMk cId="1494736441" sldId="272"/>
        </pc:sldMkLst>
        <pc:spChg chg="add del mod">
          <ac:chgData name="Simen Hernes" userId="d01f3c60-1d2f-42e9-aef7-de3d039bea59" providerId="ADAL" clId="{9CD2303D-A47C-4BD6-92DD-8248B1A124AB}" dt="2020-02-12T14:20:35.758" v="1232"/>
          <ac:spMkLst>
            <pc:docMk/>
            <pc:sldMk cId="1494736441" sldId="272"/>
            <ac:spMk id="2" creationId="{57953795-97CB-47A7-8BB8-F5F235B1CF01}"/>
          </ac:spMkLst>
        </pc:spChg>
        <pc:spChg chg="add mod">
          <ac:chgData name="Simen Hernes" userId="d01f3c60-1d2f-42e9-aef7-de3d039bea59" providerId="ADAL" clId="{9CD2303D-A47C-4BD6-92DD-8248B1A124AB}" dt="2020-02-15T15:48:01.944" v="2127" actId="255"/>
          <ac:spMkLst>
            <pc:docMk/>
            <pc:sldMk cId="1494736441" sldId="272"/>
            <ac:spMk id="3" creationId="{BB2B23B1-84DD-4E1A-B112-3314B40E31C0}"/>
          </ac:spMkLst>
        </pc:spChg>
      </pc:sldChg>
      <pc:sldChg chg="addSp delSp modSp">
        <pc:chgData name="Simen Hernes" userId="d01f3c60-1d2f-42e9-aef7-de3d039bea59" providerId="ADAL" clId="{9CD2303D-A47C-4BD6-92DD-8248B1A124AB}" dt="2020-02-15T15:19:58.332" v="2088" actId="1076"/>
        <pc:sldMkLst>
          <pc:docMk/>
          <pc:sldMk cId="742308416" sldId="274"/>
        </pc:sldMkLst>
        <pc:spChg chg="add 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3" creationId="{35D603AE-9054-4453-A9E2-50509C10E92C}"/>
          </ac:spMkLst>
        </pc:spChg>
        <pc:spChg chg="add del mod">
          <ac:chgData name="Simen Hernes" userId="d01f3c60-1d2f-42e9-aef7-de3d039bea59" providerId="ADAL" clId="{9CD2303D-A47C-4BD6-92DD-8248B1A124AB}" dt="2020-02-15T15:09:31.857" v="2007"/>
          <ac:spMkLst>
            <pc:docMk/>
            <pc:sldMk cId="742308416" sldId="274"/>
            <ac:spMk id="13" creationId="{236B5C37-69ED-4E87-B663-4C365987217A}"/>
          </ac:spMkLst>
        </pc:spChg>
        <pc:spChg chg="add 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14" creationId="{8F9A8FBB-CFAC-44CB-BBEB-199993E1A74F}"/>
          </ac:spMkLst>
        </pc:spChg>
        <pc:spChg chg="add 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15" creationId="{0F5CA0A7-0664-443F-8977-81652A378DFC}"/>
          </ac:spMkLst>
        </pc:spChg>
        <pc:spChg chg="add 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16" creationId="{AECB23AC-C03A-4A38-AB86-8672B4426172}"/>
          </ac:spMkLst>
        </pc:spChg>
        <pc:spChg chg="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28" creationId="{4C9258CE-4D4B-4ABB-A48E-5A2EF2A4925A}"/>
          </ac:spMkLst>
        </pc:spChg>
        <pc:spChg chg="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29" creationId="{C3AD08A5-3ED5-4A40-A491-4AD639A4DD9E}"/>
          </ac:spMkLst>
        </pc:spChg>
        <pc:spChg chg="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30" creationId="{D76F0BB5-C443-461C-824A-9D8A59C93ACA}"/>
          </ac:spMkLst>
        </pc:spChg>
        <pc:spChg chg="mod">
          <ac:chgData name="Simen Hernes" userId="d01f3c60-1d2f-42e9-aef7-de3d039bea59" providerId="ADAL" clId="{9CD2303D-A47C-4BD6-92DD-8248B1A124AB}" dt="2020-02-15T15:19:58.332" v="2088" actId="1076"/>
          <ac:spMkLst>
            <pc:docMk/>
            <pc:sldMk cId="742308416" sldId="274"/>
            <ac:spMk id="31" creationId="{C0905BD9-3726-412B-9ADD-09C317871B63}"/>
          </ac:spMkLst>
        </pc:spChg>
        <pc:picChg chg="mod">
          <ac:chgData name="Simen Hernes" userId="d01f3c60-1d2f-42e9-aef7-de3d039bea59" providerId="ADAL" clId="{9CD2303D-A47C-4BD6-92DD-8248B1A124AB}" dt="2020-02-15T15:19:58.332" v="2088" actId="1076"/>
          <ac:picMkLst>
            <pc:docMk/>
            <pc:sldMk cId="742308416" sldId="274"/>
            <ac:picMk id="5" creationId="{11EB4A36-0AF5-4D79-84BF-4A2F5962BCC2}"/>
          </ac:picMkLst>
        </pc:picChg>
        <pc:picChg chg="mod">
          <ac:chgData name="Simen Hernes" userId="d01f3c60-1d2f-42e9-aef7-de3d039bea59" providerId="ADAL" clId="{9CD2303D-A47C-4BD6-92DD-8248B1A124AB}" dt="2020-02-15T15:19:58.332" v="2088" actId="1076"/>
          <ac:picMkLst>
            <pc:docMk/>
            <pc:sldMk cId="742308416" sldId="274"/>
            <ac:picMk id="6" creationId="{93B143A9-E07C-43ED-A49C-F1A6CA01D8A5}"/>
          </ac:picMkLst>
        </pc:picChg>
        <pc:picChg chg="mod">
          <ac:chgData name="Simen Hernes" userId="d01f3c60-1d2f-42e9-aef7-de3d039bea59" providerId="ADAL" clId="{9CD2303D-A47C-4BD6-92DD-8248B1A124AB}" dt="2020-02-15T15:19:58.332" v="2088" actId="1076"/>
          <ac:picMkLst>
            <pc:docMk/>
            <pc:sldMk cId="742308416" sldId="274"/>
            <ac:picMk id="9" creationId="{700F6CB6-96C5-4011-824F-4FFCBDF3C0CF}"/>
          </ac:picMkLst>
        </pc:picChg>
        <pc:picChg chg="mod">
          <ac:chgData name="Simen Hernes" userId="d01f3c60-1d2f-42e9-aef7-de3d039bea59" providerId="ADAL" clId="{9CD2303D-A47C-4BD6-92DD-8248B1A124AB}" dt="2020-02-15T15:19:58.332" v="2088" actId="1076"/>
          <ac:picMkLst>
            <pc:docMk/>
            <pc:sldMk cId="742308416" sldId="274"/>
            <ac:picMk id="12" creationId="{7DD3FFAD-3980-4016-96AD-B064E5A61F6A}"/>
          </ac:picMkLst>
        </pc:picChg>
      </pc:sldChg>
      <pc:sldChg chg="addSp delSp modSp add">
        <pc:chgData name="Simen Hernes" userId="d01f3c60-1d2f-42e9-aef7-de3d039bea59" providerId="ADAL" clId="{9CD2303D-A47C-4BD6-92DD-8248B1A124AB}" dt="2020-02-15T16:27:11.424" v="2258" actId="478"/>
        <pc:sldMkLst>
          <pc:docMk/>
          <pc:sldMk cId="1995660020" sldId="275"/>
        </pc:sldMkLst>
        <pc:spChg chg="mod ord">
          <ac:chgData name="Simen Hernes" userId="d01f3c60-1d2f-42e9-aef7-de3d039bea59" providerId="ADAL" clId="{9CD2303D-A47C-4BD6-92DD-8248B1A124AB}" dt="2020-02-15T14:43:11.417" v="1883" actId="164"/>
          <ac:spMkLst>
            <pc:docMk/>
            <pc:sldMk cId="1995660020" sldId="275"/>
            <ac:spMk id="4" creationId="{F02EFD85-AE5F-485F-8F00-6816B5CEF8CA}"/>
          </ac:spMkLst>
        </pc:spChg>
        <pc:spChg chg="add mod">
          <ac:chgData name="Simen Hernes" userId="d01f3c60-1d2f-42e9-aef7-de3d039bea59" providerId="ADAL" clId="{9CD2303D-A47C-4BD6-92DD-8248B1A124AB}" dt="2020-02-15T14:41:51.346" v="1866" actId="164"/>
          <ac:spMkLst>
            <pc:docMk/>
            <pc:sldMk cId="1995660020" sldId="275"/>
            <ac:spMk id="12" creationId="{78F931ED-7255-4BE2-8D14-03065A64610B}"/>
          </ac:spMkLst>
        </pc:spChg>
        <pc:spChg chg="add mod">
          <ac:chgData name="Simen Hernes" userId="d01f3c60-1d2f-42e9-aef7-de3d039bea59" providerId="ADAL" clId="{9CD2303D-A47C-4BD6-92DD-8248B1A124AB}" dt="2020-02-15T14:41:51.346" v="1866" actId="164"/>
          <ac:spMkLst>
            <pc:docMk/>
            <pc:sldMk cId="1995660020" sldId="275"/>
            <ac:spMk id="13" creationId="{135DC5EA-A50A-4E60-9715-46E0957FD040}"/>
          </ac:spMkLst>
        </pc:spChg>
        <pc:grpChg chg="add mod">
          <ac:chgData name="Simen Hernes" userId="d01f3c60-1d2f-42e9-aef7-de3d039bea59" providerId="ADAL" clId="{9CD2303D-A47C-4BD6-92DD-8248B1A124AB}" dt="2020-02-15T14:37:14.224" v="1774" actId="164"/>
          <ac:grpSpMkLst>
            <pc:docMk/>
            <pc:sldMk cId="1995660020" sldId="275"/>
            <ac:grpSpMk id="5" creationId="{A7CD4360-5A7D-4931-A371-B6618EE813CB}"/>
          </ac:grpSpMkLst>
        </pc:grpChg>
        <pc:grpChg chg="add mod">
          <ac:chgData name="Simen Hernes" userId="d01f3c60-1d2f-42e9-aef7-de3d039bea59" providerId="ADAL" clId="{9CD2303D-A47C-4BD6-92DD-8248B1A124AB}" dt="2020-02-15T14:39:29.446" v="1791" actId="164"/>
          <ac:grpSpMkLst>
            <pc:docMk/>
            <pc:sldMk cId="1995660020" sldId="275"/>
            <ac:grpSpMk id="10" creationId="{FA420FB1-0711-4601-9DB6-DE1770B4A110}"/>
          </ac:grpSpMkLst>
        </pc:grpChg>
        <pc:grpChg chg="add del mod">
          <ac:chgData name="Simen Hernes" userId="d01f3c60-1d2f-42e9-aef7-de3d039bea59" providerId="ADAL" clId="{9CD2303D-A47C-4BD6-92DD-8248B1A124AB}" dt="2020-02-15T14:41:51.346" v="1866" actId="164"/>
          <ac:grpSpMkLst>
            <pc:docMk/>
            <pc:sldMk cId="1995660020" sldId="275"/>
            <ac:grpSpMk id="11" creationId="{225C8BBD-05C9-48D3-A57D-702FB6A719E5}"/>
          </ac:grpSpMkLst>
        </pc:grpChg>
        <pc:grpChg chg="add mod">
          <ac:chgData name="Simen Hernes" userId="d01f3c60-1d2f-42e9-aef7-de3d039bea59" providerId="ADAL" clId="{9CD2303D-A47C-4BD6-92DD-8248B1A124AB}" dt="2020-02-15T14:43:11.417" v="1883" actId="164"/>
          <ac:grpSpMkLst>
            <pc:docMk/>
            <pc:sldMk cId="1995660020" sldId="275"/>
            <ac:grpSpMk id="14" creationId="{9BC2A433-ADE9-4CA0-B01C-4C54F2F95E28}"/>
          </ac:grpSpMkLst>
        </pc:grpChg>
        <pc:grpChg chg="add mod topLvl">
          <ac:chgData name="Simen Hernes" userId="d01f3c60-1d2f-42e9-aef7-de3d039bea59" providerId="ADAL" clId="{9CD2303D-A47C-4BD6-92DD-8248B1A124AB}" dt="2020-02-15T16:27:11.424" v="2258" actId="478"/>
          <ac:grpSpMkLst>
            <pc:docMk/>
            <pc:sldMk cId="1995660020" sldId="275"/>
            <ac:grpSpMk id="15" creationId="{D7D507C5-6B13-4F1A-A166-D665EFA976C3}"/>
          </ac:grpSpMkLst>
        </pc:grpChg>
        <pc:grpChg chg="add del mod">
          <ac:chgData name="Simen Hernes" userId="d01f3c60-1d2f-42e9-aef7-de3d039bea59" providerId="ADAL" clId="{9CD2303D-A47C-4BD6-92DD-8248B1A124AB}" dt="2020-02-15T16:27:11.424" v="2258" actId="478"/>
          <ac:grpSpMkLst>
            <pc:docMk/>
            <pc:sldMk cId="1995660020" sldId="275"/>
            <ac:grpSpMk id="17" creationId="{2D615A25-82AF-45CE-9AD5-3E60A2647DD6}"/>
          </ac:grpSpMkLst>
        </pc:grpChg>
        <pc:picChg chg="del">
          <ac:chgData name="Simen Hernes" userId="d01f3c60-1d2f-42e9-aef7-de3d039bea59" providerId="ADAL" clId="{9CD2303D-A47C-4BD6-92DD-8248B1A124AB}" dt="2020-02-15T14:29:32.962" v="1731" actId="21"/>
          <ac:picMkLst>
            <pc:docMk/>
            <pc:sldMk cId="1995660020" sldId="275"/>
            <ac:picMk id="2" creationId="{59DD34DE-2F75-457A-9072-C141662293B6}"/>
          </ac:picMkLst>
        </pc:picChg>
        <pc:picChg chg="del">
          <ac:chgData name="Simen Hernes" userId="d01f3c60-1d2f-42e9-aef7-de3d039bea59" providerId="ADAL" clId="{9CD2303D-A47C-4BD6-92DD-8248B1A124AB}" dt="2020-02-15T14:32:20.767" v="1751" actId="21"/>
          <ac:picMkLst>
            <pc:docMk/>
            <pc:sldMk cId="1995660020" sldId="275"/>
            <ac:picMk id="3" creationId="{97AEC66D-C344-4FB9-84EC-69A1ADFC39BE}"/>
          </ac:picMkLst>
        </pc:picChg>
        <pc:picChg chg="mod modCrop">
          <ac:chgData name="Simen Hernes" userId="d01f3c60-1d2f-42e9-aef7-de3d039bea59" providerId="ADAL" clId="{9CD2303D-A47C-4BD6-92DD-8248B1A124AB}" dt="2020-02-15T14:45:33.106" v="1916" actId="1076"/>
          <ac:picMkLst>
            <pc:docMk/>
            <pc:sldMk cId="1995660020" sldId="275"/>
            <ac:picMk id="6" creationId="{D816CB71-AE65-4806-8036-CB0F5B451995}"/>
          </ac:picMkLst>
        </pc:picChg>
        <pc:picChg chg="add mod">
          <ac:chgData name="Simen Hernes" userId="d01f3c60-1d2f-42e9-aef7-de3d039bea59" providerId="ADAL" clId="{9CD2303D-A47C-4BD6-92DD-8248B1A124AB}" dt="2020-02-15T14:39:29.446" v="1791" actId="164"/>
          <ac:picMkLst>
            <pc:docMk/>
            <pc:sldMk cId="1995660020" sldId="275"/>
            <ac:picMk id="8" creationId="{B9DDA58B-FDE2-414D-B7D5-2DA79531C611}"/>
          </ac:picMkLst>
        </pc:picChg>
        <pc:picChg chg="add mod">
          <ac:chgData name="Simen Hernes" userId="d01f3c60-1d2f-42e9-aef7-de3d039bea59" providerId="ADAL" clId="{9CD2303D-A47C-4BD6-92DD-8248B1A124AB}" dt="2020-02-15T14:37:14.224" v="1774" actId="164"/>
          <ac:picMkLst>
            <pc:docMk/>
            <pc:sldMk cId="1995660020" sldId="275"/>
            <ac:picMk id="9" creationId="{D82FABED-C559-4A6F-A928-DE765D763D52}"/>
          </ac:picMkLst>
        </pc:picChg>
        <pc:picChg chg="add del mod topLvl">
          <ac:chgData name="Simen Hernes" userId="d01f3c60-1d2f-42e9-aef7-de3d039bea59" providerId="ADAL" clId="{9CD2303D-A47C-4BD6-92DD-8248B1A124AB}" dt="2020-02-15T16:27:11.424" v="2258" actId="478"/>
          <ac:picMkLst>
            <pc:docMk/>
            <pc:sldMk cId="1995660020" sldId="275"/>
            <ac:picMk id="16" creationId="{C0F26915-CCBF-4146-B23B-733FA4640443}"/>
          </ac:picMkLst>
        </pc:picChg>
      </pc:sldChg>
      <pc:sldChg chg="addSp delSp modSp add del">
        <pc:chgData name="Simen Hernes" userId="d01f3c60-1d2f-42e9-aef7-de3d039bea59" providerId="ADAL" clId="{9CD2303D-A47C-4BD6-92DD-8248B1A124AB}" dt="2020-02-15T14:53:12.024" v="1925" actId="47"/>
        <pc:sldMkLst>
          <pc:docMk/>
          <pc:sldMk cId="3938894979" sldId="277"/>
        </pc:sldMkLst>
        <pc:grpChg chg="add del mod">
          <ac:chgData name="Simen Hernes" userId="d01f3c60-1d2f-42e9-aef7-de3d039bea59" providerId="ADAL" clId="{9CD2303D-A47C-4BD6-92DD-8248B1A124AB}" dt="2020-02-15T14:15:58.226" v="1598" actId="21"/>
          <ac:grpSpMkLst>
            <pc:docMk/>
            <pc:sldMk cId="3938894979" sldId="277"/>
            <ac:grpSpMk id="4" creationId="{B5DA8D09-F0F0-4096-AE92-1F6D89B91FF9}"/>
          </ac:grpSpMkLst>
        </pc:grpChg>
        <pc:grpChg chg="add del mod">
          <ac:chgData name="Simen Hernes" userId="d01f3c60-1d2f-42e9-aef7-de3d039bea59" providerId="ADAL" clId="{9CD2303D-A47C-4BD6-92DD-8248B1A124AB}" dt="2020-02-15T14:21:53.224" v="1644" actId="21"/>
          <ac:grpSpMkLst>
            <pc:docMk/>
            <pc:sldMk cId="3938894979" sldId="277"/>
            <ac:grpSpMk id="5" creationId="{7C2EE81B-B011-40E4-8B26-CC1E086CA963}"/>
          </ac:grpSpMkLst>
        </pc:grpChg>
        <pc:grpChg chg="add del mod">
          <ac:chgData name="Simen Hernes" userId="d01f3c60-1d2f-42e9-aef7-de3d039bea59" providerId="ADAL" clId="{9CD2303D-A47C-4BD6-92DD-8248B1A124AB}" dt="2020-02-15T14:27:34.932" v="1694" actId="478"/>
          <ac:grpSpMkLst>
            <pc:docMk/>
            <pc:sldMk cId="3938894979" sldId="277"/>
            <ac:grpSpMk id="8" creationId="{144D33FD-4FCF-4596-A025-CAA4D9D9F4A4}"/>
          </ac:grpSpMkLst>
        </pc:grpChg>
        <pc:grpChg chg="add del mod">
          <ac:chgData name="Simen Hernes" userId="d01f3c60-1d2f-42e9-aef7-de3d039bea59" providerId="ADAL" clId="{9CD2303D-A47C-4BD6-92DD-8248B1A124AB}" dt="2020-02-15T14:32:14.391" v="1749" actId="21"/>
          <ac:grpSpMkLst>
            <pc:docMk/>
            <pc:sldMk cId="3938894979" sldId="277"/>
            <ac:grpSpMk id="13" creationId="{39E62A34-364F-4D87-9E77-9EA52C268E59}"/>
          </ac:grpSpMkLst>
        </pc:grpChg>
        <pc:picChg chg="add mod modCrop">
          <ac:chgData name="Simen Hernes" userId="d01f3c60-1d2f-42e9-aef7-de3d039bea59" providerId="ADAL" clId="{9CD2303D-A47C-4BD6-92DD-8248B1A124AB}" dt="2020-02-15T14:15:55.772" v="1597" actId="164"/>
          <ac:picMkLst>
            <pc:docMk/>
            <pc:sldMk cId="3938894979" sldId="277"/>
            <ac:picMk id="2" creationId="{A84EC666-3880-4B08-B387-D5CE74F12E3C}"/>
          </ac:picMkLst>
        </pc:picChg>
        <pc:picChg chg="add mod">
          <ac:chgData name="Simen Hernes" userId="d01f3c60-1d2f-42e9-aef7-de3d039bea59" providerId="ADAL" clId="{9CD2303D-A47C-4BD6-92DD-8248B1A124AB}" dt="2020-02-15T14:15:55.772" v="1597" actId="164"/>
          <ac:picMkLst>
            <pc:docMk/>
            <pc:sldMk cId="3938894979" sldId="277"/>
            <ac:picMk id="3" creationId="{A7F9F159-2FBF-4020-A836-D9E6AAF04E57}"/>
          </ac:picMkLst>
        </pc:picChg>
        <pc:picChg chg="del mod topLvl modCrop">
          <ac:chgData name="Simen Hernes" userId="d01f3c60-1d2f-42e9-aef7-de3d039bea59" providerId="ADAL" clId="{9CD2303D-A47C-4BD6-92DD-8248B1A124AB}" dt="2020-02-15T14:21:53.224" v="1644" actId="21"/>
          <ac:picMkLst>
            <pc:docMk/>
            <pc:sldMk cId="3938894979" sldId="277"/>
            <ac:picMk id="6" creationId="{41AE2EE8-74CF-442A-AE53-EF90E572B843}"/>
          </ac:picMkLst>
        </pc:picChg>
        <pc:picChg chg="del topLvl">
          <ac:chgData name="Simen Hernes" userId="d01f3c60-1d2f-42e9-aef7-de3d039bea59" providerId="ADAL" clId="{9CD2303D-A47C-4BD6-92DD-8248B1A124AB}" dt="2020-02-15T14:24:07.791" v="1662" actId="21"/>
          <ac:picMkLst>
            <pc:docMk/>
            <pc:sldMk cId="3938894979" sldId="277"/>
            <ac:picMk id="7" creationId="{3DDA578E-30E5-46D9-8983-83C9561575EC}"/>
          </ac:picMkLst>
        </pc:picChg>
        <pc:picChg chg="del mod topLvl">
          <ac:chgData name="Simen Hernes" userId="d01f3c60-1d2f-42e9-aef7-de3d039bea59" providerId="ADAL" clId="{9CD2303D-A47C-4BD6-92DD-8248B1A124AB}" dt="2020-02-15T14:27:46.465" v="1696" actId="21"/>
          <ac:picMkLst>
            <pc:docMk/>
            <pc:sldMk cId="3938894979" sldId="277"/>
            <ac:picMk id="9" creationId="{A35B2F85-7E3D-46B2-9D18-12925A1662BD}"/>
          </ac:picMkLst>
        </pc:picChg>
        <pc:picChg chg="del topLvl">
          <ac:chgData name="Simen Hernes" userId="d01f3c60-1d2f-42e9-aef7-de3d039bea59" providerId="ADAL" clId="{9CD2303D-A47C-4BD6-92DD-8248B1A124AB}" dt="2020-02-15T14:27:34.932" v="1694" actId="478"/>
          <ac:picMkLst>
            <pc:docMk/>
            <pc:sldMk cId="3938894979" sldId="277"/>
            <ac:picMk id="10" creationId="{D77D1906-A33B-4FB2-8162-433450554E53}"/>
          </ac:picMkLst>
        </pc:picChg>
        <pc:picChg chg="add mod modCrop">
          <ac:chgData name="Simen Hernes" userId="d01f3c60-1d2f-42e9-aef7-de3d039bea59" providerId="ADAL" clId="{9CD2303D-A47C-4BD6-92DD-8248B1A124AB}" dt="2020-02-15T14:31:42.530" v="1745" actId="164"/>
          <ac:picMkLst>
            <pc:docMk/>
            <pc:sldMk cId="3938894979" sldId="277"/>
            <ac:picMk id="11" creationId="{0B3DFCBB-33CF-40A4-B4F0-9D8CB26B1DE3}"/>
          </ac:picMkLst>
        </pc:picChg>
        <pc:picChg chg="add mod">
          <ac:chgData name="Simen Hernes" userId="d01f3c60-1d2f-42e9-aef7-de3d039bea59" providerId="ADAL" clId="{9CD2303D-A47C-4BD6-92DD-8248B1A124AB}" dt="2020-02-15T14:31:58.376" v="1746" actId="1076"/>
          <ac:picMkLst>
            <pc:docMk/>
            <pc:sldMk cId="3938894979" sldId="277"/>
            <ac:picMk id="12" creationId="{1E15C340-7404-497A-B6BC-5326885EE394}"/>
          </ac:picMkLst>
        </pc:picChg>
        <pc:picChg chg="add del mod modCrop">
          <ac:chgData name="Simen Hernes" userId="d01f3c60-1d2f-42e9-aef7-de3d039bea59" providerId="ADAL" clId="{9CD2303D-A47C-4BD6-92DD-8248B1A124AB}" dt="2020-02-15T14:34:12.260" v="1764" actId="21"/>
          <ac:picMkLst>
            <pc:docMk/>
            <pc:sldMk cId="3938894979" sldId="277"/>
            <ac:picMk id="14" creationId="{C8C04372-20F4-4087-A695-F2D7FC9172FA}"/>
          </ac:picMkLst>
        </pc:picChg>
      </pc:sldChg>
      <pc:sldChg chg="addSp modSp add modTransition">
        <pc:chgData name="Simen Hernes" userId="d01f3c60-1d2f-42e9-aef7-de3d039bea59" providerId="ADAL" clId="{9CD2303D-A47C-4BD6-92DD-8248B1A124AB}" dt="2020-02-15T15:50:00.971" v="2130"/>
        <pc:sldMkLst>
          <pc:docMk/>
          <pc:sldMk cId="1242672439" sldId="288"/>
        </pc:sldMkLst>
        <pc:grpChg chg="add mod">
          <ac:chgData name="Simen Hernes" userId="d01f3c60-1d2f-42e9-aef7-de3d039bea59" providerId="ADAL" clId="{9CD2303D-A47C-4BD6-92DD-8248B1A124AB}" dt="2020-02-15T15:38:13.952" v="2118" actId="1076"/>
          <ac:grpSpMkLst>
            <pc:docMk/>
            <pc:sldMk cId="1242672439" sldId="288"/>
            <ac:grpSpMk id="2" creationId="{474692D4-8878-4B39-8BED-391DCEF4EC7D}"/>
          </ac:grpSpMkLst>
        </pc:grpChg>
        <pc:picChg chg="mod modCrop">
          <ac:chgData name="Simen Hernes" userId="d01f3c60-1d2f-42e9-aef7-de3d039bea59" providerId="ADAL" clId="{9CD2303D-A47C-4BD6-92DD-8248B1A124AB}" dt="2020-02-15T15:37:29.735" v="2109" actId="732"/>
          <ac:picMkLst>
            <pc:docMk/>
            <pc:sldMk cId="1242672439" sldId="288"/>
            <ac:picMk id="3" creationId="{CCC72968-2E8A-447A-9C59-02346D6313B5}"/>
          </ac:picMkLst>
        </pc:picChg>
        <pc:picChg chg="add mod">
          <ac:chgData name="Simen Hernes" userId="d01f3c60-1d2f-42e9-aef7-de3d039bea59" providerId="ADAL" clId="{9CD2303D-A47C-4BD6-92DD-8248B1A124AB}" dt="2020-02-15T15:38:20.984" v="2120" actId="1076"/>
          <ac:picMkLst>
            <pc:docMk/>
            <pc:sldMk cId="1242672439" sldId="288"/>
            <ac:picMk id="8" creationId="{BB41EB53-697F-4782-BE14-18778C08923B}"/>
          </ac:picMkLst>
        </pc:picChg>
      </pc:sldChg>
      <pc:sldChg chg="addSp delSp modSp add del">
        <pc:chgData name="Simen Hernes" userId="d01f3c60-1d2f-42e9-aef7-de3d039bea59" providerId="ADAL" clId="{9CD2303D-A47C-4BD6-92DD-8248B1A124AB}" dt="2020-02-15T16:22:07.877" v="2257" actId="1038"/>
        <pc:sldMkLst>
          <pc:docMk/>
          <pc:sldMk cId="250220766" sldId="292"/>
        </pc:sldMkLst>
        <pc:spChg chg="add del mod">
          <ac:chgData name="Simen Hernes" userId="d01f3c60-1d2f-42e9-aef7-de3d039bea59" providerId="ADAL" clId="{9CD2303D-A47C-4BD6-92DD-8248B1A124AB}" dt="2020-02-15T16:19:55.532" v="2214" actId="478"/>
          <ac:spMkLst>
            <pc:docMk/>
            <pc:sldMk cId="250220766" sldId="292"/>
            <ac:spMk id="5" creationId="{C1622EC5-776A-4A6D-BD53-9DC3265E9B22}"/>
          </ac:spMkLst>
        </pc:spChg>
        <pc:spChg chg="add mod">
          <ac:chgData name="Simen Hernes" userId="d01f3c60-1d2f-42e9-aef7-de3d039bea59" providerId="ADAL" clId="{9CD2303D-A47C-4BD6-92DD-8248B1A124AB}" dt="2020-02-15T16:22:07.877" v="2257" actId="1038"/>
          <ac:spMkLst>
            <pc:docMk/>
            <pc:sldMk cId="250220766" sldId="292"/>
            <ac:spMk id="6" creationId="{9E7F2A2C-17C8-44F7-A081-7E1BB34D1391}"/>
          </ac:spMkLst>
        </pc:spChg>
        <pc:picChg chg="add del">
          <ac:chgData name="Simen Hernes" userId="d01f3c60-1d2f-42e9-aef7-de3d039bea59" providerId="ADAL" clId="{9CD2303D-A47C-4BD6-92DD-8248B1A124AB}" dt="2020-02-15T16:11:06.729" v="2185" actId="21"/>
          <ac:picMkLst>
            <pc:docMk/>
            <pc:sldMk cId="250220766" sldId="292"/>
            <ac:picMk id="2" creationId="{8C5BF15A-F21C-40C0-B5EA-ECD33BE59928}"/>
          </ac:picMkLst>
        </pc:picChg>
        <pc:picChg chg="del">
          <ac:chgData name="Simen Hernes" userId="d01f3c60-1d2f-42e9-aef7-de3d039bea59" providerId="ADAL" clId="{9CD2303D-A47C-4BD6-92DD-8248B1A124AB}" dt="2020-02-15T16:18:22.192" v="2202" actId="21"/>
          <ac:picMkLst>
            <pc:docMk/>
            <pc:sldMk cId="250220766" sldId="292"/>
            <ac:picMk id="3" creationId="{FEB1A487-129E-4CC1-80E6-6D50A6C3909E}"/>
          </ac:picMkLst>
        </pc:picChg>
        <pc:picChg chg="mod">
          <ac:chgData name="Simen Hernes" userId="d01f3c60-1d2f-42e9-aef7-de3d039bea59" providerId="ADAL" clId="{9CD2303D-A47C-4BD6-92DD-8248B1A124AB}" dt="2020-02-15T16:21:45.767" v="2247" actId="1037"/>
          <ac:picMkLst>
            <pc:docMk/>
            <pc:sldMk cId="250220766" sldId="292"/>
            <ac:picMk id="4" creationId="{334D0122-8395-45CB-8EA9-81B9AD5FD141}"/>
          </ac:picMkLst>
        </pc:picChg>
      </pc:sldChg>
      <pc:sldChg chg="add del">
        <pc:chgData name="Simen Hernes" userId="d01f3c60-1d2f-42e9-aef7-de3d039bea59" providerId="ADAL" clId="{9CD2303D-A47C-4BD6-92DD-8248B1A124AB}" dt="2020-02-15T16:17:20.351" v="2199"/>
        <pc:sldMkLst>
          <pc:docMk/>
          <pc:sldMk cId="680031086" sldId="292"/>
        </pc:sldMkLst>
      </pc:sldChg>
    </pc:docChg>
  </pc:docChgLst>
  <pc:docChgLst>
    <pc:chgData name="Joachim Nilsen" userId="ac5f5294-0fee-4d31-98b3-c43742394700" providerId="ADAL" clId="{C1A50780-8E23-40DA-BF93-EF6C9DBD9CC8}"/>
    <pc:docChg chg="undo redo custSel mod addSld delSld modSld sldOrd modMainMaster">
      <pc:chgData name="Joachim Nilsen" userId="ac5f5294-0fee-4d31-98b3-c43742394700" providerId="ADAL" clId="{C1A50780-8E23-40DA-BF93-EF6C9DBD9CC8}" dt="2020-02-15T16:47:00.181" v="1794" actId="14100"/>
      <pc:docMkLst>
        <pc:docMk/>
      </pc:docMkLst>
      <pc:sldChg chg="addSp delSp modSp mod setBg">
        <pc:chgData name="Joachim Nilsen" userId="ac5f5294-0fee-4d31-98b3-c43742394700" providerId="ADAL" clId="{C1A50780-8E23-40DA-BF93-EF6C9DBD9CC8}" dt="2020-02-12T11:11:54.937" v="506"/>
        <pc:sldMkLst>
          <pc:docMk/>
          <pc:sldMk cId="1824472667" sldId="256"/>
        </pc:sldMkLst>
        <pc:spChg chg="del mod">
          <ac:chgData name="Joachim Nilsen" userId="ac5f5294-0fee-4d31-98b3-c43742394700" providerId="ADAL" clId="{C1A50780-8E23-40DA-BF93-EF6C9DBD9CC8}" dt="2020-02-12T11:02:48.191" v="459" actId="478"/>
          <ac:spMkLst>
            <pc:docMk/>
            <pc:sldMk cId="1824472667" sldId="256"/>
            <ac:spMk id="2" creationId="{3AFCACBA-ED7A-4294-887C-654423BCA7E1}"/>
          </ac:spMkLst>
        </pc:spChg>
        <pc:spChg chg="mod">
          <ac:chgData name="Joachim Nilsen" userId="ac5f5294-0fee-4d31-98b3-c43742394700" providerId="ADAL" clId="{C1A50780-8E23-40DA-BF93-EF6C9DBD9CC8}" dt="2020-02-12T11:03:44.538" v="492" actId="1076"/>
          <ac:spMkLst>
            <pc:docMk/>
            <pc:sldMk cId="1824472667" sldId="256"/>
            <ac:spMk id="3" creationId="{4D09F913-10A4-4D62-96C0-941D33947C6E}"/>
          </ac:spMkLst>
        </pc:spChg>
        <pc:spChg chg="add del mod">
          <ac:chgData name="Joachim Nilsen" userId="ac5f5294-0fee-4d31-98b3-c43742394700" providerId="ADAL" clId="{C1A50780-8E23-40DA-BF93-EF6C9DBD9CC8}" dt="2020-02-12T10:44:26.804" v="448" actId="478"/>
          <ac:spMkLst>
            <pc:docMk/>
            <pc:sldMk cId="1824472667" sldId="256"/>
            <ac:spMk id="6" creationId="{A3B8988F-CE07-4EFD-8063-030E0C15A389}"/>
          </ac:spMkLst>
        </pc:spChg>
        <pc:spChg chg="add del">
          <ac:chgData name="Joachim Nilsen" userId="ac5f5294-0fee-4d31-98b3-c43742394700" providerId="ADAL" clId="{C1A50780-8E23-40DA-BF93-EF6C9DBD9CC8}" dt="2020-02-12T10:28:17.464" v="310" actId="26606"/>
          <ac:spMkLst>
            <pc:docMk/>
            <pc:sldMk cId="1824472667" sldId="256"/>
            <ac:spMk id="8" creationId="{CE3D4922-3D1C-4679-9A86-15BFC1A252F0}"/>
          </ac:spMkLst>
        </pc:spChg>
        <pc:spChg chg="add del mod">
          <ac:chgData name="Joachim Nilsen" userId="ac5f5294-0fee-4d31-98b3-c43742394700" providerId="ADAL" clId="{C1A50780-8E23-40DA-BF93-EF6C9DBD9CC8}" dt="2020-02-12T10:43:44.321" v="443" actId="478"/>
          <ac:spMkLst>
            <pc:docMk/>
            <pc:sldMk cId="1824472667" sldId="256"/>
            <ac:spMk id="9" creationId="{47D73D13-8270-4D69-86B5-B5385B501FF8}"/>
          </ac:spMkLst>
        </pc:spChg>
        <pc:spChg chg="add del">
          <ac:chgData name="Joachim Nilsen" userId="ac5f5294-0fee-4d31-98b3-c43742394700" providerId="ADAL" clId="{C1A50780-8E23-40DA-BF93-EF6C9DBD9CC8}" dt="2020-02-12T10:28:17.464" v="310" actId="26606"/>
          <ac:spMkLst>
            <pc:docMk/>
            <pc:sldMk cId="1824472667" sldId="256"/>
            <ac:spMk id="10" creationId="{164E9BCF-1B67-4514-808C-A5DCBDEB4A85}"/>
          </ac:spMkLst>
        </pc:spChg>
        <pc:spChg chg="add del mod">
          <ac:chgData name="Joachim Nilsen" userId="ac5f5294-0fee-4d31-98b3-c43742394700" providerId="ADAL" clId="{C1A50780-8E23-40DA-BF93-EF6C9DBD9CC8}" dt="2020-02-12T10:44:23.258" v="446" actId="478"/>
          <ac:spMkLst>
            <pc:docMk/>
            <pc:sldMk cId="1824472667" sldId="256"/>
            <ac:spMk id="11" creationId="{DE0590AC-4FD0-4B0B-994A-60C65CB18878}"/>
          </ac:spMkLst>
        </pc:spChg>
        <pc:spChg chg="add del">
          <ac:chgData name="Joachim Nilsen" userId="ac5f5294-0fee-4d31-98b3-c43742394700" providerId="ADAL" clId="{C1A50780-8E23-40DA-BF93-EF6C9DBD9CC8}" dt="2020-02-12T10:28:32.568" v="316" actId="26606"/>
          <ac:spMkLst>
            <pc:docMk/>
            <pc:sldMk cId="1824472667" sldId="256"/>
            <ac:spMk id="14" creationId="{9A928607-C55C-40FD-B2DF-6CD6A7226A71}"/>
          </ac:spMkLst>
        </pc:spChg>
        <pc:spChg chg="add del">
          <ac:chgData name="Joachim Nilsen" userId="ac5f5294-0fee-4d31-98b3-c43742394700" providerId="ADAL" clId="{C1A50780-8E23-40DA-BF93-EF6C9DBD9CC8}" dt="2020-02-12T10:28:32.568" v="316" actId="26606"/>
          <ac:spMkLst>
            <pc:docMk/>
            <pc:sldMk cId="1824472667" sldId="256"/>
            <ac:spMk id="16" creationId="{400A20C1-29A4-43E0-AB15-7931F76F8C2D}"/>
          </ac:spMkLst>
        </pc:spChg>
        <pc:spChg chg="add del">
          <ac:chgData name="Joachim Nilsen" userId="ac5f5294-0fee-4d31-98b3-c43742394700" providerId="ADAL" clId="{C1A50780-8E23-40DA-BF93-EF6C9DBD9CC8}" dt="2020-02-12T10:28:24.841" v="312" actId="26606"/>
          <ac:spMkLst>
            <pc:docMk/>
            <pc:sldMk cId="1824472667" sldId="256"/>
            <ac:spMk id="20" creationId="{9CD9ACDE-8038-488C-AB0C-5FD1A373C8CD}"/>
          </ac:spMkLst>
        </pc:spChg>
        <pc:spChg chg="add del">
          <ac:chgData name="Joachim Nilsen" userId="ac5f5294-0fee-4d31-98b3-c43742394700" providerId="ADAL" clId="{C1A50780-8E23-40DA-BF93-EF6C9DBD9CC8}" dt="2020-02-12T10:28:24.841" v="312" actId="26606"/>
          <ac:spMkLst>
            <pc:docMk/>
            <pc:sldMk cId="1824472667" sldId="256"/>
            <ac:spMk id="21" creationId="{DA6C2449-5F66-4753-AAA3-4AD81E57A0E5}"/>
          </ac:spMkLst>
        </pc:spChg>
        <pc:spChg chg="add mod">
          <ac:chgData name="Joachim Nilsen" userId="ac5f5294-0fee-4d31-98b3-c43742394700" providerId="ADAL" clId="{C1A50780-8E23-40DA-BF93-EF6C9DBD9CC8}" dt="2020-02-12T11:03:44.538" v="492" actId="1076"/>
          <ac:spMkLst>
            <pc:docMk/>
            <pc:sldMk cId="1824472667" sldId="256"/>
            <ac:spMk id="23" creationId="{34D288B4-7089-4F5B-8359-38EC9F43E415}"/>
          </ac:spMkLst>
        </pc:spChg>
        <pc:spChg chg="add del">
          <ac:chgData name="Joachim Nilsen" userId="ac5f5294-0fee-4d31-98b3-c43742394700" providerId="ADAL" clId="{C1A50780-8E23-40DA-BF93-EF6C9DBD9CC8}" dt="2020-02-12T10:28:28.466" v="314" actId="26606"/>
          <ac:spMkLst>
            <pc:docMk/>
            <pc:sldMk cId="1824472667" sldId="256"/>
            <ac:spMk id="24" creationId="{260615AE-7DBC-4FF7-9107-9FE957695B02}"/>
          </ac:spMkLst>
        </pc:spChg>
        <pc:spChg chg="add del">
          <ac:chgData name="Joachim Nilsen" userId="ac5f5294-0fee-4d31-98b3-c43742394700" providerId="ADAL" clId="{C1A50780-8E23-40DA-BF93-EF6C9DBD9CC8}" dt="2020-02-12T10:28:32.568" v="316" actId="26606"/>
          <ac:spMkLst>
            <pc:docMk/>
            <pc:sldMk cId="1824472667" sldId="256"/>
            <ac:spMk id="26" creationId="{15655827-B42D-4180-88D3-D83F25E4BD1C}"/>
          </ac:spMkLst>
        </pc:spChg>
        <pc:spChg chg="add del">
          <ac:chgData name="Joachim Nilsen" userId="ac5f5294-0fee-4d31-98b3-c43742394700" providerId="ADAL" clId="{C1A50780-8E23-40DA-BF93-EF6C9DBD9CC8}" dt="2020-02-12T10:28:32.568" v="316" actId="26606"/>
          <ac:spMkLst>
            <pc:docMk/>
            <pc:sldMk cId="1824472667" sldId="256"/>
            <ac:spMk id="27" creationId="{24ACCB06-563C-4ADE-B4D6-1FE9F723C7D9}"/>
          </ac:spMkLst>
        </pc:spChg>
        <pc:spChg chg="add del">
          <ac:chgData name="Joachim Nilsen" userId="ac5f5294-0fee-4d31-98b3-c43742394700" providerId="ADAL" clId="{C1A50780-8E23-40DA-BF93-EF6C9DBD9CC8}" dt="2020-02-12T10:28:32.568" v="316" actId="26606"/>
          <ac:spMkLst>
            <pc:docMk/>
            <pc:sldMk cId="1824472667" sldId="256"/>
            <ac:spMk id="28" creationId="{40761ECD-D92B-46AE-82CA-640023D282F9}"/>
          </ac:spMkLst>
        </pc:spChg>
        <pc:spChg chg="add del">
          <ac:chgData name="Joachim Nilsen" userId="ac5f5294-0fee-4d31-98b3-c43742394700" providerId="ADAL" clId="{C1A50780-8E23-40DA-BF93-EF6C9DBD9CC8}" dt="2020-02-12T10:28:48.452" v="318" actId="26606"/>
          <ac:spMkLst>
            <pc:docMk/>
            <pc:sldMk cId="1824472667" sldId="256"/>
            <ac:spMk id="30" creationId="{9CD9ACDE-8038-488C-AB0C-5FD1A373C8CD}"/>
          </ac:spMkLst>
        </pc:spChg>
        <pc:spChg chg="add del">
          <ac:chgData name="Joachim Nilsen" userId="ac5f5294-0fee-4d31-98b3-c43742394700" providerId="ADAL" clId="{C1A50780-8E23-40DA-BF93-EF6C9DBD9CC8}" dt="2020-02-12T10:28:48.452" v="318" actId="26606"/>
          <ac:spMkLst>
            <pc:docMk/>
            <pc:sldMk cId="1824472667" sldId="256"/>
            <ac:spMk id="31" creationId="{DA6C2449-5F66-4753-AAA3-4AD81E57A0E5}"/>
          </ac:spMkLst>
        </pc:spChg>
        <pc:spChg chg="add del">
          <ac:chgData name="Joachim Nilsen" userId="ac5f5294-0fee-4d31-98b3-c43742394700" providerId="ADAL" clId="{C1A50780-8E23-40DA-BF93-EF6C9DBD9CC8}" dt="2020-02-12T10:28:53.814" v="320" actId="26606"/>
          <ac:spMkLst>
            <pc:docMk/>
            <pc:sldMk cId="1824472667" sldId="256"/>
            <ac:spMk id="36" creationId="{15655827-B42D-4180-88D3-D83F25E4BD1C}"/>
          </ac:spMkLst>
        </pc:spChg>
        <pc:spChg chg="add del">
          <ac:chgData name="Joachim Nilsen" userId="ac5f5294-0fee-4d31-98b3-c43742394700" providerId="ADAL" clId="{C1A50780-8E23-40DA-BF93-EF6C9DBD9CC8}" dt="2020-02-12T10:28:53.814" v="320" actId="26606"/>
          <ac:spMkLst>
            <pc:docMk/>
            <pc:sldMk cId="1824472667" sldId="256"/>
            <ac:spMk id="37" creationId="{24ACCB06-563C-4ADE-B4D6-1FE9F723C7D9}"/>
          </ac:spMkLst>
        </pc:spChg>
        <pc:spChg chg="add del">
          <ac:chgData name="Joachim Nilsen" userId="ac5f5294-0fee-4d31-98b3-c43742394700" providerId="ADAL" clId="{C1A50780-8E23-40DA-BF93-EF6C9DBD9CC8}" dt="2020-02-12T10:28:53.814" v="320" actId="26606"/>
          <ac:spMkLst>
            <pc:docMk/>
            <pc:sldMk cId="1824472667" sldId="256"/>
            <ac:spMk id="38" creationId="{40761ECD-D92B-46AE-82CA-640023D282F9}"/>
          </ac:spMkLst>
        </pc:spChg>
        <pc:spChg chg="add del">
          <ac:chgData name="Joachim Nilsen" userId="ac5f5294-0fee-4d31-98b3-c43742394700" providerId="ADAL" clId="{C1A50780-8E23-40DA-BF93-EF6C9DBD9CC8}" dt="2020-02-12T10:28:53.814" v="320" actId="26606"/>
          <ac:spMkLst>
            <pc:docMk/>
            <pc:sldMk cId="1824472667" sldId="256"/>
            <ac:spMk id="39" creationId="{9A928607-C55C-40FD-B2DF-6CD6A7226A71}"/>
          </ac:spMkLst>
        </pc:spChg>
        <pc:spChg chg="add del">
          <ac:chgData name="Joachim Nilsen" userId="ac5f5294-0fee-4d31-98b3-c43742394700" providerId="ADAL" clId="{C1A50780-8E23-40DA-BF93-EF6C9DBD9CC8}" dt="2020-02-12T10:28:53.814" v="320" actId="26606"/>
          <ac:spMkLst>
            <pc:docMk/>
            <pc:sldMk cId="1824472667" sldId="256"/>
            <ac:spMk id="40" creationId="{400A20C1-29A4-43E0-AB15-7931F76F8C2D}"/>
          </ac:spMkLst>
        </pc:spChg>
        <pc:spChg chg="add">
          <ac:chgData name="Joachim Nilsen" userId="ac5f5294-0fee-4d31-98b3-c43742394700" providerId="ADAL" clId="{C1A50780-8E23-40DA-BF93-EF6C9DBD9CC8}" dt="2020-02-12T10:28:53.840" v="321" actId="26606"/>
          <ac:spMkLst>
            <pc:docMk/>
            <pc:sldMk cId="1824472667" sldId="256"/>
            <ac:spMk id="42" creationId="{9CD9ACDE-8038-488C-AB0C-5FD1A373C8CD}"/>
          </ac:spMkLst>
        </pc:spChg>
        <pc:spChg chg="add">
          <ac:chgData name="Joachim Nilsen" userId="ac5f5294-0fee-4d31-98b3-c43742394700" providerId="ADAL" clId="{C1A50780-8E23-40DA-BF93-EF6C9DBD9CC8}" dt="2020-02-12T10:28:53.840" v="321" actId="26606"/>
          <ac:spMkLst>
            <pc:docMk/>
            <pc:sldMk cId="1824472667" sldId="256"/>
            <ac:spMk id="43" creationId="{DA6C2449-5F66-4753-AAA3-4AD81E57A0E5}"/>
          </ac:spMkLst>
        </pc:spChg>
        <pc:grpChg chg="add del">
          <ac:chgData name="Joachim Nilsen" userId="ac5f5294-0fee-4d31-98b3-c43742394700" providerId="ADAL" clId="{C1A50780-8E23-40DA-BF93-EF6C9DBD9CC8}" dt="2020-02-12T10:28:17.464" v="310" actId="26606"/>
          <ac:grpSpMkLst>
            <pc:docMk/>
            <pc:sldMk cId="1824472667" sldId="256"/>
            <ac:grpSpMk id="12" creationId="{32238778-9D1D-45F4-BB78-76F208A224B4}"/>
          </ac:grpSpMkLst>
        </pc:grpChg>
        <pc:grpChg chg="add del">
          <ac:chgData name="Joachim Nilsen" userId="ac5f5294-0fee-4d31-98b3-c43742394700" providerId="ADAL" clId="{C1A50780-8E23-40DA-BF93-EF6C9DBD9CC8}" dt="2020-02-12T10:28:24.841" v="312" actId="26606"/>
          <ac:grpSpMkLst>
            <pc:docMk/>
            <pc:sldMk cId="1824472667" sldId="256"/>
            <ac:grpSpMk id="22" creationId="{329F7DAB-18F4-436A-A0D8-61013DEB6F50}"/>
          </ac:grpSpMkLst>
        </pc:grpChg>
        <pc:grpChg chg="add del">
          <ac:chgData name="Joachim Nilsen" userId="ac5f5294-0fee-4d31-98b3-c43742394700" providerId="ADAL" clId="{C1A50780-8E23-40DA-BF93-EF6C9DBD9CC8}" dt="2020-02-12T10:28:48.452" v="318" actId="26606"/>
          <ac:grpSpMkLst>
            <pc:docMk/>
            <pc:sldMk cId="1824472667" sldId="256"/>
            <ac:grpSpMk id="32" creationId="{329F7DAB-18F4-436A-A0D8-61013DEB6F50}"/>
          </ac:grpSpMkLst>
        </pc:grpChg>
        <pc:grpChg chg="add">
          <ac:chgData name="Joachim Nilsen" userId="ac5f5294-0fee-4d31-98b3-c43742394700" providerId="ADAL" clId="{C1A50780-8E23-40DA-BF93-EF6C9DBD9CC8}" dt="2020-02-12T10:28:53.840" v="321" actId="26606"/>
          <ac:grpSpMkLst>
            <pc:docMk/>
            <pc:sldMk cId="1824472667" sldId="256"/>
            <ac:grpSpMk id="44" creationId="{329F7DAB-18F4-436A-A0D8-61013DEB6F50}"/>
          </ac:grpSpMkLst>
        </pc:grpChg>
        <pc:picChg chg="add del mod">
          <ac:chgData name="Joachim Nilsen" userId="ac5f5294-0fee-4d31-98b3-c43742394700" providerId="ADAL" clId="{C1A50780-8E23-40DA-BF93-EF6C9DBD9CC8}" dt="2020-02-12T10:35:49.610" v="379" actId="478"/>
          <ac:picMkLst>
            <pc:docMk/>
            <pc:sldMk cId="1824472667" sldId="256"/>
            <ac:picMk id="5" creationId="{59EC3C09-F372-4574-88B7-0265C302295B}"/>
          </ac:picMkLst>
        </pc:picChg>
        <pc:picChg chg="add del">
          <ac:chgData name="Joachim Nilsen" userId="ac5f5294-0fee-4d31-98b3-c43742394700" providerId="ADAL" clId="{C1A50780-8E23-40DA-BF93-EF6C9DBD9CC8}" dt="2020-02-12T10:28:28.466" v="314" actId="26606"/>
          <ac:picMkLst>
            <pc:docMk/>
            <pc:sldMk cId="1824472667" sldId="256"/>
            <ac:picMk id="7" creationId="{18D4D7AD-ABE9-4E92-98D5-C63783B617A7}"/>
          </ac:picMkLst>
        </pc:picChg>
        <pc:picChg chg="add mod">
          <ac:chgData name="Joachim Nilsen" userId="ac5f5294-0fee-4d31-98b3-c43742394700" providerId="ADAL" clId="{C1A50780-8E23-40DA-BF93-EF6C9DBD9CC8}" dt="2020-02-12T11:05:28.750" v="501" actId="1076"/>
          <ac:picMkLst>
            <pc:docMk/>
            <pc:sldMk cId="1824472667" sldId="256"/>
            <ac:picMk id="41" creationId="{0BCFDBB4-E6A4-4573-AF1C-5C1D9A298684}"/>
          </ac:picMkLst>
        </pc:picChg>
        <pc:picChg chg="add mod">
          <ac:chgData name="Joachim Nilsen" userId="ac5f5294-0fee-4d31-98b3-c43742394700" providerId="ADAL" clId="{C1A50780-8E23-40DA-BF93-EF6C9DBD9CC8}" dt="2020-02-12T11:05:25.967" v="500" actId="1076"/>
          <ac:picMkLst>
            <pc:docMk/>
            <pc:sldMk cId="1824472667" sldId="256"/>
            <ac:picMk id="47" creationId="{0EFC7743-7454-4694-8A47-C3FC35CF8FE1}"/>
          </ac:picMkLst>
        </pc:picChg>
      </pc:sldChg>
      <pc:sldChg chg="delSp modSp ord addCm delCm">
        <pc:chgData name="Joachim Nilsen" userId="ac5f5294-0fee-4d31-98b3-c43742394700" providerId="ADAL" clId="{C1A50780-8E23-40DA-BF93-EF6C9DBD9CC8}" dt="2020-02-15T12:32:50.461" v="673"/>
        <pc:sldMkLst>
          <pc:docMk/>
          <pc:sldMk cId="856730433" sldId="257"/>
        </pc:sldMkLst>
        <pc:spChg chg="mod">
          <ac:chgData name="Joachim Nilsen" userId="ac5f5294-0fee-4d31-98b3-c43742394700" providerId="ADAL" clId="{C1A50780-8E23-40DA-BF93-EF6C9DBD9CC8}" dt="2020-02-12T09:31:36.237" v="276" actId="20577"/>
          <ac:spMkLst>
            <pc:docMk/>
            <pc:sldMk cId="856730433" sldId="257"/>
            <ac:spMk id="2" creationId="{E67A92AE-8FFA-433B-94F9-59275BBC9CDE}"/>
          </ac:spMkLst>
        </pc:spChg>
        <pc:spChg chg="del">
          <ac:chgData name="Joachim Nilsen" userId="ac5f5294-0fee-4d31-98b3-c43742394700" providerId="ADAL" clId="{C1A50780-8E23-40DA-BF93-EF6C9DBD9CC8}" dt="2020-02-12T09:04:44.051" v="0" actId="478"/>
          <ac:spMkLst>
            <pc:docMk/>
            <pc:sldMk cId="856730433" sldId="257"/>
            <ac:spMk id="3" creationId="{CB3E7F23-CEB3-4C71-8100-E95FEC770A19}"/>
          </ac:spMkLst>
        </pc:spChg>
        <pc:spChg chg="mod">
          <ac:chgData name="Joachim Nilsen" userId="ac5f5294-0fee-4d31-98b3-c43742394700" providerId="ADAL" clId="{C1A50780-8E23-40DA-BF93-EF6C9DBD9CC8}" dt="2020-02-12T10:30:20.914" v="322" actId="1076"/>
          <ac:spMkLst>
            <pc:docMk/>
            <pc:sldMk cId="856730433" sldId="257"/>
            <ac:spMk id="5" creationId="{190E1934-1346-42B4-82E1-7A6E961B4F88}"/>
          </ac:spMkLst>
        </pc:spChg>
        <pc:picChg chg="mod">
          <ac:chgData name="Joachim Nilsen" userId="ac5f5294-0fee-4d31-98b3-c43742394700" providerId="ADAL" clId="{C1A50780-8E23-40DA-BF93-EF6C9DBD9CC8}" dt="2020-02-12T11:21:21.961" v="522" actId="1076"/>
          <ac:picMkLst>
            <pc:docMk/>
            <pc:sldMk cId="856730433" sldId="257"/>
            <ac:picMk id="7" creationId="{A1422102-75C7-48D4-86FC-3600D05CC41D}"/>
          </ac:picMkLst>
        </pc:picChg>
      </pc:sldChg>
      <pc:sldChg chg="delSp modSp add del ord">
        <pc:chgData name="Joachim Nilsen" userId="ac5f5294-0fee-4d31-98b3-c43742394700" providerId="ADAL" clId="{C1A50780-8E23-40DA-BF93-EF6C9DBD9CC8}" dt="2020-02-12T09:47:34.902" v="293" actId="47"/>
        <pc:sldMkLst>
          <pc:docMk/>
          <pc:sldMk cId="1274711863" sldId="258"/>
        </pc:sldMkLst>
        <pc:spChg chg="mod">
          <ac:chgData name="Joachim Nilsen" userId="ac5f5294-0fee-4d31-98b3-c43742394700" providerId="ADAL" clId="{C1A50780-8E23-40DA-BF93-EF6C9DBD9CC8}" dt="2020-02-12T09:05:25.540" v="27" actId="20577"/>
          <ac:spMkLst>
            <pc:docMk/>
            <pc:sldMk cId="1274711863" sldId="258"/>
            <ac:spMk id="2" creationId="{245838ED-D856-4290-96B3-ED7F266D2A20}"/>
          </ac:spMkLst>
        </pc:spChg>
        <pc:spChg chg="del">
          <ac:chgData name="Joachim Nilsen" userId="ac5f5294-0fee-4d31-98b3-c43742394700" providerId="ADAL" clId="{C1A50780-8E23-40DA-BF93-EF6C9DBD9CC8}" dt="2020-02-12T09:17:25.256" v="257" actId="478"/>
          <ac:spMkLst>
            <pc:docMk/>
            <pc:sldMk cId="1274711863" sldId="258"/>
            <ac:spMk id="3" creationId="{6AB2863B-8DF0-43B4-ABE8-FADDC09B72CD}"/>
          </ac:spMkLst>
        </pc:spChg>
      </pc:sldChg>
      <pc:sldChg chg="addSp delSp modSp add ord modTransition">
        <pc:chgData name="Joachim Nilsen" userId="ac5f5294-0fee-4d31-98b3-c43742394700" providerId="ADAL" clId="{C1A50780-8E23-40DA-BF93-EF6C9DBD9CC8}" dt="2020-02-15T13:47:24.762" v="1032"/>
        <pc:sldMkLst>
          <pc:docMk/>
          <pc:sldMk cId="967131814" sldId="259"/>
        </pc:sldMkLst>
        <pc:spChg chg="del mod">
          <ac:chgData name="Joachim Nilsen" userId="ac5f5294-0fee-4d31-98b3-c43742394700" providerId="ADAL" clId="{C1A50780-8E23-40DA-BF93-EF6C9DBD9CC8}" dt="2020-02-12T11:47:58.037" v="533" actId="478"/>
          <ac:spMkLst>
            <pc:docMk/>
            <pc:sldMk cId="967131814" sldId="259"/>
            <ac:spMk id="2" creationId="{75FA611A-4067-4A2A-BAF4-36046F4A6578}"/>
          </ac:spMkLst>
        </pc:spChg>
        <pc:spChg chg="del">
          <ac:chgData name="Joachim Nilsen" userId="ac5f5294-0fee-4d31-98b3-c43742394700" providerId="ADAL" clId="{C1A50780-8E23-40DA-BF93-EF6C9DBD9CC8}" dt="2020-02-12T09:17:17.273" v="255" actId="478"/>
          <ac:spMkLst>
            <pc:docMk/>
            <pc:sldMk cId="967131814" sldId="259"/>
            <ac:spMk id="3" creationId="{0B21A8B9-6709-403B-8CCC-55F154A686F7}"/>
          </ac:spMkLst>
        </pc:spChg>
        <pc:spChg chg="add mod">
          <ac:chgData name="Joachim Nilsen" userId="ac5f5294-0fee-4d31-98b3-c43742394700" providerId="ADAL" clId="{C1A50780-8E23-40DA-BF93-EF6C9DBD9CC8}" dt="2020-02-12T11:47:59.258" v="534"/>
          <ac:spMkLst>
            <pc:docMk/>
            <pc:sldMk cId="967131814" sldId="259"/>
            <ac:spMk id="5" creationId="{C8AA9422-90E9-4FC5-A7F4-E89283F1529A}"/>
          </ac:spMkLst>
        </pc:spChg>
      </pc:sldChg>
      <pc:sldChg chg="delSp modSp add ord modTransition">
        <pc:chgData name="Joachim Nilsen" userId="ac5f5294-0fee-4d31-98b3-c43742394700" providerId="ADAL" clId="{C1A50780-8E23-40DA-BF93-EF6C9DBD9CC8}" dt="2020-02-15T13:47:27.396" v="1033"/>
        <pc:sldMkLst>
          <pc:docMk/>
          <pc:sldMk cId="985628388" sldId="260"/>
        </pc:sldMkLst>
        <pc:spChg chg="mod">
          <ac:chgData name="Joachim Nilsen" userId="ac5f5294-0fee-4d31-98b3-c43742394700" providerId="ADAL" clId="{C1A50780-8E23-40DA-BF93-EF6C9DBD9CC8}" dt="2020-02-12T09:08:53.298" v="63" actId="20577"/>
          <ac:spMkLst>
            <pc:docMk/>
            <pc:sldMk cId="985628388" sldId="260"/>
            <ac:spMk id="2" creationId="{DEF81F6B-B0B3-4EE9-B3F3-CA83D812A9C1}"/>
          </ac:spMkLst>
        </pc:spChg>
        <pc:spChg chg="del">
          <ac:chgData name="Joachim Nilsen" userId="ac5f5294-0fee-4d31-98b3-c43742394700" providerId="ADAL" clId="{C1A50780-8E23-40DA-BF93-EF6C9DBD9CC8}" dt="2020-02-12T09:17:22.452" v="256" actId="478"/>
          <ac:spMkLst>
            <pc:docMk/>
            <pc:sldMk cId="985628388" sldId="260"/>
            <ac:spMk id="3" creationId="{49185A73-D8C1-4912-BD48-CABA31731BBE}"/>
          </ac:spMkLst>
        </pc:spChg>
        <pc:picChg chg="mod">
          <ac:chgData name="Joachim Nilsen" userId="ac5f5294-0fee-4d31-98b3-c43742394700" providerId="ADAL" clId="{C1A50780-8E23-40DA-BF93-EF6C9DBD9CC8}" dt="2020-02-12T11:07:23.790" v="502" actId="1076"/>
          <ac:picMkLst>
            <pc:docMk/>
            <pc:sldMk cId="985628388" sldId="260"/>
            <ac:picMk id="4" creationId="{FF2AC279-3BA9-47CF-8874-3CD30E032E19}"/>
          </ac:picMkLst>
        </pc:picChg>
      </pc:sldChg>
      <pc:sldChg chg="addSp delSp modSp add ord">
        <pc:chgData name="Joachim Nilsen" userId="ac5f5294-0fee-4d31-98b3-c43742394700" providerId="ADAL" clId="{C1A50780-8E23-40DA-BF93-EF6C9DBD9CC8}" dt="2020-02-12T10:20:13.757" v="308" actId="20577"/>
        <pc:sldMkLst>
          <pc:docMk/>
          <pc:sldMk cId="1160979478" sldId="261"/>
        </pc:sldMkLst>
        <pc:spChg chg="add del mod">
          <ac:chgData name="Joachim Nilsen" userId="ac5f5294-0fee-4d31-98b3-c43742394700" providerId="ADAL" clId="{C1A50780-8E23-40DA-BF93-EF6C9DBD9CC8}" dt="2020-02-12T10:20:13.757" v="308" actId="20577"/>
          <ac:spMkLst>
            <pc:docMk/>
            <pc:sldMk cId="1160979478" sldId="261"/>
            <ac:spMk id="2" creationId="{F6CB416E-2835-4EBD-813F-2228C2123FB4}"/>
          </ac:spMkLst>
        </pc:spChg>
        <pc:spChg chg="del">
          <ac:chgData name="Joachim Nilsen" userId="ac5f5294-0fee-4d31-98b3-c43742394700" providerId="ADAL" clId="{C1A50780-8E23-40DA-BF93-EF6C9DBD9CC8}" dt="2020-02-12T09:17:31.234" v="260" actId="478"/>
          <ac:spMkLst>
            <pc:docMk/>
            <pc:sldMk cId="1160979478" sldId="261"/>
            <ac:spMk id="3" creationId="{E8896133-E70B-4B3F-B41D-E8EB649EA246}"/>
          </ac:spMkLst>
        </pc:spChg>
        <pc:spChg chg="add del mod">
          <ac:chgData name="Joachim Nilsen" userId="ac5f5294-0fee-4d31-98b3-c43742394700" providerId="ADAL" clId="{C1A50780-8E23-40DA-BF93-EF6C9DBD9CC8}" dt="2020-02-12T09:17:28.183" v="259" actId="478"/>
          <ac:spMkLst>
            <pc:docMk/>
            <pc:sldMk cId="1160979478" sldId="261"/>
            <ac:spMk id="5" creationId="{26DF3081-18BD-4897-B988-A4259A3258B9}"/>
          </ac:spMkLst>
        </pc:spChg>
      </pc:sldChg>
      <pc:sldChg chg="modSp add del">
        <pc:chgData name="Joachim Nilsen" userId="ac5f5294-0fee-4d31-98b3-c43742394700" providerId="ADAL" clId="{C1A50780-8E23-40DA-BF93-EF6C9DBD9CC8}" dt="2020-02-12T09:09:23.915" v="99" actId="47"/>
        <pc:sldMkLst>
          <pc:docMk/>
          <pc:sldMk cId="1598304711" sldId="261"/>
        </pc:sldMkLst>
        <pc:spChg chg="mod">
          <ac:chgData name="Joachim Nilsen" userId="ac5f5294-0fee-4d31-98b3-c43742394700" providerId="ADAL" clId="{C1A50780-8E23-40DA-BF93-EF6C9DBD9CC8}" dt="2020-02-12T09:09:10.250" v="96" actId="20577"/>
          <ac:spMkLst>
            <pc:docMk/>
            <pc:sldMk cId="1598304711" sldId="261"/>
            <ac:spMk id="2" creationId="{3801A312-30BB-471B-9B71-D54426F13941}"/>
          </ac:spMkLst>
        </pc:spChg>
      </pc:sldChg>
      <pc:sldChg chg="delSp modSp add">
        <pc:chgData name="Joachim Nilsen" userId="ac5f5294-0fee-4d31-98b3-c43742394700" providerId="ADAL" clId="{C1A50780-8E23-40DA-BF93-EF6C9DBD9CC8}" dt="2020-02-12T14:09:21.339" v="564" actId="1076"/>
        <pc:sldMkLst>
          <pc:docMk/>
          <pc:sldMk cId="850615617" sldId="262"/>
        </pc:sldMkLst>
        <pc:spChg chg="mod">
          <ac:chgData name="Joachim Nilsen" userId="ac5f5294-0fee-4d31-98b3-c43742394700" providerId="ADAL" clId="{C1A50780-8E23-40DA-BF93-EF6C9DBD9CC8}" dt="2020-02-12T11:13:45.390" v="518" actId="1076"/>
          <ac:spMkLst>
            <pc:docMk/>
            <pc:sldMk cId="850615617" sldId="262"/>
            <ac:spMk id="2" creationId="{3035C647-BCF6-46D7-9C34-786394B9EF58}"/>
          </ac:spMkLst>
        </pc:spChg>
        <pc:spChg chg="del">
          <ac:chgData name="Joachim Nilsen" userId="ac5f5294-0fee-4d31-98b3-c43742394700" providerId="ADAL" clId="{C1A50780-8E23-40DA-BF93-EF6C9DBD9CC8}" dt="2020-02-12T09:16:50.437" v="253" actId="478"/>
          <ac:spMkLst>
            <pc:docMk/>
            <pc:sldMk cId="850615617" sldId="262"/>
            <ac:spMk id="3" creationId="{72A3B767-AD7A-45D5-A800-B91E102B2A9C}"/>
          </ac:spMkLst>
        </pc:spChg>
        <pc:picChg chg="mod">
          <ac:chgData name="Joachim Nilsen" userId="ac5f5294-0fee-4d31-98b3-c43742394700" providerId="ADAL" clId="{C1A50780-8E23-40DA-BF93-EF6C9DBD9CC8}" dt="2020-02-12T11:31:31.210" v="524" actId="1076"/>
          <ac:picMkLst>
            <pc:docMk/>
            <pc:sldMk cId="850615617" sldId="262"/>
            <ac:picMk id="4" creationId="{4C45AB03-91F2-427E-AF46-6D363C831663}"/>
          </ac:picMkLst>
        </pc:picChg>
        <pc:picChg chg="mod">
          <ac:chgData name="Joachim Nilsen" userId="ac5f5294-0fee-4d31-98b3-c43742394700" providerId="ADAL" clId="{C1A50780-8E23-40DA-BF93-EF6C9DBD9CC8}" dt="2020-02-12T14:09:21.339" v="564" actId="1076"/>
          <ac:picMkLst>
            <pc:docMk/>
            <pc:sldMk cId="850615617" sldId="262"/>
            <ac:picMk id="5" creationId="{AF70F4FC-1F82-4215-86B2-C60662031109}"/>
          </ac:picMkLst>
        </pc:picChg>
      </pc:sldChg>
      <pc:sldChg chg="delSp modSp add del modTransition">
        <pc:chgData name="Joachim Nilsen" userId="ac5f5294-0fee-4d31-98b3-c43742394700" providerId="ADAL" clId="{C1A50780-8E23-40DA-BF93-EF6C9DBD9CC8}" dt="2020-02-15T14:53:14.239" v="1483" actId="47"/>
        <pc:sldMkLst>
          <pc:docMk/>
          <pc:sldMk cId="4279550199" sldId="263"/>
        </pc:sldMkLst>
        <pc:spChg chg="mod">
          <ac:chgData name="Joachim Nilsen" userId="ac5f5294-0fee-4d31-98b3-c43742394700" providerId="ADAL" clId="{C1A50780-8E23-40DA-BF93-EF6C9DBD9CC8}" dt="2020-02-12T09:10:54.635" v="228" actId="313"/>
          <ac:spMkLst>
            <pc:docMk/>
            <pc:sldMk cId="4279550199" sldId="263"/>
            <ac:spMk id="2" creationId="{234AC25F-7966-45AD-AE72-07C4675ECB20}"/>
          </ac:spMkLst>
        </pc:spChg>
        <pc:spChg chg="del">
          <ac:chgData name="Joachim Nilsen" userId="ac5f5294-0fee-4d31-98b3-c43742394700" providerId="ADAL" clId="{C1A50780-8E23-40DA-BF93-EF6C9DBD9CC8}" dt="2020-02-12T09:16:58.613" v="254" actId="478"/>
          <ac:spMkLst>
            <pc:docMk/>
            <pc:sldMk cId="4279550199" sldId="263"/>
            <ac:spMk id="3" creationId="{BBC19289-B272-4F0D-BB81-AF9ACFC4B907}"/>
          </ac:spMkLst>
        </pc:spChg>
        <pc:spChg chg="mod">
          <ac:chgData name="Joachim Nilsen" userId="ac5f5294-0fee-4d31-98b3-c43742394700" providerId="ADAL" clId="{C1A50780-8E23-40DA-BF93-EF6C9DBD9CC8}" dt="2020-02-12T13:29:05.775" v="558" actId="2711"/>
          <ac:spMkLst>
            <pc:docMk/>
            <pc:sldMk cId="4279550199" sldId="263"/>
            <ac:spMk id="42" creationId="{106A03D1-820F-47ED-AA2D-747A933043B6}"/>
          </ac:spMkLst>
        </pc:spChg>
      </pc:sldChg>
      <pc:sldChg chg="delSp modSp add del">
        <pc:chgData name="Joachim Nilsen" userId="ac5f5294-0fee-4d31-98b3-c43742394700" providerId="ADAL" clId="{C1A50780-8E23-40DA-BF93-EF6C9DBD9CC8}" dt="2020-02-12T14:15:19.251" v="578" actId="47"/>
        <pc:sldMkLst>
          <pc:docMk/>
          <pc:sldMk cId="4127323139" sldId="264"/>
        </pc:sldMkLst>
        <pc:spChg chg="mod">
          <ac:chgData name="Joachim Nilsen" userId="ac5f5294-0fee-4d31-98b3-c43742394700" providerId="ADAL" clId="{C1A50780-8E23-40DA-BF93-EF6C9DBD9CC8}" dt="2020-02-12T09:14:36.959" v="251" actId="20577"/>
          <ac:spMkLst>
            <pc:docMk/>
            <pc:sldMk cId="4127323139" sldId="264"/>
            <ac:spMk id="2" creationId="{D34A5EBE-4C24-4628-8473-4C98589A2680}"/>
          </ac:spMkLst>
        </pc:spChg>
        <pc:spChg chg="del">
          <ac:chgData name="Joachim Nilsen" userId="ac5f5294-0fee-4d31-98b3-c43742394700" providerId="ADAL" clId="{C1A50780-8E23-40DA-BF93-EF6C9DBD9CC8}" dt="2020-02-12T09:14:47.053" v="252" actId="478"/>
          <ac:spMkLst>
            <pc:docMk/>
            <pc:sldMk cId="4127323139" sldId="264"/>
            <ac:spMk id="3" creationId="{C2814848-31A3-4396-A0E5-9C1223EE4F86}"/>
          </ac:spMkLst>
        </pc:spChg>
      </pc:sldChg>
      <pc:sldChg chg="modSp ord">
        <pc:chgData name="Joachim Nilsen" userId="ac5f5294-0fee-4d31-98b3-c43742394700" providerId="ADAL" clId="{C1A50780-8E23-40DA-BF93-EF6C9DBD9CC8}" dt="2020-02-12T14:48:00.041" v="661" actId="14100"/>
        <pc:sldMkLst>
          <pc:docMk/>
          <pc:sldMk cId="1385418029" sldId="265"/>
        </pc:sldMkLst>
        <pc:picChg chg="mod">
          <ac:chgData name="Joachim Nilsen" userId="ac5f5294-0fee-4d31-98b3-c43742394700" providerId="ADAL" clId="{C1A50780-8E23-40DA-BF93-EF6C9DBD9CC8}" dt="2020-02-12T14:48:00.041" v="661" actId="14100"/>
          <ac:picMkLst>
            <pc:docMk/>
            <pc:sldMk cId="1385418029" sldId="265"/>
            <ac:picMk id="3" creationId="{FFA7EAC1-239F-4219-9966-5459DA4AA729}"/>
          </ac:picMkLst>
        </pc:picChg>
      </pc:sldChg>
      <pc:sldChg chg="addSp delSp modSp ord">
        <pc:chgData name="Joachim Nilsen" userId="ac5f5294-0fee-4d31-98b3-c43742394700" providerId="ADAL" clId="{C1A50780-8E23-40DA-BF93-EF6C9DBD9CC8}" dt="2020-02-15T16:37:15.397" v="1792" actId="1076"/>
        <pc:sldMkLst>
          <pc:docMk/>
          <pc:sldMk cId="3172990550" sldId="266"/>
        </pc:sldMkLst>
        <pc:picChg chg="del mod">
          <ac:chgData name="Joachim Nilsen" userId="ac5f5294-0fee-4d31-98b3-c43742394700" providerId="ADAL" clId="{C1A50780-8E23-40DA-BF93-EF6C9DBD9CC8}" dt="2020-02-15T16:35:48.428" v="1782" actId="478"/>
          <ac:picMkLst>
            <pc:docMk/>
            <pc:sldMk cId="3172990550" sldId="266"/>
            <ac:picMk id="3" creationId="{3DDBDE69-7BA9-403C-A8A2-57E3E91B2AFB}"/>
          </ac:picMkLst>
        </pc:picChg>
        <pc:picChg chg="add del mod">
          <ac:chgData name="Joachim Nilsen" userId="ac5f5294-0fee-4d31-98b3-c43742394700" providerId="ADAL" clId="{C1A50780-8E23-40DA-BF93-EF6C9DBD9CC8}" dt="2020-02-15T16:37:03.380" v="1786" actId="478"/>
          <ac:picMkLst>
            <pc:docMk/>
            <pc:sldMk cId="3172990550" sldId="266"/>
            <ac:picMk id="4" creationId="{9C328B57-3457-446E-9BBB-D5E0F8986442}"/>
          </ac:picMkLst>
        </pc:picChg>
        <pc:picChg chg="add mod">
          <ac:chgData name="Joachim Nilsen" userId="ac5f5294-0fee-4d31-98b3-c43742394700" providerId="ADAL" clId="{C1A50780-8E23-40DA-BF93-EF6C9DBD9CC8}" dt="2020-02-15T16:37:15.397" v="1792" actId="1076"/>
          <ac:picMkLst>
            <pc:docMk/>
            <pc:sldMk cId="3172990550" sldId="266"/>
            <ac:picMk id="6" creationId="{AFD463CB-A0FE-4993-94A2-6828FDFB09E5}"/>
          </ac:picMkLst>
        </pc:picChg>
      </pc:sldChg>
      <pc:sldChg chg="delSp modSp add ord modTransition">
        <pc:chgData name="Joachim Nilsen" userId="ac5f5294-0fee-4d31-98b3-c43742394700" providerId="ADAL" clId="{C1A50780-8E23-40DA-BF93-EF6C9DBD9CC8}" dt="2020-02-15T13:47:22.661" v="1031"/>
        <pc:sldMkLst>
          <pc:docMk/>
          <pc:sldMk cId="3966072109" sldId="267"/>
        </pc:sldMkLst>
        <pc:spChg chg="mod">
          <ac:chgData name="Joachim Nilsen" userId="ac5f5294-0fee-4d31-98b3-c43742394700" providerId="ADAL" clId="{C1A50780-8E23-40DA-BF93-EF6C9DBD9CC8}" dt="2020-02-12T12:08:47.372" v="544" actId="20577"/>
          <ac:spMkLst>
            <pc:docMk/>
            <pc:sldMk cId="3966072109" sldId="267"/>
            <ac:spMk id="2" creationId="{48FE612A-9D17-4B26-853A-59EAE127FE9A}"/>
          </ac:spMkLst>
        </pc:spChg>
        <pc:spChg chg="del">
          <ac:chgData name="Joachim Nilsen" userId="ac5f5294-0fee-4d31-98b3-c43742394700" providerId="ADAL" clId="{C1A50780-8E23-40DA-BF93-EF6C9DBD9CC8}" dt="2020-02-12T11:47:45.656" v="532" actId="478"/>
          <ac:spMkLst>
            <pc:docMk/>
            <pc:sldMk cId="3966072109" sldId="267"/>
            <ac:spMk id="3" creationId="{C9248F5F-A7A3-4E7E-8D92-DCA0C115EF6E}"/>
          </ac:spMkLst>
        </pc:spChg>
        <pc:picChg chg="mod">
          <ac:chgData name="Joachim Nilsen" userId="ac5f5294-0fee-4d31-98b3-c43742394700" providerId="ADAL" clId="{C1A50780-8E23-40DA-BF93-EF6C9DBD9CC8}" dt="2020-02-15T12:41:44.834" v="699" actId="14100"/>
          <ac:picMkLst>
            <pc:docMk/>
            <pc:sldMk cId="3966072109" sldId="267"/>
            <ac:picMk id="3" creationId="{6EE00C8E-FE40-413F-930F-A0EF0E716793}"/>
          </ac:picMkLst>
        </pc:picChg>
      </pc:sldChg>
      <pc:sldChg chg="addSp delSp modSp ord">
        <pc:chgData name="Joachim Nilsen" userId="ac5f5294-0fee-4d31-98b3-c43742394700" providerId="ADAL" clId="{C1A50780-8E23-40DA-BF93-EF6C9DBD9CC8}" dt="2020-02-15T16:18:26.945" v="1773" actId="478"/>
        <pc:sldMkLst>
          <pc:docMk/>
          <pc:sldMk cId="276361903" sldId="268"/>
        </pc:sldMkLst>
        <pc:spChg chg="del mod">
          <ac:chgData name="Joachim Nilsen" userId="ac5f5294-0fee-4d31-98b3-c43742394700" providerId="ADAL" clId="{C1A50780-8E23-40DA-BF93-EF6C9DBD9CC8}" dt="2020-02-15T14:10:33.924" v="1181" actId="478"/>
          <ac:spMkLst>
            <pc:docMk/>
            <pc:sldMk cId="276361903" sldId="268"/>
            <ac:spMk id="31" creationId="{C42B4440-7440-4859-AF21-95C3AAD15F4B}"/>
          </ac:spMkLst>
        </pc:spChg>
        <pc:spChg chg="del">
          <ac:chgData name="Joachim Nilsen" userId="ac5f5294-0fee-4d31-98b3-c43742394700" providerId="ADAL" clId="{C1A50780-8E23-40DA-BF93-EF6C9DBD9CC8}" dt="2020-02-15T14:09:48.053" v="1172" actId="478"/>
          <ac:spMkLst>
            <pc:docMk/>
            <pc:sldMk cId="276361903" sldId="268"/>
            <ac:spMk id="32" creationId="{E1DFF7E1-DB3F-4BCF-847B-3C439295954C}"/>
          </ac:spMkLst>
        </pc:spChg>
        <pc:picChg chg="del">
          <ac:chgData name="Joachim Nilsen" userId="ac5f5294-0fee-4d31-98b3-c43742394700" providerId="ADAL" clId="{C1A50780-8E23-40DA-BF93-EF6C9DBD9CC8}" dt="2020-02-15T14:09:22.581" v="1164" actId="478"/>
          <ac:picMkLst>
            <pc:docMk/>
            <pc:sldMk cId="276361903" sldId="268"/>
            <ac:picMk id="4" creationId="{61707D62-D965-4DBC-A704-9B1E58D34089}"/>
          </ac:picMkLst>
        </pc:picChg>
        <pc:picChg chg="add del mod">
          <ac:chgData name="Joachim Nilsen" userId="ac5f5294-0fee-4d31-98b3-c43742394700" providerId="ADAL" clId="{C1A50780-8E23-40DA-BF93-EF6C9DBD9CC8}" dt="2020-02-15T16:18:26.945" v="1773" actId="478"/>
          <ac:picMkLst>
            <pc:docMk/>
            <pc:sldMk cId="276361903" sldId="268"/>
            <ac:picMk id="6" creationId="{FF348D15-F9CE-4059-B08F-68A011428335}"/>
          </ac:picMkLst>
        </pc:picChg>
        <pc:picChg chg="del mod">
          <ac:chgData name="Joachim Nilsen" userId="ac5f5294-0fee-4d31-98b3-c43742394700" providerId="ADAL" clId="{C1A50780-8E23-40DA-BF93-EF6C9DBD9CC8}" dt="2020-02-15T14:09:21.070" v="1163" actId="478"/>
          <ac:picMkLst>
            <pc:docMk/>
            <pc:sldMk cId="276361903" sldId="268"/>
            <ac:picMk id="18" creationId="{CADC1D9F-7519-4536-A0CF-95AAEDA5E1C6}"/>
          </ac:picMkLst>
        </pc:picChg>
        <pc:picChg chg="del mod">
          <ac:chgData name="Joachim Nilsen" userId="ac5f5294-0fee-4d31-98b3-c43742394700" providerId="ADAL" clId="{C1A50780-8E23-40DA-BF93-EF6C9DBD9CC8}" dt="2020-02-15T14:10:33.924" v="1181" actId="478"/>
          <ac:picMkLst>
            <pc:docMk/>
            <pc:sldMk cId="276361903" sldId="268"/>
            <ac:picMk id="20" creationId="{124A8C0B-3ED2-41C0-83CE-E10A4439C94E}"/>
          </ac:picMkLst>
        </pc:picChg>
        <pc:picChg chg="del mod">
          <ac:chgData name="Joachim Nilsen" userId="ac5f5294-0fee-4d31-98b3-c43742394700" providerId="ADAL" clId="{C1A50780-8E23-40DA-BF93-EF6C9DBD9CC8}" dt="2020-02-15T14:10:33.924" v="1181" actId="478"/>
          <ac:picMkLst>
            <pc:docMk/>
            <pc:sldMk cId="276361903" sldId="268"/>
            <ac:picMk id="22" creationId="{0D0C15F2-77FB-4635-9F11-B40D566962D8}"/>
          </ac:picMkLst>
        </pc:picChg>
        <pc:picChg chg="del">
          <ac:chgData name="Joachim Nilsen" userId="ac5f5294-0fee-4d31-98b3-c43742394700" providerId="ADAL" clId="{C1A50780-8E23-40DA-BF93-EF6C9DBD9CC8}" dt="2020-02-15T16:18:15.316" v="1768" actId="478"/>
          <ac:picMkLst>
            <pc:docMk/>
            <pc:sldMk cId="276361903" sldId="268"/>
            <ac:picMk id="23" creationId="{2277950E-B0A8-4D6E-9EA8-B6053A731012}"/>
          </ac:picMkLst>
        </pc:picChg>
        <pc:picChg chg="mod">
          <ac:chgData name="Joachim Nilsen" userId="ac5f5294-0fee-4d31-98b3-c43742394700" providerId="ADAL" clId="{C1A50780-8E23-40DA-BF93-EF6C9DBD9CC8}" dt="2020-02-15T14:10:37.209" v="1185" actId="1076"/>
          <ac:picMkLst>
            <pc:docMk/>
            <pc:sldMk cId="276361903" sldId="268"/>
            <ac:picMk id="24" creationId="{1FC313A8-A0E5-454E-A619-19247520C94D}"/>
          </ac:picMkLst>
        </pc:picChg>
        <pc:picChg chg="mod">
          <ac:chgData name="Joachim Nilsen" userId="ac5f5294-0fee-4d31-98b3-c43742394700" providerId="ADAL" clId="{C1A50780-8E23-40DA-BF93-EF6C9DBD9CC8}" dt="2020-02-15T14:10:35.724" v="1183" actId="1076"/>
          <ac:picMkLst>
            <pc:docMk/>
            <pc:sldMk cId="276361903" sldId="268"/>
            <ac:picMk id="26" creationId="{550DCAEB-EFF5-435C-AE59-291E86F9BA91}"/>
          </ac:picMkLst>
        </pc:picChg>
      </pc:sldChg>
      <pc:sldChg chg="del modTransition">
        <pc:chgData name="Joachim Nilsen" userId="ac5f5294-0fee-4d31-98b3-c43742394700" providerId="ADAL" clId="{C1A50780-8E23-40DA-BF93-EF6C9DBD9CC8}" dt="2020-02-15T14:53:13.202" v="1482" actId="47"/>
        <pc:sldMkLst>
          <pc:docMk/>
          <pc:sldMk cId="3134095946" sldId="269"/>
        </pc:sldMkLst>
      </pc:sldChg>
      <pc:sldChg chg="modSp">
        <pc:chgData name="Joachim Nilsen" userId="ac5f5294-0fee-4d31-98b3-c43742394700" providerId="ADAL" clId="{C1A50780-8E23-40DA-BF93-EF6C9DBD9CC8}" dt="2020-02-15T16:47:00.181" v="1794" actId="14100"/>
        <pc:sldMkLst>
          <pc:docMk/>
          <pc:sldMk cId="3639740291" sldId="271"/>
        </pc:sldMkLst>
        <pc:grpChg chg="mod">
          <ac:chgData name="Joachim Nilsen" userId="ac5f5294-0fee-4d31-98b3-c43742394700" providerId="ADAL" clId="{C1A50780-8E23-40DA-BF93-EF6C9DBD9CC8}" dt="2020-02-15T16:47:00.181" v="1794" actId="14100"/>
          <ac:grpSpMkLst>
            <pc:docMk/>
            <pc:sldMk cId="3639740291" sldId="271"/>
            <ac:grpSpMk id="16" creationId="{A8870C65-E643-4536-8A62-25C16C01C8A9}"/>
          </ac:grpSpMkLst>
        </pc:grpChg>
      </pc:sldChg>
      <pc:sldChg chg="modSp add modTransition">
        <pc:chgData name="Joachim Nilsen" userId="ac5f5294-0fee-4d31-98b3-c43742394700" providerId="ADAL" clId="{C1A50780-8E23-40DA-BF93-EF6C9DBD9CC8}" dt="2020-02-15T15:13:54.367" v="1590"/>
        <pc:sldMkLst>
          <pc:docMk/>
          <pc:sldMk cId="1494736441" sldId="272"/>
        </pc:sldMkLst>
        <pc:spChg chg="mod">
          <ac:chgData name="Joachim Nilsen" userId="ac5f5294-0fee-4d31-98b3-c43742394700" providerId="ADAL" clId="{C1A50780-8E23-40DA-BF93-EF6C9DBD9CC8}" dt="2020-02-12T14:22:05.192" v="659" actId="20577"/>
          <ac:spMkLst>
            <pc:docMk/>
            <pc:sldMk cId="1494736441" sldId="272"/>
            <ac:spMk id="3" creationId="{BB2B23B1-84DD-4E1A-B112-3314B40E31C0}"/>
          </ac:spMkLst>
        </pc:spChg>
      </pc:sldChg>
      <pc:sldChg chg="addSp delSp modSp add ord">
        <pc:chgData name="Joachim Nilsen" userId="ac5f5294-0fee-4d31-98b3-c43742394700" providerId="ADAL" clId="{C1A50780-8E23-40DA-BF93-EF6C9DBD9CC8}" dt="2020-02-15T14:02:22.870" v="1139" actId="478"/>
        <pc:sldMkLst>
          <pc:docMk/>
          <pc:sldMk cId="742308416" sldId="274"/>
        </pc:sldMkLst>
        <pc:spChg chg="add del mod">
          <ac:chgData name="Joachim Nilsen" userId="ac5f5294-0fee-4d31-98b3-c43742394700" providerId="ADAL" clId="{C1A50780-8E23-40DA-BF93-EF6C9DBD9CC8}" dt="2020-02-15T14:01:39.898" v="1131" actId="20577"/>
          <ac:spMkLst>
            <pc:docMk/>
            <pc:sldMk cId="742308416" sldId="274"/>
            <ac:spMk id="2" creationId="{2BAE0DFC-D36E-4359-A159-FC77E74FE89F}"/>
          </ac:spMkLst>
        </pc:spChg>
        <pc:spChg chg="del">
          <ac:chgData name="Joachim Nilsen" userId="ac5f5294-0fee-4d31-98b3-c43742394700" providerId="ADAL" clId="{C1A50780-8E23-40DA-BF93-EF6C9DBD9CC8}" dt="2020-02-15T12:41:36.842" v="698" actId="478"/>
          <ac:spMkLst>
            <pc:docMk/>
            <pc:sldMk cId="742308416" sldId="274"/>
            <ac:spMk id="3" creationId="{D476BA6C-6CCD-450B-ADA4-9CA89C8AF029}"/>
          </ac:spMkLst>
        </pc:spChg>
        <pc:spChg chg="add del">
          <ac:chgData name="Joachim Nilsen" userId="ac5f5294-0fee-4d31-98b3-c43742394700" providerId="ADAL" clId="{C1A50780-8E23-40DA-BF93-EF6C9DBD9CC8}" dt="2020-02-15T12:41:29.826" v="678"/>
          <ac:spMkLst>
            <pc:docMk/>
            <pc:sldMk cId="742308416" sldId="274"/>
            <ac:spMk id="4" creationId="{DA55218E-2509-4B24-8C62-BDECBA52435D}"/>
          </ac:spMkLst>
        </pc:spChg>
        <pc:spChg chg="add del mod">
          <ac:chgData name="Joachim Nilsen" userId="ac5f5294-0fee-4d31-98b3-c43742394700" providerId="ADAL" clId="{C1A50780-8E23-40DA-BF93-EF6C9DBD9CC8}" dt="2020-02-15T12:53:03.509" v="767" actId="478"/>
          <ac:spMkLst>
            <pc:docMk/>
            <pc:sldMk cId="742308416" sldId="274"/>
            <ac:spMk id="10" creationId="{40C15F84-8791-4250-B935-BAF46D510432}"/>
          </ac:spMkLst>
        </pc:spChg>
        <pc:spChg chg="add del mod">
          <ac:chgData name="Joachim Nilsen" userId="ac5f5294-0fee-4d31-98b3-c43742394700" providerId="ADAL" clId="{C1A50780-8E23-40DA-BF93-EF6C9DBD9CC8}" dt="2020-02-15T12:57:26.440" v="811" actId="478"/>
          <ac:spMkLst>
            <pc:docMk/>
            <pc:sldMk cId="742308416" sldId="274"/>
            <ac:spMk id="13" creationId="{F4CFFEBE-E9DE-4AD9-80B4-ED8FD797CD59}"/>
          </ac:spMkLst>
        </pc:spChg>
        <pc:spChg chg="add del mod">
          <ac:chgData name="Joachim Nilsen" userId="ac5f5294-0fee-4d31-98b3-c43742394700" providerId="ADAL" clId="{C1A50780-8E23-40DA-BF93-EF6C9DBD9CC8}" dt="2020-02-15T13:45:42.166" v="1012" actId="478"/>
          <ac:spMkLst>
            <pc:docMk/>
            <pc:sldMk cId="742308416" sldId="274"/>
            <ac:spMk id="14" creationId="{584D3C78-3436-41C7-912D-B81E459ADB01}"/>
          </ac:spMkLst>
        </pc:spChg>
        <pc:spChg chg="add del mod">
          <ac:chgData name="Joachim Nilsen" userId="ac5f5294-0fee-4d31-98b3-c43742394700" providerId="ADAL" clId="{C1A50780-8E23-40DA-BF93-EF6C9DBD9CC8}" dt="2020-02-15T12:59:31.425" v="833" actId="478"/>
          <ac:spMkLst>
            <pc:docMk/>
            <pc:sldMk cId="742308416" sldId="274"/>
            <ac:spMk id="15" creationId="{13A1A316-FEB5-4C19-850D-FCD3CC3B1B00}"/>
          </ac:spMkLst>
        </pc:spChg>
        <pc:spChg chg="add del mod">
          <ac:chgData name="Joachim Nilsen" userId="ac5f5294-0fee-4d31-98b3-c43742394700" providerId="ADAL" clId="{C1A50780-8E23-40DA-BF93-EF6C9DBD9CC8}" dt="2020-02-15T13:00:30.754" v="857" actId="478"/>
          <ac:spMkLst>
            <pc:docMk/>
            <pc:sldMk cId="742308416" sldId="274"/>
            <ac:spMk id="16" creationId="{74663531-167C-4BE0-8621-406CCB407458}"/>
          </ac:spMkLst>
        </pc:spChg>
        <pc:spChg chg="add del">
          <ac:chgData name="Joachim Nilsen" userId="ac5f5294-0fee-4d31-98b3-c43742394700" providerId="ADAL" clId="{C1A50780-8E23-40DA-BF93-EF6C9DBD9CC8}" dt="2020-02-15T13:00:38.736" v="859" actId="478"/>
          <ac:spMkLst>
            <pc:docMk/>
            <pc:sldMk cId="742308416" sldId="274"/>
            <ac:spMk id="17" creationId="{0930E5F4-8D9B-40B1-A391-013FAC6DEDAE}"/>
          </ac:spMkLst>
        </pc:spChg>
        <pc:spChg chg="add del mod">
          <ac:chgData name="Joachim Nilsen" userId="ac5f5294-0fee-4d31-98b3-c43742394700" providerId="ADAL" clId="{C1A50780-8E23-40DA-BF93-EF6C9DBD9CC8}" dt="2020-02-15T13:45:31.508" v="1006" actId="478"/>
          <ac:spMkLst>
            <pc:docMk/>
            <pc:sldMk cId="742308416" sldId="274"/>
            <ac:spMk id="18" creationId="{9BC2542E-3126-4502-81B5-A37EB3D4B063}"/>
          </ac:spMkLst>
        </pc:spChg>
        <pc:spChg chg="add del mod">
          <ac:chgData name="Joachim Nilsen" userId="ac5f5294-0fee-4d31-98b3-c43742394700" providerId="ADAL" clId="{C1A50780-8E23-40DA-BF93-EF6C9DBD9CC8}" dt="2020-02-15T13:45:42.942" v="1013" actId="478"/>
          <ac:spMkLst>
            <pc:docMk/>
            <pc:sldMk cId="742308416" sldId="274"/>
            <ac:spMk id="19" creationId="{CB75E5A3-E220-4389-978E-0921AB47F2E0}"/>
          </ac:spMkLst>
        </pc:spChg>
        <pc:spChg chg="add del mod">
          <ac:chgData name="Joachim Nilsen" userId="ac5f5294-0fee-4d31-98b3-c43742394700" providerId="ADAL" clId="{C1A50780-8E23-40DA-BF93-EF6C9DBD9CC8}" dt="2020-02-15T13:45:54.535" v="1020" actId="478"/>
          <ac:spMkLst>
            <pc:docMk/>
            <pc:sldMk cId="742308416" sldId="274"/>
            <ac:spMk id="20" creationId="{ACADBFB8-9170-4377-9F2E-85F809E4FAB7}"/>
          </ac:spMkLst>
        </pc:spChg>
        <pc:spChg chg="add del mod">
          <ac:chgData name="Joachim Nilsen" userId="ac5f5294-0fee-4d31-98b3-c43742394700" providerId="ADAL" clId="{C1A50780-8E23-40DA-BF93-EF6C9DBD9CC8}" dt="2020-02-15T13:45:52.166" v="1018" actId="478"/>
          <ac:spMkLst>
            <pc:docMk/>
            <pc:sldMk cId="742308416" sldId="274"/>
            <ac:spMk id="23" creationId="{E91B9F41-AC65-464B-AEE8-1AACFDCAD4E2}"/>
          </ac:spMkLst>
        </pc:spChg>
        <pc:spChg chg="add del mod">
          <ac:chgData name="Joachim Nilsen" userId="ac5f5294-0fee-4d31-98b3-c43742394700" providerId="ADAL" clId="{C1A50780-8E23-40DA-BF93-EF6C9DBD9CC8}" dt="2020-02-15T13:45:50.746" v="1017" actId="478"/>
          <ac:spMkLst>
            <pc:docMk/>
            <pc:sldMk cId="742308416" sldId="274"/>
            <ac:spMk id="24" creationId="{CBE19D0B-6938-432F-AF99-BF8DBC090C9C}"/>
          </ac:spMkLst>
        </pc:spChg>
        <pc:spChg chg="add del mod">
          <ac:chgData name="Joachim Nilsen" userId="ac5f5294-0fee-4d31-98b3-c43742394700" providerId="ADAL" clId="{C1A50780-8E23-40DA-BF93-EF6C9DBD9CC8}" dt="2020-02-15T13:46:20.557" v="1030" actId="478"/>
          <ac:spMkLst>
            <pc:docMk/>
            <pc:sldMk cId="742308416" sldId="274"/>
            <ac:spMk id="25" creationId="{B2C0503C-2CDC-438C-A0F3-4764A8CF8BE6}"/>
          </ac:spMkLst>
        </pc:spChg>
        <pc:spChg chg="add del mod">
          <ac:chgData name="Joachim Nilsen" userId="ac5f5294-0fee-4d31-98b3-c43742394700" providerId="ADAL" clId="{C1A50780-8E23-40DA-BF93-EF6C9DBD9CC8}" dt="2020-02-15T13:49:26.050" v="1044" actId="478"/>
          <ac:spMkLst>
            <pc:docMk/>
            <pc:sldMk cId="742308416" sldId="274"/>
            <ac:spMk id="26" creationId="{A956AC37-5D40-40DE-8776-E20BB800BEC3}"/>
          </ac:spMkLst>
        </pc:spChg>
        <pc:spChg chg="add del mod">
          <ac:chgData name="Joachim Nilsen" userId="ac5f5294-0fee-4d31-98b3-c43742394700" providerId="ADAL" clId="{C1A50780-8E23-40DA-BF93-EF6C9DBD9CC8}" dt="2020-02-15T13:51:47.870" v="1080" actId="478"/>
          <ac:spMkLst>
            <pc:docMk/>
            <pc:sldMk cId="742308416" sldId="274"/>
            <ac:spMk id="27" creationId="{8879E5F2-8AF5-4A3B-878F-1760C0AFA949}"/>
          </ac:spMkLst>
        </pc:spChg>
        <pc:spChg chg="add mod">
          <ac:chgData name="Joachim Nilsen" userId="ac5f5294-0fee-4d31-98b3-c43742394700" providerId="ADAL" clId="{C1A50780-8E23-40DA-BF93-EF6C9DBD9CC8}" dt="2020-02-15T13:52:00.835" v="1084" actId="11529"/>
          <ac:spMkLst>
            <pc:docMk/>
            <pc:sldMk cId="742308416" sldId="274"/>
            <ac:spMk id="28" creationId="{4C9258CE-4D4B-4ABB-A48E-5A2EF2A4925A}"/>
          </ac:spMkLst>
        </pc:spChg>
        <pc:spChg chg="add mod">
          <ac:chgData name="Joachim Nilsen" userId="ac5f5294-0fee-4d31-98b3-c43742394700" providerId="ADAL" clId="{C1A50780-8E23-40DA-BF93-EF6C9DBD9CC8}" dt="2020-02-15T13:52:13.886" v="1087" actId="1076"/>
          <ac:spMkLst>
            <pc:docMk/>
            <pc:sldMk cId="742308416" sldId="274"/>
            <ac:spMk id="29" creationId="{C3AD08A5-3ED5-4A40-A491-4AD639A4DD9E}"/>
          </ac:spMkLst>
        </pc:spChg>
        <pc:spChg chg="add mod">
          <ac:chgData name="Joachim Nilsen" userId="ac5f5294-0fee-4d31-98b3-c43742394700" providerId="ADAL" clId="{C1A50780-8E23-40DA-BF93-EF6C9DBD9CC8}" dt="2020-02-15T13:52:22.818" v="1091" actId="1076"/>
          <ac:spMkLst>
            <pc:docMk/>
            <pc:sldMk cId="742308416" sldId="274"/>
            <ac:spMk id="30" creationId="{D76F0BB5-C443-461C-824A-9D8A59C93ACA}"/>
          </ac:spMkLst>
        </pc:spChg>
        <pc:spChg chg="add mod">
          <ac:chgData name="Joachim Nilsen" userId="ac5f5294-0fee-4d31-98b3-c43742394700" providerId="ADAL" clId="{C1A50780-8E23-40DA-BF93-EF6C9DBD9CC8}" dt="2020-02-15T13:53:37.386" v="1105" actId="14100"/>
          <ac:spMkLst>
            <pc:docMk/>
            <pc:sldMk cId="742308416" sldId="274"/>
            <ac:spMk id="31" creationId="{C0905BD9-3726-412B-9ADD-09C317871B63}"/>
          </ac:spMkLst>
        </pc:spChg>
        <pc:spChg chg="add del mod">
          <ac:chgData name="Joachim Nilsen" userId="ac5f5294-0fee-4d31-98b3-c43742394700" providerId="ADAL" clId="{C1A50780-8E23-40DA-BF93-EF6C9DBD9CC8}" dt="2020-02-15T13:54:45.905" v="1122" actId="478"/>
          <ac:spMkLst>
            <pc:docMk/>
            <pc:sldMk cId="742308416" sldId="274"/>
            <ac:spMk id="32" creationId="{578F6B14-7318-4341-BDB3-8F80C7DADB96}"/>
          </ac:spMkLst>
        </pc:spChg>
        <pc:spChg chg="add del mod">
          <ac:chgData name="Joachim Nilsen" userId="ac5f5294-0fee-4d31-98b3-c43742394700" providerId="ADAL" clId="{C1A50780-8E23-40DA-BF93-EF6C9DBD9CC8}" dt="2020-02-15T14:01:29.729" v="1126"/>
          <ac:spMkLst>
            <pc:docMk/>
            <pc:sldMk cId="742308416" sldId="274"/>
            <ac:spMk id="33" creationId="{6C1888BF-02E7-4AFA-BB68-8503F57D2FCC}"/>
          </ac:spMkLst>
        </pc:spChg>
        <pc:spChg chg="add del mod">
          <ac:chgData name="Joachim Nilsen" userId="ac5f5294-0fee-4d31-98b3-c43742394700" providerId="ADAL" clId="{C1A50780-8E23-40DA-BF93-EF6C9DBD9CC8}" dt="2020-02-15T14:02:22.870" v="1139" actId="478"/>
          <ac:spMkLst>
            <pc:docMk/>
            <pc:sldMk cId="742308416" sldId="274"/>
            <ac:spMk id="34" creationId="{C15AF312-4948-447B-A935-912010ADB3E0}"/>
          </ac:spMkLst>
        </pc:spChg>
        <pc:graphicFrameChg chg="add del mod">
          <ac:chgData name="Joachim Nilsen" userId="ac5f5294-0fee-4d31-98b3-c43742394700" providerId="ADAL" clId="{C1A50780-8E23-40DA-BF93-EF6C9DBD9CC8}" dt="2020-02-15T13:03:54.492" v="896" actId="478"/>
          <ac:graphicFrameMkLst>
            <pc:docMk/>
            <pc:sldMk cId="742308416" sldId="274"/>
            <ac:graphicFrameMk id="21" creationId="{FB0D6061-427F-4FB6-9065-8C1111F2AB85}"/>
          </ac:graphicFrameMkLst>
        </pc:graphicFrameChg>
        <pc:picChg chg="add mod">
          <ac:chgData name="Joachim Nilsen" userId="ac5f5294-0fee-4d31-98b3-c43742394700" providerId="ADAL" clId="{C1A50780-8E23-40DA-BF93-EF6C9DBD9CC8}" dt="2020-02-15T13:51:49.562" v="1081" actId="1076"/>
          <ac:picMkLst>
            <pc:docMk/>
            <pc:sldMk cId="742308416" sldId="274"/>
            <ac:picMk id="5" creationId="{11EB4A36-0AF5-4D79-84BF-4A2F5962BCC2}"/>
          </ac:picMkLst>
        </pc:picChg>
        <pc:picChg chg="add mod">
          <ac:chgData name="Joachim Nilsen" userId="ac5f5294-0fee-4d31-98b3-c43742394700" providerId="ADAL" clId="{C1A50780-8E23-40DA-BF93-EF6C9DBD9CC8}" dt="2020-02-15T13:52:24.414" v="1092" actId="1076"/>
          <ac:picMkLst>
            <pc:docMk/>
            <pc:sldMk cId="742308416" sldId="274"/>
            <ac:picMk id="6" creationId="{93B143A9-E07C-43ED-A49C-F1A6CA01D8A5}"/>
          </ac:picMkLst>
        </pc:picChg>
        <pc:picChg chg="add del mod">
          <ac:chgData name="Joachim Nilsen" userId="ac5f5294-0fee-4d31-98b3-c43742394700" providerId="ADAL" clId="{C1A50780-8E23-40DA-BF93-EF6C9DBD9CC8}" dt="2020-02-15T12:45:24.113" v="713" actId="478"/>
          <ac:picMkLst>
            <pc:docMk/>
            <pc:sldMk cId="742308416" sldId="274"/>
            <ac:picMk id="7" creationId="{B226BF7F-01BA-441F-8087-DE0804F41BAD}"/>
          </ac:picMkLst>
        </pc:picChg>
        <pc:picChg chg="add del mod">
          <ac:chgData name="Joachim Nilsen" userId="ac5f5294-0fee-4d31-98b3-c43742394700" providerId="ADAL" clId="{C1A50780-8E23-40DA-BF93-EF6C9DBD9CC8}" dt="2020-02-15T12:47:17.076" v="720" actId="478"/>
          <ac:picMkLst>
            <pc:docMk/>
            <pc:sldMk cId="742308416" sldId="274"/>
            <ac:picMk id="8" creationId="{7D1DD4B6-632C-4892-B308-397E7ABCE914}"/>
          </ac:picMkLst>
        </pc:picChg>
        <pc:picChg chg="add mod">
          <ac:chgData name="Joachim Nilsen" userId="ac5f5294-0fee-4d31-98b3-c43742394700" providerId="ADAL" clId="{C1A50780-8E23-40DA-BF93-EF6C9DBD9CC8}" dt="2020-02-15T13:51:51.542" v="1082" actId="1076"/>
          <ac:picMkLst>
            <pc:docMk/>
            <pc:sldMk cId="742308416" sldId="274"/>
            <ac:picMk id="9" creationId="{700F6CB6-96C5-4011-824F-4FFCBDF3C0CF}"/>
          </ac:picMkLst>
        </pc:picChg>
        <pc:picChg chg="add mod">
          <ac:chgData name="Joachim Nilsen" userId="ac5f5294-0fee-4d31-98b3-c43742394700" providerId="ADAL" clId="{C1A50780-8E23-40DA-BF93-EF6C9DBD9CC8}" dt="2020-02-15T13:51:53.208" v="1083" actId="1076"/>
          <ac:picMkLst>
            <pc:docMk/>
            <pc:sldMk cId="742308416" sldId="274"/>
            <ac:picMk id="12" creationId="{7DD3FFAD-3980-4016-96AD-B064E5A61F6A}"/>
          </ac:picMkLst>
        </pc:picChg>
        <pc:picChg chg="add del">
          <ac:chgData name="Joachim Nilsen" userId="ac5f5294-0fee-4d31-98b3-c43742394700" providerId="ADAL" clId="{C1A50780-8E23-40DA-BF93-EF6C9DBD9CC8}" dt="2020-02-15T13:03:50.333" v="895"/>
          <ac:picMkLst>
            <pc:docMk/>
            <pc:sldMk cId="742308416" sldId="274"/>
            <ac:picMk id="22" creationId="{305CCBE8-E071-42D9-AB2B-0C6BD2C9D2A4}"/>
          </ac:picMkLst>
        </pc:picChg>
      </pc:sldChg>
      <pc:sldChg chg="addSp delSp modSp">
        <pc:chgData name="Joachim Nilsen" userId="ac5f5294-0fee-4d31-98b3-c43742394700" providerId="ADAL" clId="{C1A50780-8E23-40DA-BF93-EF6C9DBD9CC8}" dt="2020-02-15T16:16:25.973" v="1765" actId="478"/>
        <pc:sldMkLst>
          <pc:docMk/>
          <pc:sldMk cId="1995660020" sldId="275"/>
        </pc:sldMkLst>
        <pc:spChg chg="add">
          <ac:chgData name="Joachim Nilsen" userId="ac5f5294-0fee-4d31-98b3-c43742394700" providerId="ADAL" clId="{C1A50780-8E23-40DA-BF93-EF6C9DBD9CC8}" dt="2020-02-15T14:10:31.045" v="1180"/>
          <ac:spMkLst>
            <pc:docMk/>
            <pc:sldMk cId="1995660020" sldId="275"/>
            <ac:spMk id="4" creationId="{F02EFD85-AE5F-485F-8F00-6816B5CEF8CA}"/>
          </ac:spMkLst>
        </pc:spChg>
        <pc:picChg chg="add mod modCrop">
          <ac:chgData name="Joachim Nilsen" userId="ac5f5294-0fee-4d31-98b3-c43742394700" providerId="ADAL" clId="{C1A50780-8E23-40DA-BF93-EF6C9DBD9CC8}" dt="2020-02-15T14:11:48.127" v="1203" actId="732"/>
          <ac:picMkLst>
            <pc:docMk/>
            <pc:sldMk cId="1995660020" sldId="275"/>
            <ac:picMk id="2" creationId="{59DD34DE-2F75-457A-9072-C141662293B6}"/>
          </ac:picMkLst>
        </pc:picChg>
        <pc:picChg chg="add mod">
          <ac:chgData name="Joachim Nilsen" userId="ac5f5294-0fee-4d31-98b3-c43742394700" providerId="ADAL" clId="{C1A50780-8E23-40DA-BF93-EF6C9DBD9CC8}" dt="2020-02-15T14:11:36.108" v="1201" actId="14100"/>
          <ac:picMkLst>
            <pc:docMk/>
            <pc:sldMk cId="1995660020" sldId="275"/>
            <ac:picMk id="3" creationId="{97AEC66D-C344-4FB9-84EC-69A1ADFC39BE}"/>
          </ac:picMkLst>
        </pc:picChg>
        <pc:picChg chg="add del mod modCrop">
          <ac:chgData name="Joachim Nilsen" userId="ac5f5294-0fee-4d31-98b3-c43742394700" providerId="ADAL" clId="{C1A50780-8E23-40DA-BF93-EF6C9DBD9CC8}" dt="2020-02-15T16:16:25.973" v="1765" actId="478"/>
          <ac:picMkLst>
            <pc:docMk/>
            <pc:sldMk cId="1995660020" sldId="275"/>
            <ac:picMk id="30" creationId="{2426E590-AE74-4F51-BD95-65EFAB9758D7}"/>
          </ac:picMkLst>
        </pc:picChg>
      </pc:sldChg>
      <pc:sldChg chg="addSp delSp modSp add del">
        <pc:chgData name="Joachim Nilsen" userId="ac5f5294-0fee-4d31-98b3-c43742394700" providerId="ADAL" clId="{C1A50780-8E23-40DA-BF93-EF6C9DBD9CC8}" dt="2020-02-15T13:08:57.083" v="931" actId="2696"/>
        <pc:sldMkLst>
          <pc:docMk/>
          <pc:sldMk cId="2354468142" sldId="275"/>
        </pc:sldMkLst>
        <pc:spChg chg="del">
          <ac:chgData name="Joachim Nilsen" userId="ac5f5294-0fee-4d31-98b3-c43742394700" providerId="ADAL" clId="{C1A50780-8E23-40DA-BF93-EF6C9DBD9CC8}" dt="2020-02-15T13:04:43.256" v="898" actId="1032"/>
          <ac:spMkLst>
            <pc:docMk/>
            <pc:sldMk cId="2354468142" sldId="275"/>
            <ac:spMk id="3" creationId="{1B0905F1-3248-445C-882E-7F176F056964}"/>
          </ac:spMkLst>
        </pc:spChg>
        <pc:graphicFrameChg chg="add mod">
          <ac:chgData name="Joachim Nilsen" userId="ac5f5294-0fee-4d31-98b3-c43742394700" providerId="ADAL" clId="{C1A50780-8E23-40DA-BF93-EF6C9DBD9CC8}" dt="2020-02-15T13:08:53.190" v="930" actId="478"/>
          <ac:graphicFrameMkLst>
            <pc:docMk/>
            <pc:sldMk cId="2354468142" sldId="275"/>
            <ac:graphicFrameMk id="4" creationId="{6C938D52-058F-4581-8AA6-CC1DDDA5013C}"/>
          </ac:graphicFrameMkLst>
        </pc:graphicFrameChg>
        <pc:graphicFrameChg chg="add del mod">
          <ac:chgData name="Joachim Nilsen" userId="ac5f5294-0fee-4d31-98b3-c43742394700" providerId="ADAL" clId="{C1A50780-8E23-40DA-BF93-EF6C9DBD9CC8}" dt="2020-02-15T13:06:48.179" v="915" actId="1032"/>
          <ac:graphicFrameMkLst>
            <pc:docMk/>
            <pc:sldMk cId="2354468142" sldId="275"/>
            <ac:graphicFrameMk id="5" creationId="{E18B81AA-8C99-4039-A0C9-D0A1CFDF5A9C}"/>
          </ac:graphicFrameMkLst>
        </pc:graphicFrameChg>
      </pc:sldChg>
      <pc:sldChg chg="addSp delSp modSp add">
        <pc:chgData name="Joachim Nilsen" userId="ac5f5294-0fee-4d31-98b3-c43742394700" providerId="ADAL" clId="{C1A50780-8E23-40DA-BF93-EF6C9DBD9CC8}" dt="2020-02-15T14:31:57.626" v="1212" actId="1076"/>
        <pc:sldMkLst>
          <pc:docMk/>
          <pc:sldMk cId="2107530406" sldId="276"/>
        </pc:sldMkLst>
        <pc:spChg chg="del">
          <ac:chgData name="Joachim Nilsen" userId="ac5f5294-0fee-4d31-98b3-c43742394700" providerId="ADAL" clId="{C1A50780-8E23-40DA-BF93-EF6C9DBD9CC8}" dt="2020-02-15T14:31:24.700" v="1207" actId="478"/>
          <ac:spMkLst>
            <pc:docMk/>
            <pc:sldMk cId="2107530406" sldId="276"/>
            <ac:spMk id="2" creationId="{94811DCE-879C-48E0-B97D-CE735C17B232}"/>
          </ac:spMkLst>
        </pc:spChg>
        <pc:spChg chg="del">
          <ac:chgData name="Joachim Nilsen" userId="ac5f5294-0fee-4d31-98b3-c43742394700" providerId="ADAL" clId="{C1A50780-8E23-40DA-BF93-EF6C9DBD9CC8}" dt="2020-02-15T14:31:07.289" v="1206" actId="478"/>
          <ac:spMkLst>
            <pc:docMk/>
            <pc:sldMk cId="2107530406" sldId="276"/>
            <ac:spMk id="3" creationId="{1820BAD3-6A8D-43CD-A8CB-A8FD2AB8D043}"/>
          </ac:spMkLst>
        </pc:spChg>
        <pc:picChg chg="add mod">
          <ac:chgData name="Joachim Nilsen" userId="ac5f5294-0fee-4d31-98b3-c43742394700" providerId="ADAL" clId="{C1A50780-8E23-40DA-BF93-EF6C9DBD9CC8}" dt="2020-02-15T14:31:57.626" v="1212" actId="1076"/>
          <ac:picMkLst>
            <pc:docMk/>
            <pc:sldMk cId="2107530406" sldId="276"/>
            <ac:picMk id="5" creationId="{A6103BE0-B50C-4B03-B83F-B3E022CEF219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4:52:08.187" v="1478" actId="20577"/>
        <pc:sldMkLst>
          <pc:docMk/>
          <pc:sldMk cId="3837021614" sldId="278"/>
        </pc:sldMkLst>
        <pc:spChg chg="del">
          <ac:chgData name="Joachim Nilsen" userId="ac5f5294-0fee-4d31-98b3-c43742394700" providerId="ADAL" clId="{C1A50780-8E23-40DA-BF93-EF6C9DBD9CC8}" dt="2020-02-15T14:32:03.099" v="1214" actId="478"/>
          <ac:spMkLst>
            <pc:docMk/>
            <pc:sldMk cId="3837021614" sldId="278"/>
            <ac:spMk id="2" creationId="{D0E6AAA3-49B5-4E32-873E-9CF3B0BEE54E}"/>
          </ac:spMkLst>
        </pc:spChg>
        <pc:spChg chg="del">
          <ac:chgData name="Joachim Nilsen" userId="ac5f5294-0fee-4d31-98b3-c43742394700" providerId="ADAL" clId="{C1A50780-8E23-40DA-BF93-EF6C9DBD9CC8}" dt="2020-02-15T14:32:05.328" v="1215" actId="478"/>
          <ac:spMkLst>
            <pc:docMk/>
            <pc:sldMk cId="3837021614" sldId="278"/>
            <ac:spMk id="3" creationId="{7307FFF6-379D-4310-A91D-C157605191B3}"/>
          </ac:spMkLst>
        </pc:spChg>
        <pc:spChg chg="add mod">
          <ac:chgData name="Joachim Nilsen" userId="ac5f5294-0fee-4d31-98b3-c43742394700" providerId="ADAL" clId="{C1A50780-8E23-40DA-BF93-EF6C9DBD9CC8}" dt="2020-02-15T14:50:46.235" v="1446" actId="20577"/>
          <ac:spMkLst>
            <pc:docMk/>
            <pc:sldMk cId="3837021614" sldId="278"/>
            <ac:spMk id="20" creationId="{91E5B505-492E-4B4F-8C18-F37BBE38D768}"/>
          </ac:spMkLst>
        </pc:spChg>
        <pc:spChg chg="add mod">
          <ac:chgData name="Joachim Nilsen" userId="ac5f5294-0fee-4d31-98b3-c43742394700" providerId="ADAL" clId="{C1A50780-8E23-40DA-BF93-EF6C9DBD9CC8}" dt="2020-02-15T14:50:47.973" v="1448" actId="20577"/>
          <ac:spMkLst>
            <pc:docMk/>
            <pc:sldMk cId="3837021614" sldId="278"/>
            <ac:spMk id="21" creationId="{39989C3B-BEDA-43B9-B789-8AC69BD26F7B}"/>
          </ac:spMkLst>
        </pc:spChg>
        <pc:spChg chg="add mod">
          <ac:chgData name="Joachim Nilsen" userId="ac5f5294-0fee-4d31-98b3-c43742394700" providerId="ADAL" clId="{C1A50780-8E23-40DA-BF93-EF6C9DBD9CC8}" dt="2020-02-15T14:51:57.686" v="1475" actId="20577"/>
          <ac:spMkLst>
            <pc:docMk/>
            <pc:sldMk cId="3837021614" sldId="278"/>
            <ac:spMk id="22" creationId="{E17AF240-F63C-4A57-8402-5ADB0A4A8F13}"/>
          </ac:spMkLst>
        </pc:spChg>
        <pc:spChg chg="add del mod">
          <ac:chgData name="Joachim Nilsen" userId="ac5f5294-0fee-4d31-98b3-c43742394700" providerId="ADAL" clId="{C1A50780-8E23-40DA-BF93-EF6C9DBD9CC8}" dt="2020-02-15T14:40:27.888" v="1334" actId="478"/>
          <ac:spMkLst>
            <pc:docMk/>
            <pc:sldMk cId="3837021614" sldId="278"/>
            <ac:spMk id="23" creationId="{1F2C407B-0E16-40CC-92D3-E77637F262A1}"/>
          </ac:spMkLst>
        </pc:spChg>
        <pc:spChg chg="add mod">
          <ac:chgData name="Joachim Nilsen" userId="ac5f5294-0fee-4d31-98b3-c43742394700" providerId="ADAL" clId="{C1A50780-8E23-40DA-BF93-EF6C9DBD9CC8}" dt="2020-02-15T14:52:08.187" v="1478" actId="20577"/>
          <ac:spMkLst>
            <pc:docMk/>
            <pc:sldMk cId="3837021614" sldId="278"/>
            <ac:spMk id="24" creationId="{43F8B56D-3F81-4D37-8460-5C912294B9CE}"/>
          </ac:spMkLst>
        </pc:spChg>
        <pc:spChg chg="add mod">
          <ac:chgData name="Joachim Nilsen" userId="ac5f5294-0fee-4d31-98b3-c43742394700" providerId="ADAL" clId="{C1A50780-8E23-40DA-BF93-EF6C9DBD9CC8}" dt="2020-02-15T14:52:02.667" v="1477" actId="20577"/>
          <ac:spMkLst>
            <pc:docMk/>
            <pc:sldMk cId="3837021614" sldId="278"/>
            <ac:spMk id="25" creationId="{AA446A7A-E1C8-4C14-BF2E-5C89BC718383}"/>
          </ac:spMkLst>
        </pc:spChg>
        <pc:picChg chg="add del mod">
          <ac:chgData name="Joachim Nilsen" userId="ac5f5294-0fee-4d31-98b3-c43742394700" providerId="ADAL" clId="{C1A50780-8E23-40DA-BF93-EF6C9DBD9CC8}" dt="2020-02-15T14:34:24.353" v="1231" actId="478"/>
          <ac:picMkLst>
            <pc:docMk/>
            <pc:sldMk cId="3837021614" sldId="278"/>
            <ac:picMk id="5" creationId="{EAC9B030-7EDB-48A0-A6BA-4AF289AC48B2}"/>
          </ac:picMkLst>
        </pc:picChg>
        <pc:picChg chg="add mod modCrop">
          <ac:chgData name="Joachim Nilsen" userId="ac5f5294-0fee-4d31-98b3-c43742394700" providerId="ADAL" clId="{C1A50780-8E23-40DA-BF93-EF6C9DBD9CC8}" dt="2020-02-15T14:40:45" v="1341" actId="1076"/>
          <ac:picMkLst>
            <pc:docMk/>
            <pc:sldMk cId="3837021614" sldId="278"/>
            <ac:picMk id="7" creationId="{DDAF45D0-0078-4A47-B6F9-EDA0690A114C}"/>
          </ac:picMkLst>
        </pc:picChg>
        <pc:cxnChg chg="add del mod">
          <ac:chgData name="Joachim Nilsen" userId="ac5f5294-0fee-4d31-98b3-c43742394700" providerId="ADAL" clId="{C1A50780-8E23-40DA-BF93-EF6C9DBD9CC8}" dt="2020-02-15T14:38:06.337" v="1275" actId="478"/>
          <ac:cxnSpMkLst>
            <pc:docMk/>
            <pc:sldMk cId="3837021614" sldId="278"/>
            <ac:cxnSpMk id="9" creationId="{792DC2D0-7591-45BD-ABDC-71CC493E15F3}"/>
          </ac:cxnSpMkLst>
        </pc:cxnChg>
        <pc:cxnChg chg="add del mod">
          <ac:chgData name="Joachim Nilsen" userId="ac5f5294-0fee-4d31-98b3-c43742394700" providerId="ADAL" clId="{C1A50780-8E23-40DA-BF93-EF6C9DBD9CC8}" dt="2020-02-15T14:38:27.116" v="1278" actId="478"/>
          <ac:cxnSpMkLst>
            <pc:docMk/>
            <pc:sldMk cId="3837021614" sldId="278"/>
            <ac:cxnSpMk id="10" creationId="{5826CEBE-81E6-44B8-B1F2-A20154346AB8}"/>
          </ac:cxnSpMkLst>
        </pc:cxnChg>
        <pc:cxnChg chg="add del mod">
          <ac:chgData name="Joachim Nilsen" userId="ac5f5294-0fee-4d31-98b3-c43742394700" providerId="ADAL" clId="{C1A50780-8E23-40DA-BF93-EF6C9DBD9CC8}" dt="2020-02-15T14:37:57.435" v="1270" actId="478"/>
          <ac:cxnSpMkLst>
            <pc:docMk/>
            <pc:sldMk cId="3837021614" sldId="278"/>
            <ac:cxnSpMk id="11" creationId="{BCEFE38F-DFDD-402D-9A3C-0E7090A24C62}"/>
          </ac:cxnSpMkLst>
        </pc:cxnChg>
        <pc:cxnChg chg="add del mod">
          <ac:chgData name="Joachim Nilsen" userId="ac5f5294-0fee-4d31-98b3-c43742394700" providerId="ADAL" clId="{C1A50780-8E23-40DA-BF93-EF6C9DBD9CC8}" dt="2020-02-15T14:37:51.635" v="1267" actId="478"/>
          <ac:cxnSpMkLst>
            <pc:docMk/>
            <pc:sldMk cId="3837021614" sldId="278"/>
            <ac:cxnSpMk id="12" creationId="{9A811C7D-4AFC-4924-95BD-53214A38B367}"/>
          </ac:cxnSpMkLst>
        </pc:cxnChg>
        <pc:cxnChg chg="add mod">
          <ac:chgData name="Joachim Nilsen" userId="ac5f5294-0fee-4d31-98b3-c43742394700" providerId="ADAL" clId="{C1A50780-8E23-40DA-BF93-EF6C9DBD9CC8}" dt="2020-02-15T14:37:45.462" v="1264" actId="14100"/>
          <ac:cxnSpMkLst>
            <pc:docMk/>
            <pc:sldMk cId="3837021614" sldId="278"/>
            <ac:cxnSpMk id="13" creationId="{B6E5A466-7179-45AC-AD57-DDCD82BFCDFD}"/>
          </ac:cxnSpMkLst>
        </pc:cxnChg>
        <pc:cxnChg chg="add mod">
          <ac:chgData name="Joachim Nilsen" userId="ac5f5294-0fee-4d31-98b3-c43742394700" providerId="ADAL" clId="{C1A50780-8E23-40DA-BF93-EF6C9DBD9CC8}" dt="2020-02-15T14:37:55.108" v="1269" actId="1076"/>
          <ac:cxnSpMkLst>
            <pc:docMk/>
            <pc:sldMk cId="3837021614" sldId="278"/>
            <ac:cxnSpMk id="16" creationId="{22A5037A-1820-429C-826C-66BF11BBF62D}"/>
          </ac:cxnSpMkLst>
        </pc:cxnChg>
        <pc:cxnChg chg="add mod">
          <ac:chgData name="Joachim Nilsen" userId="ac5f5294-0fee-4d31-98b3-c43742394700" providerId="ADAL" clId="{C1A50780-8E23-40DA-BF93-EF6C9DBD9CC8}" dt="2020-02-15T14:38:02.150" v="1272" actId="1076"/>
          <ac:cxnSpMkLst>
            <pc:docMk/>
            <pc:sldMk cId="3837021614" sldId="278"/>
            <ac:cxnSpMk id="17" creationId="{7E7AADC4-048F-4EE7-8C4C-72E3D9D85E3C}"/>
          </ac:cxnSpMkLst>
        </pc:cxnChg>
        <pc:cxnChg chg="add mod">
          <ac:chgData name="Joachim Nilsen" userId="ac5f5294-0fee-4d31-98b3-c43742394700" providerId="ADAL" clId="{C1A50780-8E23-40DA-BF93-EF6C9DBD9CC8}" dt="2020-02-15T14:38:14.818" v="1277" actId="1076"/>
          <ac:cxnSpMkLst>
            <pc:docMk/>
            <pc:sldMk cId="3837021614" sldId="278"/>
            <ac:cxnSpMk id="18" creationId="{60387B62-A1B6-4420-AF5B-EEA1629BDFD0}"/>
          </ac:cxnSpMkLst>
        </pc:cxnChg>
        <pc:cxnChg chg="add mod">
          <ac:chgData name="Joachim Nilsen" userId="ac5f5294-0fee-4d31-98b3-c43742394700" providerId="ADAL" clId="{C1A50780-8E23-40DA-BF93-EF6C9DBD9CC8}" dt="2020-02-15T14:38:36.778" v="1281" actId="1076"/>
          <ac:cxnSpMkLst>
            <pc:docMk/>
            <pc:sldMk cId="3837021614" sldId="278"/>
            <ac:cxnSpMk id="19" creationId="{9BB2048A-405E-432F-B3B9-DA2E4A1B6086}"/>
          </ac:cxnSpMkLst>
        </pc:cxnChg>
      </pc:sldChg>
      <pc:sldChg chg="addSp delSp modSp add">
        <pc:chgData name="Joachim Nilsen" userId="ac5f5294-0fee-4d31-98b3-c43742394700" providerId="ADAL" clId="{C1A50780-8E23-40DA-BF93-EF6C9DBD9CC8}" dt="2020-02-15T14:51:35.176" v="1471" actId="20577"/>
        <pc:sldMkLst>
          <pc:docMk/>
          <pc:sldMk cId="552541148" sldId="279"/>
        </pc:sldMkLst>
        <pc:spChg chg="mod">
          <ac:chgData name="Joachim Nilsen" userId="ac5f5294-0fee-4d31-98b3-c43742394700" providerId="ADAL" clId="{C1A50780-8E23-40DA-BF93-EF6C9DBD9CC8}" dt="2020-02-15T14:50:51.304" v="1452" actId="20577"/>
          <ac:spMkLst>
            <pc:docMk/>
            <pc:sldMk cId="552541148" sldId="279"/>
            <ac:spMk id="20" creationId="{91E5B505-492E-4B4F-8C18-F37BBE38D768}"/>
          </ac:spMkLst>
        </pc:spChg>
        <pc:spChg chg="mod">
          <ac:chgData name="Joachim Nilsen" userId="ac5f5294-0fee-4d31-98b3-c43742394700" providerId="ADAL" clId="{C1A50780-8E23-40DA-BF93-EF6C9DBD9CC8}" dt="2020-02-15T14:50:53.164" v="1454" actId="20577"/>
          <ac:spMkLst>
            <pc:docMk/>
            <pc:sldMk cId="552541148" sldId="279"/>
            <ac:spMk id="21" creationId="{39989C3B-BEDA-43B9-B789-8AC69BD26F7B}"/>
          </ac:spMkLst>
        </pc:spChg>
        <pc:spChg chg="mod">
          <ac:chgData name="Joachim Nilsen" userId="ac5f5294-0fee-4d31-98b3-c43742394700" providerId="ADAL" clId="{C1A50780-8E23-40DA-BF93-EF6C9DBD9CC8}" dt="2020-02-15T14:51:16.455" v="1465" actId="20577"/>
          <ac:spMkLst>
            <pc:docMk/>
            <pc:sldMk cId="552541148" sldId="279"/>
            <ac:spMk id="22" creationId="{E17AF240-F63C-4A57-8402-5ADB0A4A8F13}"/>
          </ac:spMkLst>
        </pc:spChg>
        <pc:spChg chg="mod">
          <ac:chgData name="Joachim Nilsen" userId="ac5f5294-0fee-4d31-98b3-c43742394700" providerId="ADAL" clId="{C1A50780-8E23-40DA-BF93-EF6C9DBD9CC8}" dt="2020-02-15T14:51:35.176" v="1471" actId="20577"/>
          <ac:spMkLst>
            <pc:docMk/>
            <pc:sldMk cId="552541148" sldId="279"/>
            <ac:spMk id="24" creationId="{43F8B56D-3F81-4D37-8460-5C912294B9CE}"/>
          </ac:spMkLst>
        </pc:spChg>
        <pc:spChg chg="mod">
          <ac:chgData name="Joachim Nilsen" userId="ac5f5294-0fee-4d31-98b3-c43742394700" providerId="ADAL" clId="{C1A50780-8E23-40DA-BF93-EF6C9DBD9CC8}" dt="2020-02-15T14:51:26.286" v="1470" actId="20577"/>
          <ac:spMkLst>
            <pc:docMk/>
            <pc:sldMk cId="552541148" sldId="279"/>
            <ac:spMk id="25" creationId="{AA446A7A-E1C8-4C14-BF2E-5C89BC718383}"/>
          </ac:spMkLst>
        </pc:spChg>
        <pc:picChg chg="add mod ord modCrop">
          <ac:chgData name="Joachim Nilsen" userId="ac5f5294-0fee-4d31-98b3-c43742394700" providerId="ADAL" clId="{C1A50780-8E23-40DA-BF93-EF6C9DBD9CC8}" dt="2020-02-15T14:48:50.624" v="1420" actId="1036"/>
          <ac:picMkLst>
            <pc:docMk/>
            <pc:sldMk cId="552541148" sldId="279"/>
            <ac:picMk id="3" creationId="{AC539C93-50A5-419F-BDDB-6958289D1886}"/>
          </ac:picMkLst>
        </pc:picChg>
        <pc:picChg chg="del mod">
          <ac:chgData name="Joachim Nilsen" userId="ac5f5294-0fee-4d31-98b3-c43742394700" providerId="ADAL" clId="{C1A50780-8E23-40DA-BF93-EF6C9DBD9CC8}" dt="2020-02-15T14:42:39.288" v="1370" actId="478"/>
          <ac:picMkLst>
            <pc:docMk/>
            <pc:sldMk cId="552541148" sldId="279"/>
            <ac:picMk id="7" creationId="{DDAF45D0-0078-4A47-B6F9-EDA0690A114C}"/>
          </ac:picMkLst>
        </pc:picChg>
      </pc:sldChg>
      <pc:sldChg chg="addSp delSp modSp add ord">
        <pc:chgData name="Joachim Nilsen" userId="ac5f5294-0fee-4d31-98b3-c43742394700" providerId="ADAL" clId="{C1A50780-8E23-40DA-BF93-EF6C9DBD9CC8}" dt="2020-02-15T15:07:26.871" v="1556" actId="20578"/>
        <pc:sldMkLst>
          <pc:docMk/>
          <pc:sldMk cId="3095426754" sldId="280"/>
        </pc:sldMkLst>
        <pc:spChg chg="mod">
          <ac:chgData name="Joachim Nilsen" userId="ac5f5294-0fee-4d31-98b3-c43742394700" providerId="ADAL" clId="{C1A50780-8E23-40DA-BF93-EF6C9DBD9CC8}" dt="2020-02-15T14:50:56.314" v="1456" actId="20577"/>
          <ac:spMkLst>
            <pc:docMk/>
            <pc:sldMk cId="3095426754" sldId="280"/>
            <ac:spMk id="20" creationId="{91E5B505-492E-4B4F-8C18-F37BBE38D768}"/>
          </ac:spMkLst>
        </pc:spChg>
        <pc:spChg chg="mod">
          <ac:chgData name="Joachim Nilsen" userId="ac5f5294-0fee-4d31-98b3-c43742394700" providerId="ADAL" clId="{C1A50780-8E23-40DA-BF93-EF6C9DBD9CC8}" dt="2020-02-15T14:50:59.994" v="1458" actId="20577"/>
          <ac:spMkLst>
            <pc:docMk/>
            <pc:sldMk cId="3095426754" sldId="280"/>
            <ac:spMk id="21" creationId="{39989C3B-BEDA-43B9-B789-8AC69BD26F7B}"/>
          </ac:spMkLst>
        </pc:spChg>
        <pc:spChg chg="mod">
          <ac:chgData name="Joachim Nilsen" userId="ac5f5294-0fee-4d31-98b3-c43742394700" providerId="ADAL" clId="{C1A50780-8E23-40DA-BF93-EF6C9DBD9CC8}" dt="2020-02-15T14:51:48.006" v="1473" actId="20577"/>
          <ac:spMkLst>
            <pc:docMk/>
            <pc:sldMk cId="3095426754" sldId="280"/>
            <ac:spMk id="22" creationId="{E17AF240-F63C-4A57-8402-5ADB0A4A8F13}"/>
          </ac:spMkLst>
        </pc:spChg>
        <pc:spChg chg="mod">
          <ac:chgData name="Joachim Nilsen" userId="ac5f5294-0fee-4d31-98b3-c43742394700" providerId="ADAL" clId="{C1A50780-8E23-40DA-BF93-EF6C9DBD9CC8}" dt="2020-02-15T14:51:45.426" v="1472" actId="20577"/>
          <ac:spMkLst>
            <pc:docMk/>
            <pc:sldMk cId="3095426754" sldId="280"/>
            <ac:spMk id="24" creationId="{43F8B56D-3F81-4D37-8460-5C912294B9CE}"/>
          </ac:spMkLst>
        </pc:spChg>
        <pc:spChg chg="mod">
          <ac:chgData name="Joachim Nilsen" userId="ac5f5294-0fee-4d31-98b3-c43742394700" providerId="ADAL" clId="{C1A50780-8E23-40DA-BF93-EF6C9DBD9CC8}" dt="2020-02-15T14:51:50.586" v="1474" actId="20577"/>
          <ac:spMkLst>
            <pc:docMk/>
            <pc:sldMk cId="3095426754" sldId="280"/>
            <ac:spMk id="25" creationId="{AA446A7A-E1C8-4C14-BF2E-5C89BC718383}"/>
          </ac:spMkLst>
        </pc:spChg>
        <pc:picChg chg="add mod ord modCrop">
          <ac:chgData name="Joachim Nilsen" userId="ac5f5294-0fee-4d31-98b3-c43742394700" providerId="ADAL" clId="{C1A50780-8E23-40DA-BF93-EF6C9DBD9CC8}" dt="2020-02-15T14:47:26.974" v="1417" actId="1035"/>
          <ac:picMkLst>
            <pc:docMk/>
            <pc:sldMk cId="3095426754" sldId="280"/>
            <ac:picMk id="3" creationId="{96A79947-76E6-4121-BECE-C59623C6F28A}"/>
          </ac:picMkLst>
        </pc:picChg>
        <pc:picChg chg="del mod">
          <ac:chgData name="Joachim Nilsen" userId="ac5f5294-0fee-4d31-98b3-c43742394700" providerId="ADAL" clId="{C1A50780-8E23-40DA-BF93-EF6C9DBD9CC8}" dt="2020-02-15T14:45:29.610" v="1393" actId="478"/>
          <ac:picMkLst>
            <pc:docMk/>
            <pc:sldMk cId="3095426754" sldId="280"/>
            <ac:picMk id="7" creationId="{DDAF45D0-0078-4A47-B6F9-EDA0690A114C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4:52:30.486" v="1481" actId="20577"/>
        <pc:sldMkLst>
          <pc:docMk/>
          <pc:sldMk cId="399329919" sldId="281"/>
        </pc:sldMkLst>
        <pc:spChg chg="mod">
          <ac:chgData name="Joachim Nilsen" userId="ac5f5294-0fee-4d31-98b3-c43742394700" providerId="ADAL" clId="{C1A50780-8E23-40DA-BF93-EF6C9DBD9CC8}" dt="2020-02-15T14:51:03.233" v="1460" actId="20577"/>
          <ac:spMkLst>
            <pc:docMk/>
            <pc:sldMk cId="399329919" sldId="281"/>
            <ac:spMk id="20" creationId="{91E5B505-492E-4B4F-8C18-F37BBE38D768}"/>
          </ac:spMkLst>
        </pc:spChg>
        <pc:spChg chg="mod">
          <ac:chgData name="Joachim Nilsen" userId="ac5f5294-0fee-4d31-98b3-c43742394700" providerId="ADAL" clId="{C1A50780-8E23-40DA-BF93-EF6C9DBD9CC8}" dt="2020-02-15T14:51:06.754" v="1462" actId="20577"/>
          <ac:spMkLst>
            <pc:docMk/>
            <pc:sldMk cId="399329919" sldId="281"/>
            <ac:spMk id="21" creationId="{39989C3B-BEDA-43B9-B789-8AC69BD26F7B}"/>
          </ac:spMkLst>
        </pc:spChg>
        <pc:spChg chg="mod">
          <ac:chgData name="Joachim Nilsen" userId="ac5f5294-0fee-4d31-98b3-c43742394700" providerId="ADAL" clId="{C1A50780-8E23-40DA-BF93-EF6C9DBD9CC8}" dt="2020-02-15T14:52:19.326" v="1479" actId="20577"/>
          <ac:spMkLst>
            <pc:docMk/>
            <pc:sldMk cId="399329919" sldId="281"/>
            <ac:spMk id="22" creationId="{E17AF240-F63C-4A57-8402-5ADB0A4A8F13}"/>
          </ac:spMkLst>
        </pc:spChg>
        <pc:spChg chg="mod">
          <ac:chgData name="Joachim Nilsen" userId="ac5f5294-0fee-4d31-98b3-c43742394700" providerId="ADAL" clId="{C1A50780-8E23-40DA-BF93-EF6C9DBD9CC8}" dt="2020-02-15T14:52:23.627" v="1480" actId="20577"/>
          <ac:spMkLst>
            <pc:docMk/>
            <pc:sldMk cId="399329919" sldId="281"/>
            <ac:spMk id="24" creationId="{43F8B56D-3F81-4D37-8460-5C912294B9CE}"/>
          </ac:spMkLst>
        </pc:spChg>
        <pc:spChg chg="mod">
          <ac:chgData name="Joachim Nilsen" userId="ac5f5294-0fee-4d31-98b3-c43742394700" providerId="ADAL" clId="{C1A50780-8E23-40DA-BF93-EF6C9DBD9CC8}" dt="2020-02-15T14:52:30.486" v="1481" actId="20577"/>
          <ac:spMkLst>
            <pc:docMk/>
            <pc:sldMk cId="399329919" sldId="281"/>
            <ac:spMk id="25" creationId="{AA446A7A-E1C8-4C14-BF2E-5C89BC718383}"/>
          </ac:spMkLst>
        </pc:spChg>
        <pc:picChg chg="add mod ord modCrop">
          <ac:chgData name="Joachim Nilsen" userId="ac5f5294-0fee-4d31-98b3-c43742394700" providerId="ADAL" clId="{C1A50780-8E23-40DA-BF93-EF6C9DBD9CC8}" dt="2020-02-15T14:50:09.343" v="1444" actId="1036"/>
          <ac:picMkLst>
            <pc:docMk/>
            <pc:sldMk cId="399329919" sldId="281"/>
            <ac:picMk id="3" creationId="{D07C497D-2C66-4924-9CD7-20E8EC5B5D06}"/>
          </ac:picMkLst>
        </pc:picChg>
        <pc:picChg chg="del mod">
          <ac:chgData name="Joachim Nilsen" userId="ac5f5294-0fee-4d31-98b3-c43742394700" providerId="ADAL" clId="{C1A50780-8E23-40DA-BF93-EF6C9DBD9CC8}" dt="2020-02-15T14:49:02.995" v="1421" actId="478"/>
          <ac:picMkLst>
            <pc:docMk/>
            <pc:sldMk cId="399329919" sldId="281"/>
            <ac:picMk id="7" creationId="{DDAF45D0-0078-4A47-B6F9-EDA0690A114C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5:02:47.435" v="1504" actId="732"/>
        <pc:sldMkLst>
          <pc:docMk/>
          <pc:sldMk cId="160681904" sldId="282"/>
        </pc:sldMkLst>
        <pc:picChg chg="del">
          <ac:chgData name="Joachim Nilsen" userId="ac5f5294-0fee-4d31-98b3-c43742394700" providerId="ADAL" clId="{C1A50780-8E23-40DA-BF93-EF6C9DBD9CC8}" dt="2020-02-15T15:01:24.579" v="1487" actId="478"/>
          <ac:picMkLst>
            <pc:docMk/>
            <pc:sldMk cId="160681904" sldId="282"/>
            <ac:picMk id="3" creationId="{D07C497D-2C66-4924-9CD7-20E8EC5B5D06}"/>
          </ac:picMkLst>
        </pc:picChg>
        <pc:picChg chg="add mod ord modCrop">
          <ac:chgData name="Joachim Nilsen" userId="ac5f5294-0fee-4d31-98b3-c43742394700" providerId="ADAL" clId="{C1A50780-8E23-40DA-BF93-EF6C9DBD9CC8}" dt="2020-02-15T15:02:47.435" v="1504" actId="732"/>
          <ac:picMkLst>
            <pc:docMk/>
            <pc:sldMk cId="160681904" sldId="282"/>
            <ac:picMk id="4" creationId="{D2B30DCE-0EE2-4416-A0F9-0A2615DD6D18}"/>
          </ac:picMkLst>
        </pc:picChg>
      </pc:sldChg>
      <pc:sldChg chg="add del">
        <pc:chgData name="Joachim Nilsen" userId="ac5f5294-0fee-4d31-98b3-c43742394700" providerId="ADAL" clId="{C1A50780-8E23-40DA-BF93-EF6C9DBD9CC8}" dt="2020-02-15T14:51:09.489" v="1463" actId="47"/>
        <pc:sldMkLst>
          <pc:docMk/>
          <pc:sldMk cId="2481114787" sldId="282"/>
        </pc:sldMkLst>
      </pc:sldChg>
      <pc:sldChg chg="add del">
        <pc:chgData name="Joachim Nilsen" userId="ac5f5294-0fee-4d31-98b3-c43742394700" providerId="ADAL" clId="{C1A50780-8E23-40DA-BF93-EF6C9DBD9CC8}" dt="2020-02-15T15:01:14.399" v="1485"/>
        <pc:sldMkLst>
          <pc:docMk/>
          <pc:sldMk cId="2666955135" sldId="282"/>
        </pc:sldMkLst>
      </pc:sldChg>
      <pc:sldChg chg="addSp delSp modSp add">
        <pc:chgData name="Joachim Nilsen" userId="ac5f5294-0fee-4d31-98b3-c43742394700" providerId="ADAL" clId="{C1A50780-8E23-40DA-BF93-EF6C9DBD9CC8}" dt="2020-02-15T15:09:11.902" v="1587" actId="20577"/>
        <pc:sldMkLst>
          <pc:docMk/>
          <pc:sldMk cId="2630568443" sldId="283"/>
        </pc:sldMkLst>
        <pc:spChg chg="del">
          <ac:chgData name="Joachim Nilsen" userId="ac5f5294-0fee-4d31-98b3-c43742394700" providerId="ADAL" clId="{C1A50780-8E23-40DA-BF93-EF6C9DBD9CC8}" dt="2020-02-15T15:03:08.397" v="1506" actId="478"/>
          <ac:spMkLst>
            <pc:docMk/>
            <pc:sldMk cId="2630568443" sldId="283"/>
            <ac:spMk id="2" creationId="{E404E0F3-B5CB-48EB-8E10-CC560F13E7D3}"/>
          </ac:spMkLst>
        </pc:spChg>
        <pc:spChg chg="del">
          <ac:chgData name="Joachim Nilsen" userId="ac5f5294-0fee-4d31-98b3-c43742394700" providerId="ADAL" clId="{C1A50780-8E23-40DA-BF93-EF6C9DBD9CC8}" dt="2020-02-15T15:03:09.486" v="1507" actId="478"/>
          <ac:spMkLst>
            <pc:docMk/>
            <pc:sldMk cId="2630568443" sldId="283"/>
            <ac:spMk id="3" creationId="{877142C0-A1FD-468F-BF55-57523F458DA3}"/>
          </ac:spMkLst>
        </pc:spChg>
        <pc:spChg chg="add mod">
          <ac:chgData name="Joachim Nilsen" userId="ac5f5294-0fee-4d31-98b3-c43742394700" providerId="ADAL" clId="{C1A50780-8E23-40DA-BF93-EF6C9DBD9CC8}" dt="2020-02-15T15:07:21.708" v="1553" actId="20577"/>
          <ac:spMkLst>
            <pc:docMk/>
            <pc:sldMk cId="2630568443" sldId="283"/>
            <ac:spMk id="17" creationId="{E511BD87-54B5-4828-9B50-E07184262EC7}"/>
          </ac:spMkLst>
        </pc:spChg>
        <pc:spChg chg="add del">
          <ac:chgData name="Joachim Nilsen" userId="ac5f5294-0fee-4d31-98b3-c43742394700" providerId="ADAL" clId="{C1A50780-8E23-40DA-BF93-EF6C9DBD9CC8}" dt="2020-02-15T15:07:36.340" v="1558" actId="478"/>
          <ac:spMkLst>
            <pc:docMk/>
            <pc:sldMk cId="2630568443" sldId="283"/>
            <ac:spMk id="18" creationId="{308B50F0-1012-4F7F-9BD6-569AF3F2B62D}"/>
          </ac:spMkLst>
        </pc:spChg>
        <pc:spChg chg="add mod">
          <ac:chgData name="Joachim Nilsen" userId="ac5f5294-0fee-4d31-98b3-c43742394700" providerId="ADAL" clId="{C1A50780-8E23-40DA-BF93-EF6C9DBD9CC8}" dt="2020-02-15T15:08:20.128" v="1570" actId="1076"/>
          <ac:spMkLst>
            <pc:docMk/>
            <pc:sldMk cId="2630568443" sldId="283"/>
            <ac:spMk id="19" creationId="{AEAA43CC-56B9-40BE-9464-5080AA4A58B7}"/>
          </ac:spMkLst>
        </pc:spChg>
        <pc:spChg chg="add mod">
          <ac:chgData name="Joachim Nilsen" userId="ac5f5294-0fee-4d31-98b3-c43742394700" providerId="ADAL" clId="{C1A50780-8E23-40DA-BF93-EF6C9DBD9CC8}" dt="2020-02-15T15:08:29.084" v="1572" actId="1076"/>
          <ac:spMkLst>
            <pc:docMk/>
            <pc:sldMk cId="2630568443" sldId="283"/>
            <ac:spMk id="20" creationId="{811371C9-1867-4A3C-8167-1A3AFD14FA77}"/>
          </ac:spMkLst>
        </pc:spChg>
        <pc:spChg chg="add mod">
          <ac:chgData name="Joachim Nilsen" userId="ac5f5294-0fee-4d31-98b3-c43742394700" providerId="ADAL" clId="{C1A50780-8E23-40DA-BF93-EF6C9DBD9CC8}" dt="2020-02-15T15:08:51.292" v="1580" actId="14100"/>
          <ac:spMkLst>
            <pc:docMk/>
            <pc:sldMk cId="2630568443" sldId="283"/>
            <ac:spMk id="21" creationId="{07545F75-33B5-4BBE-A849-655039092D78}"/>
          </ac:spMkLst>
        </pc:spChg>
        <pc:spChg chg="add mod">
          <ac:chgData name="Joachim Nilsen" userId="ac5f5294-0fee-4d31-98b3-c43742394700" providerId="ADAL" clId="{C1A50780-8E23-40DA-BF93-EF6C9DBD9CC8}" dt="2020-02-15T15:09:11.902" v="1587" actId="20577"/>
          <ac:spMkLst>
            <pc:docMk/>
            <pc:sldMk cId="2630568443" sldId="283"/>
            <ac:spMk id="22" creationId="{15BAB49F-233E-404E-891F-56D051CB9361}"/>
          </ac:spMkLst>
        </pc:spChg>
        <pc:picChg chg="add del mod modCrop">
          <ac:chgData name="Joachim Nilsen" userId="ac5f5294-0fee-4d31-98b3-c43742394700" providerId="ADAL" clId="{C1A50780-8E23-40DA-BF93-EF6C9DBD9CC8}" dt="2020-02-15T15:04:59.748" v="1519" actId="478"/>
          <ac:picMkLst>
            <pc:docMk/>
            <pc:sldMk cId="2630568443" sldId="283"/>
            <ac:picMk id="5" creationId="{62F19F5B-01EA-4C4C-92D2-F5FD8F52D02D}"/>
          </ac:picMkLst>
        </pc:picChg>
        <pc:picChg chg="add del mod modCrop">
          <ac:chgData name="Joachim Nilsen" userId="ac5f5294-0fee-4d31-98b3-c43742394700" providerId="ADAL" clId="{C1A50780-8E23-40DA-BF93-EF6C9DBD9CC8}" dt="2020-02-15T15:08:30.700" v="1574" actId="1076"/>
          <ac:picMkLst>
            <pc:docMk/>
            <pc:sldMk cId="2630568443" sldId="283"/>
            <ac:picMk id="7" creationId="{5BA63D98-09EC-455C-8B5C-F822D263C9F4}"/>
          </ac:picMkLst>
        </pc:picChg>
        <pc:cxnChg chg="add del mod">
          <ac:chgData name="Joachim Nilsen" userId="ac5f5294-0fee-4d31-98b3-c43742394700" providerId="ADAL" clId="{C1A50780-8E23-40DA-BF93-EF6C9DBD9CC8}" dt="2020-02-15T15:06:09.710" v="1530" actId="478"/>
          <ac:cxnSpMkLst>
            <pc:docMk/>
            <pc:sldMk cId="2630568443" sldId="283"/>
            <ac:cxnSpMk id="9" creationId="{59518468-7835-42F2-881A-57FBB1C389FD}"/>
          </ac:cxnSpMkLst>
        </pc:cxnChg>
        <pc:cxnChg chg="add mod">
          <ac:chgData name="Joachim Nilsen" userId="ac5f5294-0fee-4d31-98b3-c43742394700" providerId="ADAL" clId="{C1A50780-8E23-40DA-BF93-EF6C9DBD9CC8}" dt="2020-02-15T15:06:30.888" v="1535" actId="1076"/>
          <ac:cxnSpMkLst>
            <pc:docMk/>
            <pc:sldMk cId="2630568443" sldId="283"/>
            <ac:cxnSpMk id="10" creationId="{EE7823AB-AC19-406F-8313-3BF55BA20F2F}"/>
          </ac:cxnSpMkLst>
        </pc:cxnChg>
        <pc:cxnChg chg="add del">
          <ac:chgData name="Joachim Nilsen" userId="ac5f5294-0fee-4d31-98b3-c43742394700" providerId="ADAL" clId="{C1A50780-8E23-40DA-BF93-EF6C9DBD9CC8}" dt="2020-02-15T15:06:38.409" v="1539" actId="478"/>
          <ac:cxnSpMkLst>
            <pc:docMk/>
            <pc:sldMk cId="2630568443" sldId="283"/>
            <ac:cxnSpMk id="12" creationId="{2537758D-6FD2-43C4-BB20-937DA6BBB473}"/>
          </ac:cxnSpMkLst>
        </pc:cxnChg>
        <pc:cxnChg chg="add mod">
          <ac:chgData name="Joachim Nilsen" userId="ac5f5294-0fee-4d31-98b3-c43742394700" providerId="ADAL" clId="{C1A50780-8E23-40DA-BF93-EF6C9DBD9CC8}" dt="2020-02-15T15:06:43.129" v="1541" actId="1076"/>
          <ac:cxnSpMkLst>
            <pc:docMk/>
            <pc:sldMk cId="2630568443" sldId="283"/>
            <ac:cxnSpMk id="13" creationId="{11EB0009-B0EB-4A1F-9286-70094CA7CF96}"/>
          </ac:cxnSpMkLst>
        </pc:cxnChg>
        <pc:cxnChg chg="add mod">
          <ac:chgData name="Joachim Nilsen" userId="ac5f5294-0fee-4d31-98b3-c43742394700" providerId="ADAL" clId="{C1A50780-8E23-40DA-BF93-EF6C9DBD9CC8}" dt="2020-02-15T15:06:49.654" v="1543" actId="1076"/>
          <ac:cxnSpMkLst>
            <pc:docMk/>
            <pc:sldMk cId="2630568443" sldId="283"/>
            <ac:cxnSpMk id="14" creationId="{561E340C-BD0D-46FB-AF8A-A7888E1D0E05}"/>
          </ac:cxnSpMkLst>
        </pc:cxnChg>
        <pc:cxnChg chg="add mod">
          <ac:chgData name="Joachim Nilsen" userId="ac5f5294-0fee-4d31-98b3-c43742394700" providerId="ADAL" clId="{C1A50780-8E23-40DA-BF93-EF6C9DBD9CC8}" dt="2020-02-15T15:06:53.824" v="1545" actId="1076"/>
          <ac:cxnSpMkLst>
            <pc:docMk/>
            <pc:sldMk cId="2630568443" sldId="283"/>
            <ac:cxnSpMk id="15" creationId="{75EEE2B4-F7A4-4A88-A855-4A89334975F3}"/>
          </ac:cxnSpMkLst>
        </pc:cxnChg>
        <pc:cxnChg chg="add mod">
          <ac:chgData name="Joachim Nilsen" userId="ac5f5294-0fee-4d31-98b3-c43742394700" providerId="ADAL" clId="{C1A50780-8E23-40DA-BF93-EF6C9DBD9CC8}" dt="2020-02-15T15:07:10.016" v="1549" actId="1076"/>
          <ac:cxnSpMkLst>
            <pc:docMk/>
            <pc:sldMk cId="2630568443" sldId="283"/>
            <ac:cxnSpMk id="16" creationId="{DD3F8BF9-0AD5-4D8D-AB71-94539D15655C}"/>
          </ac:cxnSpMkLst>
        </pc:cxnChg>
      </pc:sldChg>
      <pc:sldChg chg="delSp add del">
        <pc:chgData name="Joachim Nilsen" userId="ac5f5294-0fee-4d31-98b3-c43742394700" providerId="ADAL" clId="{C1A50780-8E23-40DA-BF93-EF6C9DBD9CC8}" dt="2020-02-15T15:04:57.933" v="1518" actId="47"/>
        <pc:sldMkLst>
          <pc:docMk/>
          <pc:sldMk cId="849481119" sldId="284"/>
        </pc:sldMkLst>
        <pc:picChg chg="del">
          <ac:chgData name="Joachim Nilsen" userId="ac5f5294-0fee-4d31-98b3-c43742394700" providerId="ADAL" clId="{C1A50780-8E23-40DA-BF93-EF6C9DBD9CC8}" dt="2020-02-15T15:04:53.238" v="1517" actId="478"/>
          <ac:picMkLst>
            <pc:docMk/>
            <pc:sldMk cId="849481119" sldId="284"/>
            <ac:picMk id="5" creationId="{62F19F5B-01EA-4C4C-92D2-F5FD8F52D02D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5:33:42.953" v="1638" actId="732"/>
        <pc:sldMkLst>
          <pc:docMk/>
          <pc:sldMk cId="2389661075" sldId="284"/>
        </pc:sldMkLst>
        <pc:spChg chg="del">
          <ac:chgData name="Joachim Nilsen" userId="ac5f5294-0fee-4d31-98b3-c43742394700" providerId="ADAL" clId="{C1A50780-8E23-40DA-BF93-EF6C9DBD9CC8}" dt="2020-02-15T15:29:28.556" v="1592" actId="478"/>
          <ac:spMkLst>
            <pc:docMk/>
            <pc:sldMk cId="2389661075" sldId="284"/>
            <ac:spMk id="2" creationId="{0F4CBE00-F6D5-455A-BF1D-1CD152B639E8}"/>
          </ac:spMkLst>
        </pc:spChg>
        <pc:spChg chg="del">
          <ac:chgData name="Joachim Nilsen" userId="ac5f5294-0fee-4d31-98b3-c43742394700" providerId="ADAL" clId="{C1A50780-8E23-40DA-BF93-EF6C9DBD9CC8}" dt="2020-02-15T15:29:29.817" v="1593" actId="478"/>
          <ac:spMkLst>
            <pc:docMk/>
            <pc:sldMk cId="2389661075" sldId="284"/>
            <ac:spMk id="3" creationId="{031284D7-A1AE-4EE4-BB92-F86B83F0444E}"/>
          </ac:spMkLst>
        </pc:spChg>
        <pc:picChg chg="add del mod modCrop">
          <ac:chgData name="Joachim Nilsen" userId="ac5f5294-0fee-4d31-98b3-c43742394700" providerId="ADAL" clId="{C1A50780-8E23-40DA-BF93-EF6C9DBD9CC8}" dt="2020-02-15T15:30:26.154" v="1601" actId="478"/>
          <ac:picMkLst>
            <pc:docMk/>
            <pc:sldMk cId="2389661075" sldId="284"/>
            <ac:picMk id="5" creationId="{F6B7525A-994B-4F06-8C31-F9A6FB19AB01}"/>
          </ac:picMkLst>
        </pc:picChg>
        <pc:picChg chg="add mod modCrop">
          <ac:chgData name="Joachim Nilsen" userId="ac5f5294-0fee-4d31-98b3-c43742394700" providerId="ADAL" clId="{C1A50780-8E23-40DA-BF93-EF6C9DBD9CC8}" dt="2020-02-15T15:33:42.953" v="1638" actId="732"/>
          <ac:picMkLst>
            <pc:docMk/>
            <pc:sldMk cId="2389661075" sldId="284"/>
            <ac:picMk id="7" creationId="{5515B348-6F9D-460C-954C-F032142C34A6}"/>
          </ac:picMkLst>
        </pc:picChg>
      </pc:sldChg>
      <pc:sldChg chg="add del">
        <pc:chgData name="Joachim Nilsen" userId="ac5f5294-0fee-4d31-98b3-c43742394700" providerId="ADAL" clId="{C1A50780-8E23-40DA-BF93-EF6C9DBD9CC8}" dt="2020-02-15T15:13:36.261" v="1589" actId="47"/>
        <pc:sldMkLst>
          <pc:docMk/>
          <pc:sldMk cId="2649262334" sldId="284"/>
        </pc:sldMkLst>
      </pc:sldChg>
      <pc:sldChg chg="addSp delSp modSp add del">
        <pc:chgData name="Joachim Nilsen" userId="ac5f5294-0fee-4d31-98b3-c43742394700" providerId="ADAL" clId="{C1A50780-8E23-40DA-BF93-EF6C9DBD9CC8}" dt="2020-02-15T15:32:02.920" v="1619" actId="47"/>
        <pc:sldMkLst>
          <pc:docMk/>
          <pc:sldMk cId="1121537418" sldId="285"/>
        </pc:sldMkLst>
        <pc:spChg chg="mod">
          <ac:chgData name="Joachim Nilsen" userId="ac5f5294-0fee-4d31-98b3-c43742394700" providerId="ADAL" clId="{C1A50780-8E23-40DA-BF93-EF6C9DBD9CC8}" dt="2020-02-15T15:31:59.869" v="1618" actId="931"/>
          <ac:spMkLst>
            <pc:docMk/>
            <pc:sldMk cId="1121537418" sldId="285"/>
            <ac:spMk id="2" creationId="{FE08DEDD-DB4C-4977-813A-62A97E5F2348}"/>
          </ac:spMkLst>
        </pc:spChg>
        <pc:spChg chg="add del">
          <ac:chgData name="Joachim Nilsen" userId="ac5f5294-0fee-4d31-98b3-c43742394700" providerId="ADAL" clId="{C1A50780-8E23-40DA-BF93-EF6C9DBD9CC8}" dt="2020-02-15T15:31:59.869" v="1618" actId="931"/>
          <ac:spMkLst>
            <pc:docMk/>
            <pc:sldMk cId="1121537418" sldId="285"/>
            <ac:spMk id="3" creationId="{A62D63E9-2E48-4064-AA73-04FB6C5680E8}"/>
          </ac:spMkLst>
        </pc:spChg>
        <pc:picChg chg="add del mod">
          <ac:chgData name="Joachim Nilsen" userId="ac5f5294-0fee-4d31-98b3-c43742394700" providerId="ADAL" clId="{C1A50780-8E23-40DA-BF93-EF6C9DBD9CC8}" dt="2020-02-15T15:31:59.869" v="1618" actId="931"/>
          <ac:picMkLst>
            <pc:docMk/>
            <pc:sldMk cId="1121537418" sldId="285"/>
            <ac:picMk id="5" creationId="{3D84B603-10D0-4769-A7F4-C1CDC697AE9D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5:36:09.843" v="1684" actId="1036"/>
        <pc:sldMkLst>
          <pc:docMk/>
          <pc:sldMk cId="2012309926" sldId="285"/>
        </pc:sldMkLst>
        <pc:picChg chg="add mod modCrop">
          <ac:chgData name="Joachim Nilsen" userId="ac5f5294-0fee-4d31-98b3-c43742394700" providerId="ADAL" clId="{C1A50780-8E23-40DA-BF93-EF6C9DBD9CC8}" dt="2020-02-15T15:36:09.843" v="1684" actId="1036"/>
          <ac:picMkLst>
            <pc:docMk/>
            <pc:sldMk cId="2012309926" sldId="285"/>
            <ac:picMk id="3" creationId="{5EB75156-E24F-40E1-AE51-03C1EA8C0DFF}"/>
          </ac:picMkLst>
        </pc:picChg>
        <pc:picChg chg="del">
          <ac:chgData name="Joachim Nilsen" userId="ac5f5294-0fee-4d31-98b3-c43742394700" providerId="ADAL" clId="{C1A50780-8E23-40DA-BF93-EF6C9DBD9CC8}" dt="2020-02-15T15:32:26.564" v="1624" actId="478"/>
          <ac:picMkLst>
            <pc:docMk/>
            <pc:sldMk cId="2012309926" sldId="285"/>
            <ac:picMk id="7" creationId="{5515B348-6F9D-460C-954C-F032142C34A6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5:35:59.231" v="1681" actId="1076"/>
        <pc:sldMkLst>
          <pc:docMk/>
          <pc:sldMk cId="4124127134" sldId="286"/>
        </pc:sldMkLst>
        <pc:picChg chg="add mod modCrop">
          <ac:chgData name="Joachim Nilsen" userId="ac5f5294-0fee-4d31-98b3-c43742394700" providerId="ADAL" clId="{C1A50780-8E23-40DA-BF93-EF6C9DBD9CC8}" dt="2020-02-15T15:35:59.231" v="1681" actId="1076"/>
          <ac:picMkLst>
            <pc:docMk/>
            <pc:sldMk cId="4124127134" sldId="286"/>
            <ac:picMk id="3" creationId="{BCDCD235-1BF4-487C-95F8-81C07D2EF5B7}"/>
          </ac:picMkLst>
        </pc:picChg>
        <pc:picChg chg="del">
          <ac:chgData name="Joachim Nilsen" userId="ac5f5294-0fee-4d31-98b3-c43742394700" providerId="ADAL" clId="{C1A50780-8E23-40DA-BF93-EF6C9DBD9CC8}" dt="2020-02-15T15:32:42.766" v="1628" actId="478"/>
          <ac:picMkLst>
            <pc:docMk/>
            <pc:sldMk cId="4124127134" sldId="286"/>
            <ac:picMk id="7" creationId="{5515B348-6F9D-460C-954C-F032142C34A6}"/>
          </ac:picMkLst>
        </pc:picChg>
      </pc:sldChg>
      <pc:sldChg chg="addSp delSp modSp add">
        <pc:chgData name="Joachim Nilsen" userId="ac5f5294-0fee-4d31-98b3-c43742394700" providerId="ADAL" clId="{C1A50780-8E23-40DA-BF93-EF6C9DBD9CC8}" dt="2020-02-15T15:37:52.908" v="1708" actId="1035"/>
        <pc:sldMkLst>
          <pc:docMk/>
          <pc:sldMk cId="251592304" sldId="287"/>
        </pc:sldMkLst>
        <pc:picChg chg="add mod modCrop">
          <ac:chgData name="Joachim Nilsen" userId="ac5f5294-0fee-4d31-98b3-c43742394700" providerId="ADAL" clId="{C1A50780-8E23-40DA-BF93-EF6C9DBD9CC8}" dt="2020-02-15T15:37:52.908" v="1708" actId="1035"/>
          <ac:picMkLst>
            <pc:docMk/>
            <pc:sldMk cId="251592304" sldId="287"/>
            <ac:picMk id="3" creationId="{49757B7D-4BC4-479A-99B8-B643BC2D6A50}"/>
          </ac:picMkLst>
        </pc:picChg>
        <pc:picChg chg="del">
          <ac:chgData name="Joachim Nilsen" userId="ac5f5294-0fee-4d31-98b3-c43742394700" providerId="ADAL" clId="{C1A50780-8E23-40DA-BF93-EF6C9DBD9CC8}" dt="2020-02-15T15:33:00.116" v="1632" actId="478"/>
          <ac:picMkLst>
            <pc:docMk/>
            <pc:sldMk cId="251592304" sldId="287"/>
            <ac:picMk id="7" creationId="{5515B348-6F9D-460C-954C-F032142C34A6}"/>
          </ac:picMkLst>
        </pc:picChg>
      </pc:sldChg>
      <pc:sldChg chg="del">
        <pc:chgData name="Joachim Nilsen" userId="ac5f5294-0fee-4d31-98b3-c43742394700" providerId="ADAL" clId="{C1A50780-8E23-40DA-BF93-EF6C9DBD9CC8}" dt="2020-02-15T16:25:11.146" v="1781" actId="2696"/>
        <pc:sldMkLst>
          <pc:docMk/>
          <pc:sldMk cId="1242672439" sldId="288"/>
        </pc:sldMkLst>
      </pc:sldChg>
      <pc:sldChg chg="addSp delSp modSp add">
        <pc:chgData name="Joachim Nilsen" userId="ac5f5294-0fee-4d31-98b3-c43742394700" providerId="ADAL" clId="{C1A50780-8E23-40DA-BF93-EF6C9DBD9CC8}" dt="2020-02-15T15:57:34.933" v="1741" actId="1037"/>
        <pc:sldMkLst>
          <pc:docMk/>
          <pc:sldMk cId="555380446" sldId="289"/>
        </pc:sldMkLst>
        <pc:spChg chg="del">
          <ac:chgData name="Joachim Nilsen" userId="ac5f5294-0fee-4d31-98b3-c43742394700" providerId="ADAL" clId="{C1A50780-8E23-40DA-BF93-EF6C9DBD9CC8}" dt="2020-02-15T15:54:31.588" v="1712" actId="478"/>
          <ac:spMkLst>
            <pc:docMk/>
            <pc:sldMk cId="555380446" sldId="289"/>
            <ac:spMk id="2" creationId="{A813ACF6-4C71-47DD-9BD4-8E788C4E7BBC}"/>
          </ac:spMkLst>
        </pc:spChg>
        <pc:spChg chg="del">
          <ac:chgData name="Joachim Nilsen" userId="ac5f5294-0fee-4d31-98b3-c43742394700" providerId="ADAL" clId="{C1A50780-8E23-40DA-BF93-EF6C9DBD9CC8}" dt="2020-02-15T15:54:34.849" v="1713" actId="478"/>
          <ac:spMkLst>
            <pc:docMk/>
            <pc:sldMk cId="555380446" sldId="289"/>
            <ac:spMk id="3" creationId="{6D183C57-D0DF-4C2D-90AC-26930566ADDA}"/>
          </ac:spMkLst>
        </pc:spChg>
        <pc:picChg chg="add mod modCrop">
          <ac:chgData name="Joachim Nilsen" userId="ac5f5294-0fee-4d31-98b3-c43742394700" providerId="ADAL" clId="{C1A50780-8E23-40DA-BF93-EF6C9DBD9CC8}" dt="2020-02-15T15:57:34.933" v="1741" actId="1037"/>
          <ac:picMkLst>
            <pc:docMk/>
            <pc:sldMk cId="555380446" sldId="289"/>
            <ac:picMk id="5" creationId="{998D6CC1-FB46-4B79-A8BB-9D45E2323FD9}"/>
          </ac:picMkLst>
        </pc:picChg>
      </pc:sldChg>
      <pc:sldChg chg="add del">
        <pc:chgData name="Joachim Nilsen" userId="ac5f5294-0fee-4d31-98b3-c43742394700" providerId="ADAL" clId="{C1A50780-8E23-40DA-BF93-EF6C9DBD9CC8}" dt="2020-02-15T15:54:35.888" v="1714" actId="47"/>
        <pc:sldMkLst>
          <pc:docMk/>
          <pc:sldMk cId="2346382400" sldId="290"/>
        </pc:sldMkLst>
      </pc:sldChg>
      <pc:sldChg chg="addSp modSp add">
        <pc:chgData name="Joachim Nilsen" userId="ac5f5294-0fee-4d31-98b3-c43742394700" providerId="ADAL" clId="{C1A50780-8E23-40DA-BF93-EF6C9DBD9CC8}" dt="2020-02-15T15:57:43.622" v="1744" actId="1035"/>
        <pc:sldMkLst>
          <pc:docMk/>
          <pc:sldMk cId="2521472729" sldId="290"/>
        </pc:sldMkLst>
        <pc:picChg chg="add mod modCrop">
          <ac:chgData name="Joachim Nilsen" userId="ac5f5294-0fee-4d31-98b3-c43742394700" providerId="ADAL" clId="{C1A50780-8E23-40DA-BF93-EF6C9DBD9CC8}" dt="2020-02-15T15:57:43.622" v="1744" actId="1035"/>
          <ac:picMkLst>
            <pc:docMk/>
            <pc:sldMk cId="2521472729" sldId="290"/>
            <ac:picMk id="3" creationId="{F36E77B7-C88D-44B9-97F0-3B6BAEE2AA1A}"/>
          </ac:picMkLst>
        </pc:picChg>
      </pc:sldChg>
      <pc:sldChg chg="add del">
        <pc:chgData name="Joachim Nilsen" userId="ac5f5294-0fee-4d31-98b3-c43742394700" providerId="ADAL" clId="{C1A50780-8E23-40DA-BF93-EF6C9DBD9CC8}" dt="2020-02-15T15:54:36.832" v="1715" actId="47"/>
        <pc:sldMkLst>
          <pc:docMk/>
          <pc:sldMk cId="2534833186" sldId="291"/>
        </pc:sldMkLst>
      </pc:sldChg>
      <pc:sldChg chg="addSp modSp add">
        <pc:chgData name="Joachim Nilsen" userId="ac5f5294-0fee-4d31-98b3-c43742394700" providerId="ADAL" clId="{C1A50780-8E23-40DA-BF93-EF6C9DBD9CC8}" dt="2020-02-15T16:04:48.828" v="1756" actId="1036"/>
        <pc:sldMkLst>
          <pc:docMk/>
          <pc:sldMk cId="2771422199" sldId="291"/>
        </pc:sldMkLst>
        <pc:picChg chg="add mod modCrop">
          <ac:chgData name="Joachim Nilsen" userId="ac5f5294-0fee-4d31-98b3-c43742394700" providerId="ADAL" clId="{C1A50780-8E23-40DA-BF93-EF6C9DBD9CC8}" dt="2020-02-15T16:04:48.828" v="1756" actId="1036"/>
          <ac:picMkLst>
            <pc:docMk/>
            <pc:sldMk cId="2771422199" sldId="291"/>
            <ac:picMk id="3" creationId="{612162BC-5B6A-4343-B2A2-CEE7C5FD675B}"/>
          </ac:picMkLst>
        </pc:picChg>
      </pc:sldChg>
      <pc:sldChg chg="addSp modSp">
        <pc:chgData name="Joachim Nilsen" userId="ac5f5294-0fee-4d31-98b3-c43742394700" providerId="ADAL" clId="{C1A50780-8E23-40DA-BF93-EF6C9DBD9CC8}" dt="2020-02-15T16:19:58.826" v="1780" actId="732"/>
        <pc:sldMkLst>
          <pc:docMk/>
          <pc:sldMk cId="250220766" sldId="292"/>
        </pc:sldMkLst>
        <pc:picChg chg="add mod">
          <ac:chgData name="Joachim Nilsen" userId="ac5f5294-0fee-4d31-98b3-c43742394700" providerId="ADAL" clId="{C1A50780-8E23-40DA-BF93-EF6C9DBD9CC8}" dt="2020-02-15T16:16:30.666" v="1767" actId="1076"/>
          <ac:picMkLst>
            <pc:docMk/>
            <pc:sldMk cId="250220766" sldId="292"/>
            <ac:picMk id="3" creationId="{FEB1A487-129E-4CC1-80E6-6D50A6C3909E}"/>
          </ac:picMkLst>
        </pc:picChg>
        <pc:picChg chg="add mod modCrop">
          <ac:chgData name="Joachim Nilsen" userId="ac5f5294-0fee-4d31-98b3-c43742394700" providerId="ADAL" clId="{C1A50780-8E23-40DA-BF93-EF6C9DBD9CC8}" dt="2020-02-15T16:19:58.826" v="1780" actId="732"/>
          <ac:picMkLst>
            <pc:docMk/>
            <pc:sldMk cId="250220766" sldId="292"/>
            <ac:picMk id="4" creationId="{334D0122-8395-45CB-8EA9-81B9AD5FD141}"/>
          </ac:picMkLst>
        </pc:picChg>
      </pc:sldChg>
      <pc:sldMasterChg chg="setBg">
        <pc:chgData name="Joachim Nilsen" userId="ac5f5294-0fee-4d31-98b3-c43742394700" providerId="ADAL" clId="{C1A50780-8E23-40DA-BF93-EF6C9DBD9CC8}" dt="2020-02-12T11:11:54.937" v="506"/>
        <pc:sldMasterMkLst>
          <pc:docMk/>
          <pc:sldMasterMk cId="1698826667" sldId="2147483779"/>
        </pc:sldMasterMkLst>
      </pc:sldMasterChg>
    </pc:docChg>
  </pc:docChgLst>
  <pc:docChgLst>
    <pc:chgData name="Martin Skaugset" userId="S::marskau@ntnu.no::09559ca5-5a08-4ed9-803b-6e1f2b116e66" providerId="AD" clId="Web-{A703F9AA-FCDC-E53B-872F-4C5459731D30}"/>
    <pc:docChg chg="modSld">
      <pc:chgData name="Martin Skaugset" userId="S::marskau@ntnu.no::09559ca5-5a08-4ed9-803b-6e1f2b116e66" providerId="AD" clId="Web-{A703F9AA-FCDC-E53B-872F-4C5459731D30}" dt="2020-02-18T13:07:08.916" v="0" actId="14100"/>
      <pc:docMkLst>
        <pc:docMk/>
      </pc:docMkLst>
      <pc:sldChg chg="modSp">
        <pc:chgData name="Martin Skaugset" userId="S::marskau@ntnu.no::09559ca5-5a08-4ed9-803b-6e1f2b116e66" providerId="AD" clId="Web-{A703F9AA-FCDC-E53B-872F-4C5459731D30}" dt="2020-02-18T13:07:08.916" v="0" actId="14100"/>
        <pc:sldMkLst>
          <pc:docMk/>
          <pc:sldMk cId="742308416" sldId="274"/>
        </pc:sldMkLst>
        <pc:spChg chg="mod">
          <ac:chgData name="Martin Skaugset" userId="S::marskau@ntnu.no::09559ca5-5a08-4ed9-803b-6e1f2b116e66" providerId="AD" clId="Web-{A703F9AA-FCDC-E53B-872F-4C5459731D30}" dt="2020-02-18T13:07:08.916" v="0" actId="14100"/>
          <ac:spMkLst>
            <pc:docMk/>
            <pc:sldMk cId="742308416" sldId="274"/>
            <ac:spMk id="15" creationId="{0F5CA0A7-0664-443F-8977-81652A378D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8D69D-89C3-44F9-B66A-343C6DD26896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5356E-3E05-4442-A588-DCABD468F2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67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5356E-3E05-4442-A588-DCABD468F2A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236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5356E-3E05-4442-A588-DCABD468F2A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76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750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73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5386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846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3468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216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627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448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0712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7504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042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0424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772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143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52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843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264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310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6485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733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5386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84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772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3468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216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627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448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071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14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5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84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26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31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648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882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286537-027E-471C-9C22-510145FA6F1D}" type="datetimeFigureOut">
              <a:rPr lang="nb-NO" smtClean="0"/>
              <a:t>18.02.2020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62BD6D-DAD8-4F10-A191-05E3055508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882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mpedia.info/resource/698?set=maps%2F25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7">
            <a:extLst>
              <a:ext uri="{FF2B5EF4-FFF2-40B4-BE49-F238E27FC236}">
                <a16:creationId xmlns:a16="http://schemas.microsoft.com/office/drawing/2014/main" id="{9CD9ACDE-8038-488C-AB0C-5FD1A373C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09F913-10A4-4D62-96C0-941D33947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6576" y="3205487"/>
            <a:ext cx="2714218" cy="745755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nb-NO" sz="4000" b="1">
                <a:cs typeface="Calibri"/>
              </a:rPr>
              <a:t>Group 2</a:t>
            </a:r>
            <a:endParaRPr lang="nb-NO" sz="4000" b="1"/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DA6C2449-5F66-4753-AAA3-4AD81E57A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4" name="Group 11">
            <a:extLst>
              <a:ext uri="{FF2B5EF4-FFF2-40B4-BE49-F238E27FC236}">
                <a16:creationId xmlns:a16="http://schemas.microsoft.com/office/drawing/2014/main" id="{329F7DAB-18F4-436A-A0D8-61013DEB6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1424" y="1"/>
            <a:ext cx="3258129" cy="6858000"/>
            <a:chOff x="141424" y="1"/>
            <a:chExt cx="3258129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A2A446D-5444-4251-A0C1-1C33937BB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5233" y="1"/>
              <a:ext cx="858884" cy="2780957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013EF53-9F7F-40D2-9E88-917DCF643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424" y="1"/>
              <a:ext cx="835810" cy="2671495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10AE139-2815-4F3D-A56C-2608DB3D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424" y="2585830"/>
              <a:ext cx="2175413" cy="4272171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7C52B438-B53F-4BCB-A9A8-183E8815A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9078" y="2695292"/>
              <a:ext cx="2690743" cy="4162709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57375C8-AF41-41DF-8F04-72401D4B9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5233" y="2690532"/>
              <a:ext cx="2904320" cy="4167469"/>
            </a:xfrm>
            <a:custGeom>
              <a:avLst/>
              <a:gdLst>
                <a:gd name="connsiteX0" fmla="*/ 0 w 2904320"/>
                <a:gd name="connsiteY0" fmla="*/ 0 h 4167469"/>
                <a:gd name="connsiteX1" fmla="*/ 288431 w 2904320"/>
                <a:gd name="connsiteY1" fmla="*/ 90425 h 4167469"/>
                <a:gd name="connsiteX2" fmla="*/ 2904320 w 2904320"/>
                <a:gd name="connsiteY2" fmla="*/ 3220465 h 4167469"/>
                <a:gd name="connsiteX3" fmla="*/ 2904320 w 2904320"/>
                <a:gd name="connsiteY3" fmla="*/ 4167469 h 4167469"/>
                <a:gd name="connsiteX4" fmla="*/ 2694589 w 2904320"/>
                <a:gd name="connsiteY4" fmla="*/ 4167469 h 4167469"/>
                <a:gd name="connsiteX5" fmla="*/ 3846 w 2904320"/>
                <a:gd name="connsiteY5" fmla="*/ 4759 h 416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4320" h="4167469">
                  <a:moveTo>
                    <a:pt x="0" y="0"/>
                  </a:moveTo>
                  <a:lnTo>
                    <a:pt x="288431" y="90425"/>
                  </a:lnTo>
                  <a:lnTo>
                    <a:pt x="2904320" y="3220465"/>
                  </a:lnTo>
                  <a:lnTo>
                    <a:pt x="2904320" y="4167469"/>
                  </a:lnTo>
                  <a:lnTo>
                    <a:pt x="2694589" y="4167469"/>
                  </a:lnTo>
                  <a:lnTo>
                    <a:pt x="3846" y="47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B37C1D7-483C-4CD7-85AB-F4EEA6E57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424" y="2581071"/>
              <a:ext cx="2894568" cy="427693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41" name="Bilde 40">
            <a:extLst>
              <a:ext uri="{FF2B5EF4-FFF2-40B4-BE49-F238E27FC236}">
                <a16:creationId xmlns:a16="http://schemas.microsoft.com/office/drawing/2014/main" id="{0BCFDBB4-E6A4-4573-AF1C-5C1D9A29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38" y="5897793"/>
            <a:ext cx="3937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ilde 46">
            <a:extLst>
              <a:ext uri="{FF2B5EF4-FFF2-40B4-BE49-F238E27FC236}">
                <a16:creationId xmlns:a16="http://schemas.microsoft.com/office/drawing/2014/main" id="{0EFC7743-7454-4694-8A47-C3FC35CF8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58" y="5596168"/>
            <a:ext cx="2976563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tel 22">
            <a:extLst>
              <a:ext uri="{FF2B5EF4-FFF2-40B4-BE49-F238E27FC236}">
                <a16:creationId xmlns:a16="http://schemas.microsoft.com/office/drawing/2014/main" id="{34D288B4-7089-4F5B-8359-38EC9F43E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5954" y="2175577"/>
            <a:ext cx="8574622" cy="1029910"/>
          </a:xfrm>
        </p:spPr>
        <p:txBody>
          <a:bodyPr/>
          <a:lstStyle/>
          <a:p>
            <a:r>
              <a:rPr lang="nb-NO"/>
              <a:t>Haltenbanken </a:t>
            </a:r>
            <a:r>
              <a:rPr lang="nb-NO" err="1"/>
              <a:t>Village</a:t>
            </a:r>
            <a:r>
              <a:rPr lang="nb-NO"/>
              <a:t>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47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e 14">
            <a:extLst>
              <a:ext uri="{FF2B5EF4-FFF2-40B4-BE49-F238E27FC236}">
                <a16:creationId xmlns:a16="http://schemas.microsoft.com/office/drawing/2014/main" id="{D7D507C5-6B13-4F1A-A166-D665EFA976C3}"/>
              </a:ext>
            </a:extLst>
          </p:cNvPr>
          <p:cNvGrpSpPr>
            <a:grpSpLocks noChangeAspect="1"/>
          </p:cNvGrpSpPr>
          <p:nvPr/>
        </p:nvGrpSpPr>
        <p:grpSpPr>
          <a:xfrm>
            <a:off x="2561144" y="0"/>
            <a:ext cx="8210515" cy="6858000"/>
            <a:chOff x="2508118" y="0"/>
            <a:chExt cx="8210515" cy="6858000"/>
          </a:xfrm>
        </p:grpSpPr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9BC2A433-ADE9-4CA0-B01C-4C54F2F95E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4688" y="0"/>
              <a:ext cx="7413945" cy="6858000"/>
              <a:chOff x="4367457" y="0"/>
              <a:chExt cx="7413945" cy="6858000"/>
            </a:xfrm>
          </p:grpSpPr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225C8BBD-05C9-48D3-A57D-702FB6A719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67457" y="688622"/>
                <a:ext cx="6953208" cy="6169378"/>
                <a:chOff x="2301586" y="-2833"/>
                <a:chExt cx="7732515" cy="6860833"/>
              </a:xfrm>
            </p:grpSpPr>
            <p:pic>
              <p:nvPicPr>
                <p:cNvPr id="8" name="Picture 20" descr="A screenshot of a cell phone&#10;&#10;Description generated with high confidence">
                  <a:extLst>
                    <a:ext uri="{FF2B5EF4-FFF2-40B4-BE49-F238E27FC236}">
                      <a16:creationId xmlns:a16="http://schemas.microsoft.com/office/drawing/2014/main" id="{B9DDA58B-FDE2-414D-B7D5-2DA79531C6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0821" t="4710" r="44316" b="4055"/>
                <a:stretch/>
              </p:blipFill>
              <p:spPr>
                <a:xfrm>
                  <a:off x="7337778" y="3032274"/>
                  <a:ext cx="2696323" cy="3825726"/>
                </a:xfrm>
                <a:prstGeom prst="rect">
                  <a:avLst/>
                </a:prstGeom>
              </p:spPr>
            </p:pic>
            <p:grpSp>
              <p:nvGrpSpPr>
                <p:cNvPr id="10" name="Gruppe 9">
                  <a:extLst>
                    <a:ext uri="{FF2B5EF4-FFF2-40B4-BE49-F238E27FC236}">
                      <a16:creationId xmlns:a16="http://schemas.microsoft.com/office/drawing/2014/main" id="{FA420FB1-0711-4601-9DB6-DE1770B4A11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301586" y="-2833"/>
                  <a:ext cx="5194236" cy="6860833"/>
                  <a:chOff x="3329650" y="931833"/>
                  <a:chExt cx="3248772" cy="4368801"/>
                </a:xfrm>
              </p:grpSpPr>
              <p:grpSp>
                <p:nvGrpSpPr>
                  <p:cNvPr id="5" name="Gruppe 4">
                    <a:extLst>
                      <a:ext uri="{FF2B5EF4-FFF2-40B4-BE49-F238E27FC236}">
                        <a16:creationId xmlns:a16="http://schemas.microsoft.com/office/drawing/2014/main" id="{A7CD4360-5A7D-4931-A371-B6618EE813C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356658" y="931833"/>
                    <a:ext cx="3221764" cy="4368801"/>
                    <a:chOff x="5312636" y="1444977"/>
                    <a:chExt cx="3221764" cy="4368801"/>
                  </a:xfrm>
                </p:grpSpPr>
                <p:pic>
                  <p:nvPicPr>
                    <p:cNvPr id="6" name="Picture 22" descr="A screenshot of a cell phone&#10;&#10;Description generated with high confidence">
                      <a:extLst>
                        <a:ext uri="{FF2B5EF4-FFF2-40B4-BE49-F238E27FC236}">
                          <a16:creationId xmlns:a16="http://schemas.microsoft.com/office/drawing/2014/main" id="{D816CB71-AE65-4806-8036-CB0F5B4519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30141" t="4477" r="43744" b="3936"/>
                    <a:stretch/>
                  </p:blipFill>
                  <p:spPr>
                    <a:xfrm>
                      <a:off x="5312636" y="1444977"/>
                      <a:ext cx="3221764" cy="43688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Bilde 6">
                      <a:extLst>
                        <a:ext uri="{FF2B5EF4-FFF2-40B4-BE49-F238E27FC236}">
                          <a16:creationId xmlns:a16="http://schemas.microsoft.com/office/drawing/2014/main" id="{3F126F6D-718E-4ADD-B793-A9E3C04696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752976" y="1444977"/>
                      <a:ext cx="1781424" cy="82879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" name="Bilde 8">
                    <a:extLst>
                      <a:ext uri="{FF2B5EF4-FFF2-40B4-BE49-F238E27FC236}">
                        <a16:creationId xmlns:a16="http://schemas.microsoft.com/office/drawing/2014/main" id="{D82FABED-C559-4A6F-A928-DE765D763D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329650" y="4024106"/>
                    <a:ext cx="485843" cy="127652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2" name="TextBox 28">
                <a:extLst>
                  <a:ext uri="{FF2B5EF4-FFF2-40B4-BE49-F238E27FC236}">
                    <a16:creationId xmlns:a16="http://schemas.microsoft.com/office/drawing/2014/main" id="{78F931ED-7255-4BE2-8D14-03065A64610B}"/>
                  </a:ext>
                </a:extLst>
              </p:cNvPr>
              <p:cNvSpPr txBox="1"/>
              <p:nvPr/>
            </p:nvSpPr>
            <p:spPr>
              <a:xfrm>
                <a:off x="9038202" y="2788817"/>
                <a:ext cx="274320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err="1"/>
                  <a:t>Permablity</a:t>
                </a:r>
                <a:r>
                  <a:rPr lang="en-US"/>
                  <a:t> in </a:t>
                </a:r>
                <a:r>
                  <a:rPr lang="en-US" err="1"/>
                  <a:t>xy</a:t>
                </a:r>
                <a:r>
                  <a:rPr lang="en-US"/>
                  <a:t>-direction</a:t>
                </a:r>
              </a:p>
            </p:txBody>
          </p:sp>
          <p:sp>
            <p:nvSpPr>
              <p:cNvPr id="13" name="TextBox 27">
                <a:extLst>
                  <a:ext uri="{FF2B5EF4-FFF2-40B4-BE49-F238E27FC236}">
                    <a16:creationId xmlns:a16="http://schemas.microsoft.com/office/drawing/2014/main" id="{135DC5EA-A50A-4E60-9715-46E0957FD040}"/>
                  </a:ext>
                </a:extLst>
              </p:cNvPr>
              <p:cNvSpPr txBox="1"/>
              <p:nvPr/>
            </p:nvSpPr>
            <p:spPr>
              <a:xfrm>
                <a:off x="4406286" y="0"/>
                <a:ext cx="3853522" cy="53856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err="1"/>
                  <a:t>Permability</a:t>
                </a:r>
                <a:r>
                  <a:rPr lang="en-US" sz="2800"/>
                  <a:t> in z-direction</a:t>
                </a:r>
              </a:p>
            </p:txBody>
          </p:sp>
        </p:grpSp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F02EFD85-AE5F-485F-8F00-6816B5CEF8CA}"/>
                </a:ext>
              </a:extLst>
            </p:cNvPr>
            <p:cNvSpPr txBox="1"/>
            <p:nvPr/>
          </p:nvSpPr>
          <p:spPr>
            <a:xfrm>
              <a:off x="2508118" y="688622"/>
              <a:ext cx="83539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/>
                <a:t>I_F5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66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77F4-4013-4EC7-90ED-7FBCE015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15" y="-4313"/>
            <a:ext cx="10018713" cy="1752599"/>
          </a:xfrm>
        </p:spPr>
        <p:txBody>
          <a:bodyPr/>
          <a:lstStyle/>
          <a:p>
            <a:r>
              <a:rPr lang="en-US"/>
              <a:t>Thief-zone and water behavior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14B1BB-A575-4DFE-BC1D-4EAEFCD0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420" y="1463340"/>
            <a:ext cx="5661801" cy="4837094"/>
          </a:xfrm>
          <a:prstGeom prst="rect">
            <a:avLst/>
          </a:prstGeom>
        </p:spPr>
      </p:pic>
      <p:pic>
        <p:nvPicPr>
          <p:cNvPr id="3" name="video-1581508064">
            <a:hlinkClick r:id="" action="ppaction://media"/>
            <a:extLst>
              <a:ext uri="{FF2B5EF4-FFF2-40B4-BE49-F238E27FC236}">
                <a16:creationId xmlns:a16="http://schemas.microsoft.com/office/drawing/2014/main" id="{FFA7EAC1-239F-4219-9966-5459DA4AA7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6" y="1469767"/>
            <a:ext cx="6104233" cy="48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1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A6103BE0-B50C-4B03-B83F-B3E022CE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62" y="561181"/>
            <a:ext cx="9367557" cy="53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3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DDAF45D0-0078-4A47-B6F9-EDA0690A1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2139" r="3465" b="2139"/>
          <a:stretch/>
        </p:blipFill>
        <p:spPr>
          <a:xfrm>
            <a:off x="1866901" y="501649"/>
            <a:ext cx="9417050" cy="5575301"/>
          </a:xfrm>
          <a:prstGeom prst="round2DiagRect">
            <a:avLst>
              <a:gd name="adj1" fmla="val 37168"/>
              <a:gd name="adj2" fmla="val 0"/>
            </a:avLst>
          </a:prstGeom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6E5A466-7179-45AC-AD57-DDCD82BFCDFD}"/>
              </a:ext>
            </a:extLst>
          </p:cNvPr>
          <p:cNvCxnSpPr>
            <a:cxnSpLocks/>
          </p:cNvCxnSpPr>
          <p:nvPr/>
        </p:nvCxnSpPr>
        <p:spPr>
          <a:xfrm>
            <a:off x="11176001" y="41719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2A5037A-1820-429C-826C-66BF11BBF62D}"/>
              </a:ext>
            </a:extLst>
          </p:cNvPr>
          <p:cNvCxnSpPr>
            <a:cxnSpLocks/>
          </p:cNvCxnSpPr>
          <p:nvPr/>
        </p:nvCxnSpPr>
        <p:spPr>
          <a:xfrm>
            <a:off x="9277351" y="37782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7E7AADC4-048F-4EE7-8C4C-72E3D9D85E3C}"/>
              </a:ext>
            </a:extLst>
          </p:cNvPr>
          <p:cNvCxnSpPr>
            <a:cxnSpLocks/>
          </p:cNvCxnSpPr>
          <p:nvPr/>
        </p:nvCxnSpPr>
        <p:spPr>
          <a:xfrm>
            <a:off x="6762751" y="304800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60387B62-A1B6-4420-AF5B-EEA1629BDFD0}"/>
              </a:ext>
            </a:extLst>
          </p:cNvPr>
          <p:cNvCxnSpPr>
            <a:cxnSpLocks/>
          </p:cNvCxnSpPr>
          <p:nvPr/>
        </p:nvCxnSpPr>
        <p:spPr>
          <a:xfrm>
            <a:off x="2901951" y="39560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B2048A-405E-432F-B3B9-DA2E4A1B6086}"/>
              </a:ext>
            </a:extLst>
          </p:cNvPr>
          <p:cNvCxnSpPr>
            <a:cxnSpLocks/>
          </p:cNvCxnSpPr>
          <p:nvPr/>
        </p:nvCxnSpPr>
        <p:spPr>
          <a:xfrm>
            <a:off x="1962151" y="4219575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1E5B505-492E-4B4F-8C18-F37BBE38D768}"/>
              </a:ext>
            </a:extLst>
          </p:cNvPr>
          <p:cNvSpPr txBox="1"/>
          <p:nvPr/>
        </p:nvSpPr>
        <p:spPr>
          <a:xfrm>
            <a:off x="5851585" y="2496133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[Top]</a:t>
            </a:r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9989C3B-BEDA-43B9-B789-8AC69BD26F7B}"/>
              </a:ext>
            </a:extLst>
          </p:cNvPr>
          <p:cNvSpPr txBox="1"/>
          <p:nvPr/>
        </p:nvSpPr>
        <p:spPr>
          <a:xfrm>
            <a:off x="8460481" y="4449125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17AF240-F63C-4A57-8402-5ADB0A4A8F13}"/>
              </a:ext>
            </a:extLst>
          </p:cNvPr>
          <p:cNvSpPr txBox="1"/>
          <p:nvPr/>
        </p:nvSpPr>
        <p:spPr>
          <a:xfrm>
            <a:off x="2392262" y="3438009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P-I-5 [Top]</a:t>
            </a:r>
            <a:endParaRPr lang="en-GB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3F8B56D-3F81-4D37-8460-5C912294B9CE}"/>
              </a:ext>
            </a:extLst>
          </p:cNvPr>
          <p:cNvSpPr/>
          <p:nvPr/>
        </p:nvSpPr>
        <p:spPr>
          <a:xfrm>
            <a:off x="1448070" y="4757479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A446A7A-E1C8-4C14-BF2E-5C89BC718383}"/>
              </a:ext>
            </a:extLst>
          </p:cNvPr>
          <p:cNvSpPr/>
          <p:nvPr/>
        </p:nvSpPr>
        <p:spPr>
          <a:xfrm>
            <a:off x="10325099" y="4729991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21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AC539C93-50A5-419F-BDDB-6958289D1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127" r="3673" b="1985"/>
          <a:stretch/>
        </p:blipFill>
        <p:spPr>
          <a:xfrm>
            <a:off x="1878103" y="503742"/>
            <a:ext cx="9384895" cy="5588220"/>
          </a:xfrm>
          <a:prstGeom prst="round2DiagRect">
            <a:avLst/>
          </a:prstGeom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6E5A466-7179-45AC-AD57-DDCD82BFCDFD}"/>
              </a:ext>
            </a:extLst>
          </p:cNvPr>
          <p:cNvCxnSpPr>
            <a:cxnSpLocks/>
          </p:cNvCxnSpPr>
          <p:nvPr/>
        </p:nvCxnSpPr>
        <p:spPr>
          <a:xfrm>
            <a:off x="11176001" y="41719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2A5037A-1820-429C-826C-66BF11BBF62D}"/>
              </a:ext>
            </a:extLst>
          </p:cNvPr>
          <p:cNvCxnSpPr>
            <a:cxnSpLocks/>
          </p:cNvCxnSpPr>
          <p:nvPr/>
        </p:nvCxnSpPr>
        <p:spPr>
          <a:xfrm>
            <a:off x="9277351" y="37782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7E7AADC4-048F-4EE7-8C4C-72E3D9D85E3C}"/>
              </a:ext>
            </a:extLst>
          </p:cNvPr>
          <p:cNvCxnSpPr>
            <a:cxnSpLocks/>
          </p:cNvCxnSpPr>
          <p:nvPr/>
        </p:nvCxnSpPr>
        <p:spPr>
          <a:xfrm>
            <a:off x="6762751" y="304800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60387B62-A1B6-4420-AF5B-EEA1629BDFD0}"/>
              </a:ext>
            </a:extLst>
          </p:cNvPr>
          <p:cNvCxnSpPr>
            <a:cxnSpLocks/>
          </p:cNvCxnSpPr>
          <p:nvPr/>
        </p:nvCxnSpPr>
        <p:spPr>
          <a:xfrm>
            <a:off x="2901951" y="39560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B2048A-405E-432F-B3B9-DA2E4A1B6086}"/>
              </a:ext>
            </a:extLst>
          </p:cNvPr>
          <p:cNvCxnSpPr>
            <a:cxnSpLocks/>
          </p:cNvCxnSpPr>
          <p:nvPr/>
        </p:nvCxnSpPr>
        <p:spPr>
          <a:xfrm>
            <a:off x="1962151" y="4219575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1E5B505-492E-4B4F-8C18-F37BBE38D768}"/>
              </a:ext>
            </a:extLst>
          </p:cNvPr>
          <p:cNvSpPr txBox="1"/>
          <p:nvPr/>
        </p:nvSpPr>
        <p:spPr>
          <a:xfrm>
            <a:off x="6096000" y="2453001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[Top]</a:t>
            </a:r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9989C3B-BEDA-43B9-B789-8AC69BD26F7B}"/>
              </a:ext>
            </a:extLst>
          </p:cNvPr>
          <p:cNvSpPr txBox="1"/>
          <p:nvPr/>
        </p:nvSpPr>
        <p:spPr>
          <a:xfrm>
            <a:off x="8460481" y="4449125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17AF240-F63C-4A57-8402-5ADB0A4A8F13}"/>
              </a:ext>
            </a:extLst>
          </p:cNvPr>
          <p:cNvSpPr txBox="1"/>
          <p:nvPr/>
        </p:nvSpPr>
        <p:spPr>
          <a:xfrm>
            <a:off x="2392262" y="3438009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P-I-5 [Top]</a:t>
            </a:r>
            <a:endParaRPr lang="en-GB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3F8B56D-3F81-4D37-8460-5C912294B9CE}"/>
              </a:ext>
            </a:extLst>
          </p:cNvPr>
          <p:cNvSpPr/>
          <p:nvPr/>
        </p:nvSpPr>
        <p:spPr>
          <a:xfrm>
            <a:off x="1448070" y="4757479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A446A7A-E1C8-4C14-BF2E-5C89BC718383}"/>
              </a:ext>
            </a:extLst>
          </p:cNvPr>
          <p:cNvSpPr/>
          <p:nvPr/>
        </p:nvSpPr>
        <p:spPr>
          <a:xfrm>
            <a:off x="10325099" y="4729991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4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6A79947-76E6-4121-BECE-C59623C6F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939" r="3565" b="2079"/>
          <a:stretch/>
        </p:blipFill>
        <p:spPr>
          <a:xfrm>
            <a:off x="1878089" y="492785"/>
            <a:ext cx="9395862" cy="5590433"/>
          </a:xfrm>
          <a:prstGeom prst="round2DiagRect">
            <a:avLst/>
          </a:prstGeom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6E5A466-7179-45AC-AD57-DDCD82BFCDFD}"/>
              </a:ext>
            </a:extLst>
          </p:cNvPr>
          <p:cNvCxnSpPr>
            <a:cxnSpLocks/>
          </p:cNvCxnSpPr>
          <p:nvPr/>
        </p:nvCxnSpPr>
        <p:spPr>
          <a:xfrm>
            <a:off x="11176001" y="41719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2A5037A-1820-429C-826C-66BF11BBF62D}"/>
              </a:ext>
            </a:extLst>
          </p:cNvPr>
          <p:cNvCxnSpPr>
            <a:cxnSpLocks/>
          </p:cNvCxnSpPr>
          <p:nvPr/>
        </p:nvCxnSpPr>
        <p:spPr>
          <a:xfrm>
            <a:off x="9277351" y="37782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7E7AADC4-048F-4EE7-8C4C-72E3D9D85E3C}"/>
              </a:ext>
            </a:extLst>
          </p:cNvPr>
          <p:cNvCxnSpPr>
            <a:cxnSpLocks/>
          </p:cNvCxnSpPr>
          <p:nvPr/>
        </p:nvCxnSpPr>
        <p:spPr>
          <a:xfrm>
            <a:off x="6762751" y="304800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60387B62-A1B6-4420-AF5B-EEA1629BDFD0}"/>
              </a:ext>
            </a:extLst>
          </p:cNvPr>
          <p:cNvCxnSpPr>
            <a:cxnSpLocks/>
          </p:cNvCxnSpPr>
          <p:nvPr/>
        </p:nvCxnSpPr>
        <p:spPr>
          <a:xfrm>
            <a:off x="2901951" y="39560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B2048A-405E-432F-B3B9-DA2E4A1B6086}"/>
              </a:ext>
            </a:extLst>
          </p:cNvPr>
          <p:cNvCxnSpPr>
            <a:cxnSpLocks/>
          </p:cNvCxnSpPr>
          <p:nvPr/>
        </p:nvCxnSpPr>
        <p:spPr>
          <a:xfrm>
            <a:off x="1962151" y="4219575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1E5B505-492E-4B4F-8C18-F37BBE38D768}"/>
              </a:ext>
            </a:extLst>
          </p:cNvPr>
          <p:cNvSpPr txBox="1"/>
          <p:nvPr/>
        </p:nvSpPr>
        <p:spPr>
          <a:xfrm>
            <a:off x="6096000" y="2453001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[Top]</a:t>
            </a:r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9989C3B-BEDA-43B9-B789-8AC69BD26F7B}"/>
              </a:ext>
            </a:extLst>
          </p:cNvPr>
          <p:cNvSpPr txBox="1"/>
          <p:nvPr/>
        </p:nvSpPr>
        <p:spPr>
          <a:xfrm>
            <a:off x="8460481" y="4449125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17AF240-F63C-4A57-8402-5ADB0A4A8F13}"/>
              </a:ext>
            </a:extLst>
          </p:cNvPr>
          <p:cNvSpPr txBox="1"/>
          <p:nvPr/>
        </p:nvSpPr>
        <p:spPr>
          <a:xfrm>
            <a:off x="2392262" y="3438009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P-I-5 [Top]</a:t>
            </a:r>
            <a:endParaRPr lang="en-GB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3F8B56D-3F81-4D37-8460-5C912294B9CE}"/>
              </a:ext>
            </a:extLst>
          </p:cNvPr>
          <p:cNvSpPr/>
          <p:nvPr/>
        </p:nvSpPr>
        <p:spPr>
          <a:xfrm>
            <a:off x="1448070" y="4757479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A446A7A-E1C8-4C14-BF2E-5C89BC718383}"/>
              </a:ext>
            </a:extLst>
          </p:cNvPr>
          <p:cNvSpPr/>
          <p:nvPr/>
        </p:nvSpPr>
        <p:spPr>
          <a:xfrm>
            <a:off x="10325099" y="4729991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2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D07C497D-2C66-4924-9CD7-20E8EC5B5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939" r="3618" b="3302"/>
          <a:stretch/>
        </p:blipFill>
        <p:spPr>
          <a:xfrm>
            <a:off x="1878080" y="492794"/>
            <a:ext cx="9390394" cy="5519252"/>
          </a:xfrm>
          <a:prstGeom prst="round2DiagRect">
            <a:avLst/>
          </a:prstGeom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6E5A466-7179-45AC-AD57-DDCD82BFCDFD}"/>
              </a:ext>
            </a:extLst>
          </p:cNvPr>
          <p:cNvCxnSpPr>
            <a:cxnSpLocks/>
          </p:cNvCxnSpPr>
          <p:nvPr/>
        </p:nvCxnSpPr>
        <p:spPr>
          <a:xfrm>
            <a:off x="11176001" y="41719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2A5037A-1820-429C-826C-66BF11BBF62D}"/>
              </a:ext>
            </a:extLst>
          </p:cNvPr>
          <p:cNvCxnSpPr>
            <a:cxnSpLocks/>
          </p:cNvCxnSpPr>
          <p:nvPr/>
        </p:nvCxnSpPr>
        <p:spPr>
          <a:xfrm>
            <a:off x="9277351" y="37782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7E7AADC4-048F-4EE7-8C4C-72E3D9D85E3C}"/>
              </a:ext>
            </a:extLst>
          </p:cNvPr>
          <p:cNvCxnSpPr>
            <a:cxnSpLocks/>
          </p:cNvCxnSpPr>
          <p:nvPr/>
        </p:nvCxnSpPr>
        <p:spPr>
          <a:xfrm>
            <a:off x="6762751" y="304800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60387B62-A1B6-4420-AF5B-EEA1629BDFD0}"/>
              </a:ext>
            </a:extLst>
          </p:cNvPr>
          <p:cNvCxnSpPr>
            <a:cxnSpLocks/>
          </p:cNvCxnSpPr>
          <p:nvPr/>
        </p:nvCxnSpPr>
        <p:spPr>
          <a:xfrm>
            <a:off x="2901951" y="39560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B2048A-405E-432F-B3B9-DA2E4A1B6086}"/>
              </a:ext>
            </a:extLst>
          </p:cNvPr>
          <p:cNvCxnSpPr>
            <a:cxnSpLocks/>
          </p:cNvCxnSpPr>
          <p:nvPr/>
        </p:nvCxnSpPr>
        <p:spPr>
          <a:xfrm>
            <a:off x="1962151" y="4219575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1E5B505-492E-4B4F-8C18-F37BBE38D768}"/>
              </a:ext>
            </a:extLst>
          </p:cNvPr>
          <p:cNvSpPr txBox="1"/>
          <p:nvPr/>
        </p:nvSpPr>
        <p:spPr>
          <a:xfrm>
            <a:off x="6096000" y="2453001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[Top]</a:t>
            </a:r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9989C3B-BEDA-43B9-B789-8AC69BD26F7B}"/>
              </a:ext>
            </a:extLst>
          </p:cNvPr>
          <p:cNvSpPr txBox="1"/>
          <p:nvPr/>
        </p:nvSpPr>
        <p:spPr>
          <a:xfrm>
            <a:off x="8460481" y="4449125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17AF240-F63C-4A57-8402-5ADB0A4A8F13}"/>
              </a:ext>
            </a:extLst>
          </p:cNvPr>
          <p:cNvSpPr txBox="1"/>
          <p:nvPr/>
        </p:nvSpPr>
        <p:spPr>
          <a:xfrm>
            <a:off x="2392262" y="3438009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P-I-5 [Top]</a:t>
            </a:r>
            <a:endParaRPr lang="en-GB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3F8B56D-3F81-4D37-8460-5C912294B9CE}"/>
              </a:ext>
            </a:extLst>
          </p:cNvPr>
          <p:cNvSpPr/>
          <p:nvPr/>
        </p:nvSpPr>
        <p:spPr>
          <a:xfrm>
            <a:off x="1448070" y="4757479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A446A7A-E1C8-4C14-BF2E-5C89BC718383}"/>
              </a:ext>
            </a:extLst>
          </p:cNvPr>
          <p:cNvSpPr/>
          <p:nvPr/>
        </p:nvSpPr>
        <p:spPr>
          <a:xfrm>
            <a:off x="10325099" y="4729991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2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D2B30DCE-0EE2-4416-A0F9-0A2615DD6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017" r="3673" b="2456"/>
          <a:stretch/>
        </p:blipFill>
        <p:spPr>
          <a:xfrm>
            <a:off x="1774660" y="481840"/>
            <a:ext cx="9521192" cy="5648085"/>
          </a:xfrm>
          <a:prstGeom prst="round2DiagRect">
            <a:avLst/>
          </a:prstGeom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6E5A466-7179-45AC-AD57-DDCD82BFCDFD}"/>
              </a:ext>
            </a:extLst>
          </p:cNvPr>
          <p:cNvCxnSpPr>
            <a:cxnSpLocks/>
          </p:cNvCxnSpPr>
          <p:nvPr/>
        </p:nvCxnSpPr>
        <p:spPr>
          <a:xfrm>
            <a:off x="11176001" y="41719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2A5037A-1820-429C-826C-66BF11BBF62D}"/>
              </a:ext>
            </a:extLst>
          </p:cNvPr>
          <p:cNvCxnSpPr>
            <a:cxnSpLocks/>
          </p:cNvCxnSpPr>
          <p:nvPr/>
        </p:nvCxnSpPr>
        <p:spPr>
          <a:xfrm>
            <a:off x="9277351" y="37782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7E7AADC4-048F-4EE7-8C4C-72E3D9D85E3C}"/>
              </a:ext>
            </a:extLst>
          </p:cNvPr>
          <p:cNvCxnSpPr>
            <a:cxnSpLocks/>
          </p:cNvCxnSpPr>
          <p:nvPr/>
        </p:nvCxnSpPr>
        <p:spPr>
          <a:xfrm>
            <a:off x="6762751" y="304800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60387B62-A1B6-4420-AF5B-EEA1629BDFD0}"/>
              </a:ext>
            </a:extLst>
          </p:cNvPr>
          <p:cNvCxnSpPr>
            <a:cxnSpLocks/>
          </p:cNvCxnSpPr>
          <p:nvPr/>
        </p:nvCxnSpPr>
        <p:spPr>
          <a:xfrm>
            <a:off x="2901951" y="3956050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B2048A-405E-432F-B3B9-DA2E4A1B6086}"/>
              </a:ext>
            </a:extLst>
          </p:cNvPr>
          <p:cNvCxnSpPr>
            <a:cxnSpLocks/>
          </p:cNvCxnSpPr>
          <p:nvPr/>
        </p:nvCxnSpPr>
        <p:spPr>
          <a:xfrm>
            <a:off x="1962151" y="4219575"/>
            <a:ext cx="0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1E5B505-492E-4B4F-8C18-F37BBE38D768}"/>
              </a:ext>
            </a:extLst>
          </p:cNvPr>
          <p:cNvSpPr txBox="1"/>
          <p:nvPr/>
        </p:nvSpPr>
        <p:spPr>
          <a:xfrm>
            <a:off x="6096000" y="2453001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[Top]</a:t>
            </a:r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9989C3B-BEDA-43B9-B789-8AC69BD26F7B}"/>
              </a:ext>
            </a:extLst>
          </p:cNvPr>
          <p:cNvSpPr txBox="1"/>
          <p:nvPr/>
        </p:nvSpPr>
        <p:spPr>
          <a:xfrm>
            <a:off x="8460481" y="4449125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P-F-14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17AF240-F63C-4A57-8402-5ADB0A4A8F13}"/>
              </a:ext>
            </a:extLst>
          </p:cNvPr>
          <p:cNvSpPr txBox="1"/>
          <p:nvPr/>
        </p:nvSpPr>
        <p:spPr>
          <a:xfrm>
            <a:off x="2392262" y="3438009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P-I-5 [Top]</a:t>
            </a:r>
            <a:endParaRPr lang="en-GB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3F8B56D-3F81-4D37-8460-5C912294B9CE}"/>
              </a:ext>
            </a:extLst>
          </p:cNvPr>
          <p:cNvSpPr/>
          <p:nvPr/>
        </p:nvSpPr>
        <p:spPr>
          <a:xfrm>
            <a:off x="1448070" y="4757479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A446A7A-E1C8-4C14-BF2E-5C89BC718383}"/>
              </a:ext>
            </a:extLst>
          </p:cNvPr>
          <p:cNvSpPr/>
          <p:nvPr/>
        </p:nvSpPr>
        <p:spPr>
          <a:xfrm>
            <a:off x="10325099" y="4729991"/>
            <a:ext cx="151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P-I-5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5BA63D98-09EC-455C-8B5C-F822D263C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2097" r="3653" b="2281"/>
          <a:stretch/>
        </p:blipFill>
        <p:spPr>
          <a:xfrm>
            <a:off x="1991446" y="577867"/>
            <a:ext cx="9386455" cy="5569527"/>
          </a:xfrm>
          <a:prstGeom prst="round2Diag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EE7823AB-AC19-406F-8313-3BF55BA20F2F}"/>
              </a:ext>
            </a:extLst>
          </p:cNvPr>
          <p:cNvCxnSpPr>
            <a:cxnSpLocks/>
          </p:cNvCxnSpPr>
          <p:nvPr/>
        </p:nvCxnSpPr>
        <p:spPr>
          <a:xfrm>
            <a:off x="6532782" y="781164"/>
            <a:ext cx="0" cy="21920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1EB0009-B0EB-4A1F-9286-70094CA7CF96}"/>
              </a:ext>
            </a:extLst>
          </p:cNvPr>
          <p:cNvCxnSpPr>
            <a:cxnSpLocks/>
          </p:cNvCxnSpPr>
          <p:nvPr/>
        </p:nvCxnSpPr>
        <p:spPr>
          <a:xfrm>
            <a:off x="6236195" y="1236995"/>
            <a:ext cx="0" cy="21920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61E340C-BD0D-46FB-AF8A-A7888E1D0E05}"/>
              </a:ext>
            </a:extLst>
          </p:cNvPr>
          <p:cNvCxnSpPr>
            <a:cxnSpLocks/>
          </p:cNvCxnSpPr>
          <p:nvPr/>
        </p:nvCxnSpPr>
        <p:spPr>
          <a:xfrm>
            <a:off x="4035065" y="2751413"/>
            <a:ext cx="0" cy="21920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75EEE2B4-F7A4-4A88-A855-4A89334975F3}"/>
              </a:ext>
            </a:extLst>
          </p:cNvPr>
          <p:cNvCxnSpPr>
            <a:cxnSpLocks/>
          </p:cNvCxnSpPr>
          <p:nvPr/>
        </p:nvCxnSpPr>
        <p:spPr>
          <a:xfrm>
            <a:off x="3399912" y="2973169"/>
            <a:ext cx="0" cy="21920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DD3F8BF9-0AD5-4D8D-AB71-94539D15655C}"/>
              </a:ext>
            </a:extLst>
          </p:cNvPr>
          <p:cNvCxnSpPr>
            <a:cxnSpLocks/>
          </p:cNvCxnSpPr>
          <p:nvPr/>
        </p:nvCxnSpPr>
        <p:spPr>
          <a:xfrm>
            <a:off x="9187462" y="2973169"/>
            <a:ext cx="0" cy="21920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511BD87-54B5-4828-9B50-E07184262EC7}"/>
              </a:ext>
            </a:extLst>
          </p:cNvPr>
          <p:cNvSpPr txBox="1"/>
          <p:nvPr/>
        </p:nvSpPr>
        <p:spPr>
          <a:xfrm>
            <a:off x="3539355" y="2306989"/>
            <a:ext cx="14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P-I-4 [Top]</a:t>
            </a:r>
            <a:endParaRPr lang="en-GB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EAA43CC-56B9-40BE-9464-5080AA4A58B7}"/>
              </a:ext>
            </a:extLst>
          </p:cNvPr>
          <p:cNvSpPr txBox="1"/>
          <p:nvPr/>
        </p:nvSpPr>
        <p:spPr>
          <a:xfrm>
            <a:off x="2701107" y="5249862"/>
            <a:ext cx="156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11371C9-1867-4A3C-8167-1A3AFD14FA77}"/>
              </a:ext>
            </a:extLst>
          </p:cNvPr>
          <p:cNvSpPr txBox="1"/>
          <p:nvPr/>
        </p:nvSpPr>
        <p:spPr>
          <a:xfrm>
            <a:off x="8406958" y="5249862"/>
            <a:ext cx="156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P-I-4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07545F75-33B5-4BBE-A849-655039092D78}"/>
              </a:ext>
            </a:extLst>
          </p:cNvPr>
          <p:cNvSpPr txBox="1"/>
          <p:nvPr/>
        </p:nvSpPr>
        <p:spPr>
          <a:xfrm>
            <a:off x="5570675" y="3718796"/>
            <a:ext cx="195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P-I-12 [</a:t>
            </a:r>
            <a:r>
              <a:rPr lang="nb-NO" err="1"/>
              <a:t>Bottom</a:t>
            </a:r>
            <a:r>
              <a:rPr lang="nb-NO"/>
              <a:t>]</a:t>
            </a:r>
            <a:endParaRPr lang="en-GB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5BAB49F-233E-404E-891F-56D051CB9361}"/>
              </a:ext>
            </a:extLst>
          </p:cNvPr>
          <p:cNvSpPr txBox="1"/>
          <p:nvPr/>
        </p:nvSpPr>
        <p:spPr>
          <a:xfrm>
            <a:off x="5769204" y="286830"/>
            <a:ext cx="156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P-I-12 [Top]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56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BB2B23B1-84DD-4E1A-B112-3314B40E31C0}"/>
              </a:ext>
            </a:extLst>
          </p:cNvPr>
          <p:cNvSpPr txBox="1"/>
          <p:nvPr/>
        </p:nvSpPr>
        <p:spPr>
          <a:xfrm>
            <a:off x="2573867" y="1117600"/>
            <a:ext cx="8794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800" err="1"/>
              <a:t>After</a:t>
            </a:r>
            <a:r>
              <a:rPr lang="nb-NO" sz="2800"/>
              <a:t> </a:t>
            </a:r>
            <a:r>
              <a:rPr lang="nb-NO" sz="2800" err="1"/>
              <a:t>the</a:t>
            </a:r>
            <a:r>
              <a:rPr lang="nb-NO" sz="2800"/>
              <a:t> area has </a:t>
            </a:r>
            <a:r>
              <a:rPr lang="nb-NO" sz="2800" err="1"/>
              <a:t>been</a:t>
            </a:r>
            <a:r>
              <a:rPr lang="nb-NO" sz="2800"/>
              <a:t> </a:t>
            </a:r>
            <a:r>
              <a:rPr lang="nb-NO" sz="2800" err="1"/>
              <a:t>swept</a:t>
            </a:r>
            <a:r>
              <a:rPr lang="nb-NO" sz="2800"/>
              <a:t>, </a:t>
            </a:r>
            <a:r>
              <a:rPr lang="nb-NO" sz="2800" err="1"/>
              <a:t>there</a:t>
            </a:r>
            <a:r>
              <a:rPr lang="nb-NO" sz="2800"/>
              <a:t> </a:t>
            </a:r>
            <a:r>
              <a:rPr lang="nb-NO" sz="2800" err="1"/>
              <a:t>may</a:t>
            </a:r>
            <a:r>
              <a:rPr lang="nb-NO" sz="2800"/>
              <a:t> be a </a:t>
            </a:r>
            <a:r>
              <a:rPr lang="nb-NO" sz="2800" err="1"/>
              <a:t>need</a:t>
            </a:r>
            <a:r>
              <a:rPr lang="nb-NO" sz="2800"/>
              <a:t> for drilling </a:t>
            </a:r>
            <a:r>
              <a:rPr lang="nb-NO" sz="2800" err="1"/>
              <a:t>other</a:t>
            </a:r>
            <a:r>
              <a:rPr lang="nb-NO" sz="2800"/>
              <a:t> </a:t>
            </a:r>
            <a:r>
              <a:rPr lang="nb-NO" sz="2800" err="1"/>
              <a:t>wells</a:t>
            </a:r>
            <a:r>
              <a:rPr lang="nb-NO" sz="2800"/>
              <a:t> to </a:t>
            </a:r>
            <a:r>
              <a:rPr lang="nb-NO" sz="2800" err="1"/>
              <a:t>get</a:t>
            </a:r>
            <a:r>
              <a:rPr lang="nb-NO" sz="2800"/>
              <a:t> </a:t>
            </a:r>
            <a:r>
              <a:rPr lang="nb-NO" sz="2800" err="1"/>
              <a:t>out</a:t>
            </a:r>
            <a:r>
              <a:rPr lang="nb-NO" sz="2800"/>
              <a:t> </a:t>
            </a:r>
            <a:r>
              <a:rPr lang="nb-NO" sz="2800" err="1"/>
              <a:t>the</a:t>
            </a:r>
            <a:r>
              <a:rPr lang="nb-NO" sz="2800"/>
              <a:t> </a:t>
            </a:r>
            <a:r>
              <a:rPr lang="nb-NO" sz="2800" err="1"/>
              <a:t>oil</a:t>
            </a:r>
            <a:r>
              <a:rPr lang="nb-NO" sz="2800"/>
              <a:t> in </a:t>
            </a:r>
            <a:r>
              <a:rPr lang="nb-NO" sz="2800" err="1"/>
              <a:t>the</a:t>
            </a:r>
            <a:r>
              <a:rPr lang="nb-NO" sz="2800"/>
              <a:t> areas not </a:t>
            </a:r>
            <a:r>
              <a:rPr lang="nb-NO" sz="2800" err="1"/>
              <a:t>swept</a:t>
            </a:r>
            <a:r>
              <a:rPr lang="nb-NO" sz="280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800"/>
              <a:t> New </a:t>
            </a:r>
            <a:r>
              <a:rPr lang="nb-NO" sz="2800" err="1"/>
              <a:t>seismic</a:t>
            </a:r>
            <a:r>
              <a:rPr lang="nb-NO" sz="2800"/>
              <a:t> data, </a:t>
            </a:r>
            <a:r>
              <a:rPr lang="nb-NO" sz="2800" err="1"/>
              <a:t>updated</a:t>
            </a:r>
            <a:r>
              <a:rPr lang="nb-NO" sz="2800"/>
              <a:t> </a:t>
            </a:r>
            <a:r>
              <a:rPr lang="nb-NO" sz="2800" err="1"/>
              <a:t>model</a:t>
            </a:r>
            <a:r>
              <a:rPr lang="nb-NO" sz="2800"/>
              <a:t>, plan </a:t>
            </a:r>
            <a:r>
              <a:rPr lang="nb-NO" sz="2800" err="1"/>
              <a:t>new</a:t>
            </a:r>
            <a:r>
              <a:rPr lang="nb-NO" sz="2800"/>
              <a:t> </a:t>
            </a:r>
            <a:r>
              <a:rPr lang="nb-NO" sz="2800" err="1"/>
              <a:t>wells</a:t>
            </a:r>
            <a:r>
              <a:rPr lang="nb-NO" sz="2800"/>
              <a:t> ( 15 and 11)</a:t>
            </a:r>
          </a:p>
        </p:txBody>
      </p:sp>
    </p:spTree>
    <p:extLst>
      <p:ext uri="{BB962C8B-B14F-4D97-AF65-F5344CB8AC3E}">
        <p14:creationId xmlns:p14="http://schemas.microsoft.com/office/powerpoint/2010/main" val="149473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40A2C-A49D-4B88-9A35-AE78057B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066" y="96328"/>
            <a:ext cx="10018713" cy="1752599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Volve</a:t>
            </a:r>
            <a:r>
              <a:rPr lang="en-US" dirty="0"/>
              <a:t> field Block 15/9</a:t>
            </a:r>
          </a:p>
        </p:txBody>
      </p:sp>
      <p:pic>
        <p:nvPicPr>
          <p:cNvPr id="4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2ADD57B-4687-4FC2-8B4B-A0B5F1DD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409" y="1593461"/>
            <a:ext cx="4200165" cy="466311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BF4681E-55E1-4393-AB01-D0E7D1286EF7}"/>
              </a:ext>
            </a:extLst>
          </p:cNvPr>
          <p:cNvSpPr txBox="1"/>
          <p:nvPr/>
        </p:nvSpPr>
        <p:spPr>
          <a:xfrm>
            <a:off x="6794739" y="624840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/>
              <a:t>(NPD VOLVE PUD)</a:t>
            </a:r>
          </a:p>
        </p:txBody>
      </p:sp>
    </p:spTree>
    <p:extLst>
      <p:ext uri="{BB962C8B-B14F-4D97-AF65-F5344CB8AC3E}">
        <p14:creationId xmlns:p14="http://schemas.microsoft.com/office/powerpoint/2010/main" val="269492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AFD463CB-A0FE-4993-94A2-6828FDFB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06" y="930310"/>
            <a:ext cx="8687185" cy="49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5515B348-6F9D-460C-954C-F032142C3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2078" r="3668" b="2207"/>
          <a:stretch/>
        </p:blipFill>
        <p:spPr>
          <a:xfrm>
            <a:off x="2043545" y="640628"/>
            <a:ext cx="9615055" cy="5725535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6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5EB75156-E24F-40E1-AE51-03C1EA8C0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2189" r="3612" b="2173"/>
          <a:stretch/>
        </p:blipFill>
        <p:spPr>
          <a:xfrm>
            <a:off x="2054914" y="671606"/>
            <a:ext cx="9400309" cy="5570405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09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BCDCD235-1BF4-487C-95F8-81C07D2EF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2409" r="3781" b="2174"/>
          <a:stretch/>
        </p:blipFill>
        <p:spPr>
          <a:xfrm>
            <a:off x="2047816" y="694010"/>
            <a:ext cx="9384920" cy="5557582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2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49757B7D-4BC4-479A-99B8-B643BC2D6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2222" r="3511" b="2268"/>
          <a:stretch/>
        </p:blipFill>
        <p:spPr>
          <a:xfrm>
            <a:off x="2069718" y="678959"/>
            <a:ext cx="9395871" cy="5563056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98D6CC1-FB46-4B79-A8BB-9D45E2323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2408" r="3565" b="1987"/>
          <a:stretch/>
        </p:blipFill>
        <p:spPr>
          <a:xfrm>
            <a:off x="2069721" y="432561"/>
            <a:ext cx="9384919" cy="5568532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0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F36E77B7-C88D-44B9-97F0-3B6BAEE2A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2070" r="3749" b="2374"/>
          <a:stretch/>
        </p:blipFill>
        <p:spPr>
          <a:xfrm>
            <a:off x="2045742" y="416177"/>
            <a:ext cx="9393383" cy="5565711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72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612162BC-5B6A-4343-B2A2-CEE7C5FD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2189" r="3477" b="2189"/>
          <a:stretch/>
        </p:blipFill>
        <p:spPr>
          <a:xfrm>
            <a:off x="2088096" y="414264"/>
            <a:ext cx="9386454" cy="5569529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2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AF0318-FA15-4D97-A31D-DB2F21562E3A}"/>
              </a:ext>
            </a:extLst>
          </p:cNvPr>
          <p:cNvSpPr txBox="1"/>
          <p:nvPr/>
        </p:nvSpPr>
        <p:spPr>
          <a:xfrm>
            <a:off x="1992702" y="1489495"/>
            <a:ext cx="8968596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/>
              <a:t>Tusen </a:t>
            </a:r>
            <a:r>
              <a:rPr lang="en-US" sz="4400" b="1" i="1" dirty="0" err="1"/>
              <a:t>Takk</a:t>
            </a:r>
            <a:r>
              <a:rPr lang="en-US" sz="4400" b="1" i="1" dirty="0"/>
              <a:t> </a:t>
            </a:r>
          </a:p>
          <a:p>
            <a:pPr algn="ctr"/>
            <a:endParaRPr lang="en-US" sz="4000" b="1" i="1"/>
          </a:p>
          <a:p>
            <a:pPr algn="ctr"/>
            <a:r>
              <a:rPr lang="en-US" sz="4000" b="1" i="1" dirty="0">
                <a:solidFill>
                  <a:srgbClr val="7030A0"/>
                </a:solidFill>
              </a:rPr>
              <a:t>Questions???</a:t>
            </a:r>
          </a:p>
        </p:txBody>
      </p:sp>
    </p:spTree>
    <p:extLst>
      <p:ext uri="{BB962C8B-B14F-4D97-AF65-F5344CB8AC3E}">
        <p14:creationId xmlns:p14="http://schemas.microsoft.com/office/powerpoint/2010/main" val="428245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AE0DFC-D36E-4359-A159-FC77E74F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359" y="206829"/>
            <a:ext cx="10018713" cy="1752599"/>
          </a:xfrm>
        </p:spPr>
        <p:txBody>
          <a:bodyPr/>
          <a:lstStyle/>
          <a:p>
            <a:r>
              <a:rPr lang="en-GB"/>
              <a:t>Decision making</a:t>
            </a:r>
          </a:p>
        </p:txBody>
      </p:sp>
      <p:pic>
        <p:nvPicPr>
          <p:cNvPr id="5" name="Picture 3" descr="Seismic&#10;">
            <a:extLst>
              <a:ext uri="{FF2B5EF4-FFF2-40B4-BE49-F238E27FC236}">
                <a16:creationId xmlns:a16="http://schemas.microsoft.com/office/drawing/2014/main" id="{11EB4A36-0AF5-4D79-84BF-4A2F5962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111" y="2830036"/>
            <a:ext cx="1307553" cy="1121399"/>
          </a:xfrm>
          <a:prstGeom prst="rect">
            <a:avLst/>
          </a:prstGeom>
        </p:spPr>
      </p:pic>
      <p:pic>
        <p:nvPicPr>
          <p:cNvPr id="6" name="Picture 726902886">
            <a:extLst>
              <a:ext uri="{FF2B5EF4-FFF2-40B4-BE49-F238E27FC236}">
                <a16:creationId xmlns:a16="http://schemas.microsoft.com/office/drawing/2014/main" id="{93B143A9-E07C-43ED-A49C-F1A6CA01D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5" y="5358198"/>
            <a:ext cx="2416707" cy="88791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00F6CB6-96C5-4011-824F-4FFCBDF3C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491" y="2622892"/>
            <a:ext cx="2588656" cy="1612216"/>
          </a:xfrm>
          <a:prstGeom prst="rect">
            <a:avLst/>
          </a:prstGeom>
        </p:spPr>
      </p:pic>
      <p:pic>
        <p:nvPicPr>
          <p:cNvPr id="12" name="Grafikk 11" descr="Møte">
            <a:extLst>
              <a:ext uri="{FF2B5EF4-FFF2-40B4-BE49-F238E27FC236}">
                <a16:creationId xmlns:a16="http://schemas.microsoft.com/office/drawing/2014/main" id="{7DD3FFAD-3980-4016-96AD-B064E5A6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7633" y="2611821"/>
            <a:ext cx="1712686" cy="1712686"/>
          </a:xfrm>
          <a:prstGeom prst="rect">
            <a:avLst/>
          </a:prstGeom>
        </p:spPr>
      </p:pic>
      <p:sp>
        <p:nvSpPr>
          <p:cNvPr id="28" name="Pil: høyre 27">
            <a:extLst>
              <a:ext uri="{FF2B5EF4-FFF2-40B4-BE49-F238E27FC236}">
                <a16:creationId xmlns:a16="http://schemas.microsoft.com/office/drawing/2014/main" id="{4C9258CE-4D4B-4ABB-A48E-5A2EF2A4925A}"/>
              </a:ext>
            </a:extLst>
          </p:cNvPr>
          <p:cNvSpPr/>
          <p:nvPr/>
        </p:nvSpPr>
        <p:spPr>
          <a:xfrm>
            <a:off x="4174002" y="3198606"/>
            <a:ext cx="718458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il: høyre 28">
            <a:extLst>
              <a:ext uri="{FF2B5EF4-FFF2-40B4-BE49-F238E27FC236}">
                <a16:creationId xmlns:a16="http://schemas.microsoft.com/office/drawing/2014/main" id="{C3AD08A5-3ED5-4A40-A491-4AD639A4DD9E}"/>
              </a:ext>
            </a:extLst>
          </p:cNvPr>
          <p:cNvSpPr/>
          <p:nvPr/>
        </p:nvSpPr>
        <p:spPr>
          <a:xfrm>
            <a:off x="7913275" y="3209306"/>
            <a:ext cx="718458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l: høyre 29">
            <a:extLst>
              <a:ext uri="{FF2B5EF4-FFF2-40B4-BE49-F238E27FC236}">
                <a16:creationId xmlns:a16="http://schemas.microsoft.com/office/drawing/2014/main" id="{D76F0BB5-C443-461C-824A-9D8A59C93ACA}"/>
              </a:ext>
            </a:extLst>
          </p:cNvPr>
          <p:cNvSpPr/>
          <p:nvPr/>
        </p:nvSpPr>
        <p:spPr>
          <a:xfrm rot="16200000">
            <a:off x="6065590" y="4502307"/>
            <a:ext cx="718458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il: bøyd oppover 30">
            <a:extLst>
              <a:ext uri="{FF2B5EF4-FFF2-40B4-BE49-F238E27FC236}">
                <a16:creationId xmlns:a16="http://schemas.microsoft.com/office/drawing/2014/main" id="{C0905BD9-3726-412B-9ADD-09C317871B63}"/>
              </a:ext>
            </a:extLst>
          </p:cNvPr>
          <p:cNvSpPr/>
          <p:nvPr/>
        </p:nvSpPr>
        <p:spPr>
          <a:xfrm rot="5400000" flipV="1">
            <a:off x="7900270" y="4061863"/>
            <a:ext cx="1854822" cy="2093755"/>
          </a:xfrm>
          <a:prstGeom prst="bentUpArrow">
            <a:avLst>
              <a:gd name="adj1" fmla="val 12585"/>
              <a:gd name="adj2" fmla="val 10096"/>
              <a:gd name="adj3" fmla="val 1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5D603AE-9054-4453-A9E2-50509C10E92C}"/>
              </a:ext>
            </a:extLst>
          </p:cNvPr>
          <p:cNvSpPr txBox="1"/>
          <p:nvPr/>
        </p:nvSpPr>
        <p:spPr>
          <a:xfrm>
            <a:off x="2262107" y="2398646"/>
            <a:ext cx="158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err="1"/>
              <a:t>Seismic</a:t>
            </a:r>
            <a:r>
              <a:rPr lang="nb-NO" b="1"/>
              <a:t> survey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8F9A8FBB-CFAC-44CB-BBEB-199993E1A74F}"/>
              </a:ext>
            </a:extLst>
          </p:cNvPr>
          <p:cNvSpPr txBox="1"/>
          <p:nvPr/>
        </p:nvSpPr>
        <p:spPr>
          <a:xfrm>
            <a:off x="5933625" y="4988866"/>
            <a:ext cx="98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err="1"/>
              <a:t>Well</a:t>
            </a:r>
            <a:r>
              <a:rPr lang="nb-NO" b="1"/>
              <a:t> log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F5CA0A7-0664-443F-8977-81652A378DFC}"/>
              </a:ext>
            </a:extLst>
          </p:cNvPr>
          <p:cNvSpPr txBox="1"/>
          <p:nvPr/>
        </p:nvSpPr>
        <p:spPr>
          <a:xfrm>
            <a:off x="6018873" y="2299442"/>
            <a:ext cx="89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Model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ECB23AC-C03A-4A38-AB86-8672B4426172}"/>
              </a:ext>
            </a:extLst>
          </p:cNvPr>
          <p:cNvSpPr txBox="1"/>
          <p:nvPr/>
        </p:nvSpPr>
        <p:spPr>
          <a:xfrm>
            <a:off x="9225963" y="2378689"/>
            <a:ext cx="1080624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err="1"/>
              <a:t>Decision</a:t>
            </a:r>
            <a:endParaRPr lang="nb-NO" b="1"/>
          </a:p>
        </p:txBody>
      </p:sp>
      <p:sp>
        <p:nvSpPr>
          <p:cNvPr id="18" name="TekstSylinder 14">
            <a:extLst>
              <a:ext uri="{FF2B5EF4-FFF2-40B4-BE49-F238E27FC236}">
                <a16:creationId xmlns:a16="http://schemas.microsoft.com/office/drawing/2014/main" id="{28231EF3-403A-408E-B083-D3E5B47AAA4F}"/>
              </a:ext>
            </a:extLst>
          </p:cNvPr>
          <p:cNvSpPr txBox="1"/>
          <p:nvPr/>
        </p:nvSpPr>
        <p:spPr>
          <a:xfrm>
            <a:off x="2726457" y="6238837"/>
            <a:ext cx="193332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b="1" dirty="0"/>
              <a:t>Production data</a:t>
            </a:r>
          </a:p>
        </p:txBody>
      </p:sp>
      <p:sp>
        <p:nvSpPr>
          <p:cNvPr id="20" name="Pil: høyre 29">
            <a:extLst>
              <a:ext uri="{FF2B5EF4-FFF2-40B4-BE49-F238E27FC236}">
                <a16:creationId xmlns:a16="http://schemas.microsoft.com/office/drawing/2014/main" id="{6C46F8FE-3C6B-4418-8FCB-E654F9251D6B}"/>
              </a:ext>
            </a:extLst>
          </p:cNvPr>
          <p:cNvSpPr/>
          <p:nvPr/>
        </p:nvSpPr>
        <p:spPr>
          <a:xfrm rot="-2700000">
            <a:off x="4368426" y="4407533"/>
            <a:ext cx="1135401" cy="492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2501C64-2CEE-4B3E-B13D-C5AB106B5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589" y="5182291"/>
            <a:ext cx="1938068" cy="1036663"/>
          </a:xfrm>
          <a:prstGeom prst="rect">
            <a:avLst/>
          </a:prstGeom>
        </p:spPr>
      </p:pic>
      <p:sp>
        <p:nvSpPr>
          <p:cNvPr id="24" name="Pil: bøyd oppover 30">
            <a:extLst>
              <a:ext uri="{FF2B5EF4-FFF2-40B4-BE49-F238E27FC236}">
                <a16:creationId xmlns:a16="http://schemas.microsoft.com/office/drawing/2014/main" id="{A882610E-E9B7-48D8-A99F-861AE16F9DEA}"/>
              </a:ext>
            </a:extLst>
          </p:cNvPr>
          <p:cNvSpPr/>
          <p:nvPr/>
        </p:nvSpPr>
        <p:spPr>
          <a:xfrm rot="5400000" flipV="1">
            <a:off x="6455345" y="3163278"/>
            <a:ext cx="1739803" cy="5098623"/>
          </a:xfrm>
          <a:prstGeom prst="bentUpArrow">
            <a:avLst>
              <a:gd name="adj1" fmla="val 12585"/>
              <a:gd name="adj2" fmla="val 10096"/>
              <a:gd name="adj3" fmla="val 1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0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92AE-8FFA-433B-94F9-59275BBC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water injection?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0E1934-1346-42B4-82E1-7A6E961B4F88}"/>
              </a:ext>
            </a:extLst>
          </p:cNvPr>
          <p:cNvSpPr txBox="1"/>
          <p:nvPr/>
        </p:nvSpPr>
        <p:spPr>
          <a:xfrm>
            <a:off x="1813881" y="1975474"/>
            <a:ext cx="4282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Downstream water injection with production wells placed above the structure based on pressure maintenance.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err="1"/>
              <a:t>Voidage</a:t>
            </a:r>
            <a:r>
              <a:rPr lang="en-US"/>
              <a:t> replacement ratio (VRR)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Sweep oil towards the production wells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/>
              <a:t>Hugin FM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7" name="Bild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A1422102-75C7-48D4-86FC-3600D05C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31" y="2448902"/>
            <a:ext cx="4602103" cy="343057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83C58F-3E26-4E81-84FB-08B8C76C431F}"/>
              </a:ext>
            </a:extLst>
          </p:cNvPr>
          <p:cNvSpPr txBox="1"/>
          <p:nvPr/>
        </p:nvSpPr>
        <p:spPr>
          <a:xfrm>
            <a:off x="6712031" y="6050844"/>
            <a:ext cx="4602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err="1"/>
              <a:t>Adapted</a:t>
            </a:r>
            <a:r>
              <a:rPr lang="nb-NO" sz="900"/>
              <a:t> from: </a:t>
            </a:r>
            <a:r>
              <a:rPr lang="nb-NO" sz="900">
                <a:hlinkClick r:id="rId3"/>
              </a:rPr>
              <a:t>https://empedia.info/resource/698?set=maps%2F25</a:t>
            </a:r>
            <a:r>
              <a:rPr lang="nb-NO" sz="900"/>
              <a:t> by Martin </a:t>
            </a:r>
            <a:r>
              <a:rPr lang="nb-NO" sz="900" err="1"/>
              <a:t>Skaugset</a:t>
            </a:r>
            <a:endParaRPr lang="nb-NO" sz="90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47C9E2B-B957-430E-B72D-4F7EEB2C5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084491"/>
              </p:ext>
            </p:extLst>
          </p:nvPr>
        </p:nvGraphicFramePr>
        <p:xfrm>
          <a:off x="2113472" y="4241321"/>
          <a:ext cx="3434131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320">
                  <a:extLst>
                    <a:ext uri="{9D8B030D-6E8A-4147-A177-3AD203B41FA5}">
                      <a16:colId xmlns:a16="http://schemas.microsoft.com/office/drawing/2014/main" val="1776784437"/>
                    </a:ext>
                  </a:extLst>
                </a:gridCol>
                <a:gridCol w="2240811">
                  <a:extLst>
                    <a:ext uri="{9D8B030D-6E8A-4147-A177-3AD203B41FA5}">
                      <a16:colId xmlns:a16="http://schemas.microsoft.com/office/drawing/2014/main" val="559908889"/>
                    </a:ext>
                  </a:extLst>
                </a:gridCol>
              </a:tblGrid>
              <a:tr h="301924">
                <a:tc>
                  <a:txBody>
                    <a:bodyPr/>
                    <a:lstStyle/>
                    <a:p>
                      <a:r>
                        <a:rPr lang="en-US" sz="1400"/>
                        <a:t>WELL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Perforation interval </a:t>
                      </a:r>
                      <a:r>
                        <a:rPr lang="en-US" sz="1400" b="0" i="0" u="none" strike="noStrike" noProof="0">
                          <a:latin typeface="Cabin"/>
                        </a:rPr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031281"/>
                  </a:ext>
                </a:extLst>
              </a:tr>
              <a:tr h="5054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latin typeface="Cabin"/>
                        </a:rPr>
                        <a:t>15_9-F-4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2962-3015</a:t>
                      </a:r>
                    </a:p>
                    <a:p>
                      <a:pPr lvl="0">
                        <a:buNone/>
                      </a:pPr>
                      <a:r>
                        <a:rPr lang="en-US" sz="1400"/>
                        <a:t>3016-3035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26717"/>
                  </a:ext>
                </a:extLst>
              </a:tr>
              <a:tr h="7221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latin typeface="Cabin"/>
                        </a:rPr>
                        <a:t>15_9-F-5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3039-3088</a:t>
                      </a:r>
                    </a:p>
                    <a:p>
                      <a:pPr lvl="0">
                        <a:buNone/>
                      </a:pPr>
                      <a:r>
                        <a:rPr lang="en-US" sz="1400"/>
                        <a:t>3090-3094</a:t>
                      </a:r>
                    </a:p>
                    <a:p>
                      <a:pPr lvl="0">
                        <a:buNone/>
                      </a:pPr>
                      <a:r>
                        <a:rPr lang="en-US" sz="1400"/>
                        <a:t>3106-3140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071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3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e 15">
            <a:extLst>
              <a:ext uri="{FF2B5EF4-FFF2-40B4-BE49-F238E27FC236}">
                <a16:creationId xmlns:a16="http://schemas.microsoft.com/office/drawing/2014/main" id="{A8870C65-E643-4536-8A62-25C16C01C8A9}"/>
              </a:ext>
            </a:extLst>
          </p:cNvPr>
          <p:cNvGrpSpPr/>
          <p:nvPr/>
        </p:nvGrpSpPr>
        <p:grpSpPr>
          <a:xfrm>
            <a:off x="1606826" y="0"/>
            <a:ext cx="10585174" cy="6858000"/>
            <a:chOff x="1606826" y="-188519"/>
            <a:chExt cx="10585174" cy="6858000"/>
          </a:xfrm>
        </p:grpSpPr>
        <p:pic>
          <p:nvPicPr>
            <p:cNvPr id="3" name="Bilde 2" descr="Et bilde som inneholder tekst, kart&#10;&#10;Automatisk generert beskrivelse">
              <a:extLst>
                <a:ext uri="{FF2B5EF4-FFF2-40B4-BE49-F238E27FC236}">
                  <a16:creationId xmlns:a16="http://schemas.microsoft.com/office/drawing/2014/main" id="{73BA71EB-A93D-4A6C-9B7F-1F86AC916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826" y="-188519"/>
              <a:ext cx="10585174" cy="6858000"/>
            </a:xfrm>
            <a:prstGeom prst="rect">
              <a:avLst/>
            </a:prstGeom>
          </p:spPr>
        </p:pic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D3B551FA-C998-49BB-BE03-C28F55BAF390}"/>
                </a:ext>
              </a:extLst>
            </p:cNvPr>
            <p:cNvSpPr txBox="1"/>
            <p:nvPr/>
          </p:nvSpPr>
          <p:spPr>
            <a:xfrm>
              <a:off x="2414109" y="5675494"/>
              <a:ext cx="1333804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/>
                <a:t>Initial </a:t>
              </a:r>
              <a:r>
                <a:rPr lang="nb-NO" b="1" err="1"/>
                <a:t>drop</a:t>
              </a:r>
              <a:endParaRPr lang="nb-NO" b="1"/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1ED5E56F-970F-496A-86C7-4AABF51EA71E}"/>
                </a:ext>
              </a:extLst>
            </p:cNvPr>
            <p:cNvSpPr txBox="1"/>
            <p:nvPr/>
          </p:nvSpPr>
          <p:spPr>
            <a:xfrm>
              <a:off x="3549686" y="1378399"/>
              <a:ext cx="1467184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err="1"/>
                <a:t>Pressure</a:t>
              </a:r>
              <a:r>
                <a:rPr lang="nb-NO" b="1"/>
                <a:t> rise</a:t>
              </a: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EDA6CA79-AE5E-45EC-A9A8-CC6D1AD2A38B}"/>
                </a:ext>
              </a:extLst>
            </p:cNvPr>
            <p:cNvSpPr txBox="1"/>
            <p:nvPr/>
          </p:nvSpPr>
          <p:spPr>
            <a:xfrm>
              <a:off x="5608681" y="1195980"/>
              <a:ext cx="1775292" cy="364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/>
                <a:t>Stable </a:t>
              </a:r>
              <a:r>
                <a:rPr lang="nb-NO" b="1" err="1"/>
                <a:t>pressure</a:t>
              </a:r>
              <a:endParaRPr lang="nb-NO" b="1"/>
            </a:p>
          </p:txBody>
        </p:sp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2F94352F-2D7A-4ECD-8D9E-4473977BFB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9088" y="1895035"/>
              <a:ext cx="1454479" cy="1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974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59784BF-5B88-4C8F-B106-9191E546D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26" y="0"/>
            <a:ext cx="10585174" cy="6858000"/>
          </a:xfrm>
          <a:prstGeom prst="rect">
            <a:avLst/>
          </a:prstGeom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3F905287-8762-40D6-94B8-D2BE0DAA3459}"/>
              </a:ext>
            </a:extLst>
          </p:cNvPr>
          <p:cNvCxnSpPr/>
          <p:nvPr/>
        </p:nvCxnSpPr>
        <p:spPr>
          <a:xfrm>
            <a:off x="3135344" y="1977965"/>
            <a:ext cx="8016813" cy="1820173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08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35C647-BCF6-46D7-9C34-786394B9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93" y="-262839"/>
            <a:ext cx="10018713" cy="2073441"/>
          </a:xfrm>
        </p:spPr>
        <p:txBody>
          <a:bodyPr/>
          <a:lstStyle/>
          <a:p>
            <a:r>
              <a:rPr lang="nb-NO"/>
              <a:t>How </a:t>
            </a:r>
            <a:r>
              <a:rPr lang="nb-NO" err="1"/>
              <a:t>does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injected</a:t>
            </a:r>
            <a:r>
              <a:rPr lang="nb-NO"/>
              <a:t> water </a:t>
            </a:r>
            <a:r>
              <a:rPr lang="nb-NO" err="1"/>
              <a:t>behave</a:t>
            </a:r>
            <a:endParaRPr lang="en-GB"/>
          </a:p>
        </p:txBody>
      </p:sp>
      <p:pic>
        <p:nvPicPr>
          <p:cNvPr id="5" name="Cut, cropped and MP4 - no grid lines">
            <a:hlinkClick r:id="" action="ppaction://media"/>
            <a:extLst>
              <a:ext uri="{FF2B5EF4-FFF2-40B4-BE49-F238E27FC236}">
                <a16:creationId xmlns:a16="http://schemas.microsoft.com/office/drawing/2014/main" id="{AF70F4FC-1F82-4215-86B2-C606620311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8204" y="1312210"/>
            <a:ext cx="85534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A6AE854-59F2-4FE8-B552-7C698EED3980}"/>
              </a:ext>
            </a:extLst>
          </p:cNvPr>
          <p:cNvSpPr txBox="1"/>
          <p:nvPr/>
        </p:nvSpPr>
        <p:spPr>
          <a:xfrm>
            <a:off x="4930938" y="342339"/>
            <a:ext cx="3853522" cy="5385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/>
              <a:t>Permability</a:t>
            </a:r>
            <a:r>
              <a:rPr lang="en-US" sz="2800"/>
              <a:t> in z-direction</a:t>
            </a:r>
          </a:p>
        </p:txBody>
      </p:sp>
      <p:pic>
        <p:nvPicPr>
          <p:cNvPr id="27" name="Bilde 26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C20ABBDF-F4F1-4EBD-A0B7-1FDAAA1D8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587" r="3619" b="2399"/>
          <a:stretch/>
        </p:blipFill>
        <p:spPr>
          <a:xfrm>
            <a:off x="2304144" y="885697"/>
            <a:ext cx="9395870" cy="55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334D0122-8395-45CB-8EA9-81B9AD5FD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2725" r="3587" b="2068"/>
          <a:stretch/>
        </p:blipFill>
        <p:spPr>
          <a:xfrm>
            <a:off x="2315896" y="907717"/>
            <a:ext cx="9393382" cy="5545281"/>
          </a:xfrm>
          <a:prstGeom prst="rect">
            <a:avLst/>
          </a:prstGeom>
        </p:spPr>
      </p:pic>
      <p:sp>
        <p:nvSpPr>
          <p:cNvPr id="6" name="TextBox 27">
            <a:extLst>
              <a:ext uri="{FF2B5EF4-FFF2-40B4-BE49-F238E27FC236}">
                <a16:creationId xmlns:a16="http://schemas.microsoft.com/office/drawing/2014/main" id="{9E7F2A2C-17C8-44F7-A081-7E1BB34D1391}"/>
              </a:ext>
            </a:extLst>
          </p:cNvPr>
          <p:cNvSpPr txBox="1"/>
          <p:nvPr/>
        </p:nvSpPr>
        <p:spPr>
          <a:xfrm>
            <a:off x="4917217" y="332810"/>
            <a:ext cx="4238874" cy="5385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/>
              <a:t>Permability</a:t>
            </a:r>
            <a:r>
              <a:rPr lang="en-US" sz="2800"/>
              <a:t> in </a:t>
            </a:r>
            <a:r>
              <a:rPr lang="en-US" sz="2800" err="1"/>
              <a:t>xy</a:t>
            </a:r>
            <a:r>
              <a:rPr lang="en-US" sz="2800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2502207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kse">
  <a:themeElements>
    <a:clrScheme name="Egendefinert 2">
      <a:dk1>
        <a:sysClr val="windowText" lastClr="000000"/>
      </a:dk1>
      <a:lt1>
        <a:sysClr val="window" lastClr="FFFFFF"/>
      </a:lt1>
      <a:dk2>
        <a:srgbClr val="242852"/>
      </a:dk2>
      <a:lt2>
        <a:srgbClr val="B0C5DE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gendefinert 2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Parallak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Parallakse">
  <a:themeElements>
    <a:clrScheme name="Egendefinert 2">
      <a:dk1>
        <a:sysClr val="windowText" lastClr="000000"/>
      </a:dk1>
      <a:lt1>
        <a:sysClr val="window" lastClr="FFFFFF"/>
      </a:lt1>
      <a:dk2>
        <a:srgbClr val="242852"/>
      </a:dk2>
      <a:lt2>
        <a:srgbClr val="B0C5DE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gendefinert 2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Parallak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28</Slides>
  <Notes>2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Parallakse</vt:lpstr>
      <vt:lpstr>Parallakse</vt:lpstr>
      <vt:lpstr>Haltenbanken Village 2020</vt:lpstr>
      <vt:lpstr>The Volve field Block 15/9</vt:lpstr>
      <vt:lpstr>Decision making</vt:lpstr>
      <vt:lpstr>What is water injection?</vt:lpstr>
      <vt:lpstr>PowerPoint Presentation</vt:lpstr>
      <vt:lpstr>PowerPoint Presentation</vt:lpstr>
      <vt:lpstr>How does the injected water behave</vt:lpstr>
      <vt:lpstr>PowerPoint Presentation</vt:lpstr>
      <vt:lpstr>PowerPoint Presentation</vt:lpstr>
      <vt:lpstr>PowerPoint Presentation</vt:lpstr>
      <vt:lpstr>Thief-zone and water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Haltenbanken Village 2020</dc:title>
  <dc:creator>Joachim Grimstad</dc:creator>
  <cp:revision>127</cp:revision>
  <dcterms:created xsi:type="dcterms:W3CDTF">2020-02-12T10:28:53Z</dcterms:created>
  <dcterms:modified xsi:type="dcterms:W3CDTF">2020-02-18T13:07:09Z</dcterms:modified>
</cp:coreProperties>
</file>