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8" autoAdjust="0"/>
    <p:restoredTop sz="94660"/>
  </p:normalViewPr>
  <p:slideViewPr>
    <p:cSldViewPr snapToGrid="0">
      <p:cViewPr varScale="1">
        <p:scale>
          <a:sx n="87" d="100"/>
          <a:sy n="87" d="100"/>
        </p:scale>
        <p:origin x="7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81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366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365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391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8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637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64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598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476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26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225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9688-38AA-4C2C-857D-532D471DC5CA}" type="datetimeFigureOut">
              <a:rPr lang="nb-NO" smtClean="0"/>
              <a:t>12.04.2021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7A3CE-1283-4FFD-8E5A-B9D1D2002D8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84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3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2.wmf"/><Relationship Id="rId4" Type="http://schemas.openxmlformats.org/officeDocument/2006/relationships/image" Target="../media/image14.png"/><Relationship Id="rId9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t.ntnu.no/~asheim/TPG4135/DataJan2016.tx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90146"/>
            <a:ext cx="9144000" cy="2250831"/>
          </a:xfrm>
        </p:spPr>
        <p:txBody>
          <a:bodyPr>
            <a:normAutofit/>
          </a:bodyPr>
          <a:lstStyle/>
          <a:p>
            <a:r>
              <a:rPr lang="nb-NO" sz="4800" b="1" dirty="0" err="1" smtClean="0"/>
              <a:t>Lecture</a:t>
            </a:r>
            <a:r>
              <a:rPr lang="nb-NO" sz="4800" b="1" dirty="0" smtClean="0"/>
              <a:t> 10.1 </a:t>
            </a:r>
            <a:br>
              <a:rPr lang="nb-NO" sz="4800" b="1" dirty="0" smtClean="0"/>
            </a:br>
            <a:r>
              <a:rPr lang="nb-NO" sz="4800" b="1" dirty="0" err="1" smtClean="0"/>
              <a:t>Decoding</a:t>
            </a:r>
            <a:r>
              <a:rPr lang="nb-NO" sz="4800" b="1" dirty="0" smtClean="0"/>
              <a:t> </a:t>
            </a:r>
            <a:r>
              <a:rPr lang="nb-NO" sz="4800" b="1" dirty="0" err="1"/>
              <a:t>m</a:t>
            </a:r>
            <a:r>
              <a:rPr lang="nb-NO" sz="4800" b="1" dirty="0" err="1" smtClean="0"/>
              <a:t>easurements</a:t>
            </a:r>
            <a:r>
              <a:rPr lang="nb-NO" sz="4800" b="1" dirty="0" smtClean="0"/>
              <a:t/>
            </a:r>
            <a:br>
              <a:rPr lang="nb-NO" sz="4800" b="1" dirty="0" smtClean="0"/>
            </a:br>
            <a:r>
              <a:rPr lang="nb-NO" sz="4800" b="1" dirty="0" smtClean="0"/>
              <a:t>13/4 2021</a:t>
            </a:r>
            <a:endParaRPr lang="nb-NO" sz="4800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270738"/>
            <a:ext cx="9144000" cy="3235570"/>
          </a:xfrm>
        </p:spPr>
        <p:txBody>
          <a:bodyPr>
            <a:normAutofit lnSpcReduction="10000"/>
          </a:bodyPr>
          <a:lstStyle/>
          <a:p>
            <a:r>
              <a:rPr lang="nb-NO" sz="4400" dirty="0" smtClean="0"/>
              <a:t>Content</a:t>
            </a:r>
          </a:p>
          <a:p>
            <a:r>
              <a:rPr lang="nb-NO" sz="4000" dirty="0" smtClean="0"/>
              <a:t>-</a:t>
            </a:r>
            <a:r>
              <a:rPr lang="nb-NO" sz="4000" dirty="0" err="1" smtClean="0"/>
              <a:t>Lectures</a:t>
            </a:r>
            <a:r>
              <a:rPr lang="nb-NO" sz="4000" dirty="0" smtClean="0"/>
              <a:t> &amp; </a:t>
            </a:r>
            <a:r>
              <a:rPr lang="nb-NO" sz="4000" dirty="0" err="1" smtClean="0"/>
              <a:t>Exercises</a:t>
            </a:r>
            <a:endParaRPr lang="nb-NO" sz="4000" dirty="0" smtClean="0"/>
          </a:p>
          <a:p>
            <a:pPr marL="571500" indent="-571500">
              <a:buFontTx/>
              <a:buChar char="-"/>
            </a:pPr>
            <a:r>
              <a:rPr lang="nb-NO" sz="4000" dirty="0" err="1" smtClean="0"/>
              <a:t>Teaching</a:t>
            </a:r>
            <a:r>
              <a:rPr lang="nb-NO" sz="4000" dirty="0" smtClean="0"/>
              <a:t> </a:t>
            </a:r>
            <a:r>
              <a:rPr lang="nb-NO" sz="4000" dirty="0" err="1" smtClean="0"/>
              <a:t>approach</a:t>
            </a:r>
            <a:endParaRPr lang="nb-NO" sz="4000" dirty="0"/>
          </a:p>
          <a:p>
            <a:r>
              <a:rPr lang="nb-NO" sz="4000" dirty="0" smtClean="0"/>
              <a:t>-   Case </a:t>
            </a:r>
          </a:p>
          <a:p>
            <a:r>
              <a:rPr lang="nb-NO" sz="4000" dirty="0" smtClean="0"/>
              <a:t>- Non-</a:t>
            </a:r>
            <a:r>
              <a:rPr lang="nb-NO" sz="4000" dirty="0" err="1" smtClean="0"/>
              <a:t>modelled</a:t>
            </a:r>
            <a:r>
              <a:rPr lang="nb-NO" sz="4000" dirty="0" smtClean="0"/>
              <a:t> </a:t>
            </a:r>
            <a:r>
              <a:rPr lang="nb-NO" sz="4000" dirty="0" err="1" smtClean="0"/>
              <a:t>variation</a:t>
            </a:r>
            <a:r>
              <a:rPr lang="nb-NO" sz="4000" dirty="0" smtClean="0"/>
              <a:t> </a:t>
            </a:r>
          </a:p>
          <a:p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885955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66946" cy="892175"/>
          </a:xfrm>
        </p:spPr>
        <p:txBody>
          <a:bodyPr/>
          <a:lstStyle/>
          <a:p>
            <a:r>
              <a:rPr lang="nb-NO" dirty="0" smtClean="0"/>
              <a:t>Normal </a:t>
            </a:r>
            <a:r>
              <a:rPr lang="nb-NO" dirty="0" err="1" smtClean="0"/>
              <a:t>distribution</a:t>
            </a:r>
            <a:endParaRPr lang="nb-NO" dirty="0"/>
          </a:p>
        </p:txBody>
      </p:sp>
      <p:pic>
        <p:nvPicPr>
          <p:cNvPr id="5" name="Bilde 4" descr="\\home.ansatt.ntnu.no\asheim\Desktop\untitled.b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223" y="3225750"/>
            <a:ext cx="4805045" cy="1901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5" descr="\\home.ansatt.ntnu.no\asheim\Desktop\untitled.b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299" y="1180196"/>
            <a:ext cx="4805045" cy="1859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lassholder for innhold 8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2332893" y="1771153"/>
            <a:ext cx="3067050" cy="790575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32893" y="3421543"/>
            <a:ext cx="3390900" cy="933450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548668" y="451855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746576"/>
              </p:ext>
            </p:extLst>
          </p:nvPr>
        </p:nvGraphicFramePr>
        <p:xfrm>
          <a:off x="1138238" y="4843755"/>
          <a:ext cx="1125537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7" imgW="1130040" imgH="622080" progId="Equation.DSMT4">
                  <p:embed/>
                </p:oleObj>
              </mc:Choice>
              <mc:Fallback>
                <p:oleObj name="Equation" r:id="rId7" imgW="1130040" imgH="6220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4843755"/>
                        <a:ext cx="1125537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441938" y="527396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904316"/>
              </p:ext>
            </p:extLst>
          </p:nvPr>
        </p:nvGraphicFramePr>
        <p:xfrm>
          <a:off x="1138238" y="5622925"/>
          <a:ext cx="18938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9" imgW="1942920" imgH="685800" progId="Equation.DSMT4">
                  <p:embed/>
                </p:oleObj>
              </mc:Choice>
              <mc:Fallback>
                <p:oleObj name="Equation" r:id="rId9" imgW="194292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5622925"/>
                        <a:ext cx="1893887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4755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7683"/>
          </a:xfrm>
        </p:spPr>
        <p:txBody>
          <a:bodyPr/>
          <a:lstStyle/>
          <a:p>
            <a:r>
              <a:rPr lang="nb-NO" dirty="0" err="1" smtClean="0"/>
              <a:t>Assignment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362808"/>
            <a:ext cx="1070610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Lectures</a:t>
            </a:r>
            <a:r>
              <a:rPr lang="nb-NO" dirty="0" smtClean="0"/>
              <a:t> &amp; </a:t>
            </a:r>
            <a:r>
              <a:rPr lang="nb-NO" dirty="0" err="1" smtClean="0"/>
              <a:t>Exercises</a:t>
            </a:r>
            <a:r>
              <a:rPr lang="nb-NO" dirty="0" smtClean="0"/>
              <a:t> </a:t>
            </a:r>
            <a:r>
              <a:rPr lang="nb-NO" dirty="0" err="1" smtClean="0"/>
              <a:t>remaining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1712" y="2229644"/>
            <a:ext cx="7648575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1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Teaching</a:t>
            </a:r>
            <a:r>
              <a:rPr lang="nb-NO" dirty="0" smtClean="0"/>
              <a:t> </a:t>
            </a:r>
            <a:r>
              <a:rPr lang="nb-NO" dirty="0" err="1" smtClean="0"/>
              <a:t>approach</a:t>
            </a:r>
            <a:r>
              <a:rPr lang="nb-NO" dirty="0" smtClean="0"/>
              <a:t>: «</a:t>
            </a:r>
            <a:r>
              <a:rPr lang="nb-NO" dirty="0" err="1" smtClean="0"/>
              <a:t>Practical</a:t>
            </a:r>
            <a:r>
              <a:rPr lang="nb-NO" dirty="0" smtClean="0"/>
              <a:t>»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8469" cy="4351338"/>
          </a:xfrm>
        </p:spPr>
        <p:txBody>
          <a:bodyPr>
            <a:normAutofit fontScale="92500" lnSpcReduction="10000"/>
          </a:bodyPr>
          <a:lstStyle/>
          <a:p>
            <a:r>
              <a:rPr lang="nb-NO" sz="3900" dirty="0" smtClean="0"/>
              <a:t>Case </a:t>
            </a:r>
            <a:r>
              <a:rPr lang="nb-NO" sz="3900" dirty="0" err="1" smtClean="0"/>
              <a:t>study</a:t>
            </a:r>
            <a:r>
              <a:rPr lang="nb-NO" sz="3900" dirty="0" smtClean="0"/>
              <a:t>, </a:t>
            </a:r>
            <a:r>
              <a:rPr lang="nb-NO" sz="3900" dirty="0" err="1" smtClean="0"/>
              <a:t>based</a:t>
            </a:r>
            <a:r>
              <a:rPr lang="nb-NO" sz="3900" dirty="0" smtClean="0"/>
              <a:t> </a:t>
            </a:r>
            <a:r>
              <a:rPr lang="nb-NO" sz="3900" dirty="0" err="1" smtClean="0"/>
              <a:t>on</a:t>
            </a:r>
            <a:r>
              <a:rPr lang="nb-NO" sz="3900" dirty="0" smtClean="0"/>
              <a:t> </a:t>
            </a:r>
            <a:r>
              <a:rPr lang="nb-NO" sz="3900" dirty="0" err="1" smtClean="0"/>
              <a:t>measured</a:t>
            </a:r>
            <a:r>
              <a:rPr lang="nb-NO" sz="3900" dirty="0" smtClean="0"/>
              <a:t> </a:t>
            </a:r>
            <a:r>
              <a:rPr lang="nb-NO" sz="3900" dirty="0" err="1" smtClean="0"/>
              <a:t>field</a:t>
            </a:r>
            <a:r>
              <a:rPr lang="nb-NO" sz="3900" dirty="0" smtClean="0"/>
              <a:t> data</a:t>
            </a:r>
          </a:p>
          <a:p>
            <a:r>
              <a:rPr lang="nb-NO" sz="3900" dirty="0" smtClean="0"/>
              <a:t>Application </a:t>
            </a:r>
            <a:r>
              <a:rPr lang="nb-NO" sz="3900" dirty="0" err="1" smtClean="0"/>
              <a:t>of</a:t>
            </a:r>
            <a:r>
              <a:rPr lang="nb-NO" sz="3900" dirty="0" smtClean="0"/>
              <a:t> </a:t>
            </a:r>
            <a:r>
              <a:rPr lang="nb-NO" sz="3900" dirty="0" err="1" smtClean="0"/>
              <a:t>available</a:t>
            </a:r>
            <a:r>
              <a:rPr lang="nb-NO" sz="3900" dirty="0" smtClean="0"/>
              <a:t> scripts (</a:t>
            </a:r>
            <a:r>
              <a:rPr lang="nb-NO" sz="3900" dirty="0" err="1" smtClean="0"/>
              <a:t>MatLab</a:t>
            </a:r>
            <a:r>
              <a:rPr lang="nb-NO" sz="3900" dirty="0" smtClean="0"/>
              <a:t>)</a:t>
            </a:r>
          </a:p>
          <a:p>
            <a:r>
              <a:rPr lang="nb-NO" sz="3900" dirty="0" smtClean="0"/>
              <a:t>Simple </a:t>
            </a:r>
            <a:r>
              <a:rPr lang="nb-NO" sz="3900" dirty="0"/>
              <a:t>programs </a:t>
            </a:r>
            <a:r>
              <a:rPr lang="nb-NO" sz="3900" dirty="0" err="1" smtClean="0"/>
              <a:t>provided</a:t>
            </a:r>
            <a:endParaRPr lang="nb-NO" sz="3900" dirty="0" smtClean="0"/>
          </a:p>
          <a:p>
            <a:r>
              <a:rPr lang="nb-NO" sz="3900" dirty="0" err="1"/>
              <a:t>Supporting</a:t>
            </a:r>
            <a:r>
              <a:rPr lang="nb-NO" sz="3900" dirty="0"/>
              <a:t> </a:t>
            </a:r>
            <a:r>
              <a:rPr lang="nb-NO" sz="3900" dirty="0" err="1"/>
              <a:t>theory</a:t>
            </a:r>
            <a:r>
              <a:rPr lang="nb-NO" sz="3900" dirty="0"/>
              <a:t> </a:t>
            </a:r>
            <a:endParaRPr lang="nb-NO" sz="3900" dirty="0" smtClean="0"/>
          </a:p>
          <a:p>
            <a:r>
              <a:rPr lang="nb-NO" sz="3900" dirty="0"/>
              <a:t>Training </a:t>
            </a:r>
            <a:r>
              <a:rPr lang="nb-NO" sz="3900" dirty="0" err="1"/>
              <a:t>exercises</a:t>
            </a:r>
            <a:r>
              <a:rPr lang="nb-NO" sz="3900" dirty="0"/>
              <a:t>: «longer, more </a:t>
            </a:r>
            <a:r>
              <a:rPr lang="nb-NO" sz="3900" dirty="0" err="1"/>
              <a:t>comprehensive</a:t>
            </a:r>
            <a:r>
              <a:rPr lang="nb-NO" sz="3900" dirty="0"/>
              <a:t> </a:t>
            </a:r>
            <a:r>
              <a:rPr lang="nb-NO" sz="3900" dirty="0" err="1"/>
              <a:t>tasks</a:t>
            </a:r>
            <a:r>
              <a:rPr lang="nb-NO" sz="3900" dirty="0"/>
              <a:t>» </a:t>
            </a:r>
          </a:p>
          <a:p>
            <a:r>
              <a:rPr lang="nb-NO" sz="3900" dirty="0" smtClean="0"/>
              <a:t>Training </a:t>
            </a:r>
            <a:r>
              <a:rPr lang="nb-NO" sz="3900" dirty="0" err="1" smtClean="0"/>
              <a:t>exercise</a:t>
            </a:r>
            <a:r>
              <a:rPr lang="nb-NO" sz="3900" dirty="0" smtClean="0"/>
              <a:t> 10.1 &amp; 10.2 </a:t>
            </a:r>
            <a:r>
              <a:rPr lang="nb-NO" sz="3900" dirty="0" err="1" smtClean="0"/>
              <a:t>now</a:t>
            </a:r>
            <a:r>
              <a:rPr lang="nb-NO" sz="3900" dirty="0" smtClean="0"/>
              <a:t> solvable</a:t>
            </a:r>
            <a:endParaRPr lang="nb-NO" sz="3900" dirty="0"/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443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49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Case </a:t>
            </a:r>
            <a:r>
              <a:rPr lang="nb-NO" dirty="0" err="1" smtClean="0"/>
              <a:t>study</a:t>
            </a:r>
            <a:r>
              <a:rPr lang="nb-NO" dirty="0" smtClean="0"/>
              <a:t>: Data </a:t>
            </a:r>
            <a:r>
              <a:rPr lang="nb-NO" dirty="0" err="1" smtClean="0"/>
              <a:t>measured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a gas-</a:t>
            </a:r>
            <a:r>
              <a:rPr lang="nb-NO" dirty="0" err="1" smtClean="0"/>
              <a:t>lifted</a:t>
            </a:r>
            <a:r>
              <a:rPr lang="nb-NO" dirty="0" smtClean="0"/>
              <a:t> </a:t>
            </a:r>
            <a:r>
              <a:rPr lang="nb-NO" dirty="0" err="1" smtClean="0"/>
              <a:t>well</a:t>
            </a:r>
            <a:endParaRPr lang="nb-NO" dirty="0"/>
          </a:p>
        </p:txBody>
      </p:sp>
      <p:pic>
        <p:nvPicPr>
          <p:cNvPr id="4" name="Picture 8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569" y="1230923"/>
            <a:ext cx="4072012" cy="536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86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4737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Logged</a:t>
            </a:r>
            <a:r>
              <a:rPr lang="nb-NO" dirty="0" smtClean="0"/>
              <a:t> data </a:t>
            </a:r>
            <a:br>
              <a:rPr lang="nb-NO" dirty="0" smtClean="0"/>
            </a:br>
            <a:r>
              <a:rPr lang="nb-NO" sz="3600" dirty="0" smtClean="0"/>
              <a:t>first 17 </a:t>
            </a:r>
            <a:r>
              <a:rPr lang="nb-NO" sz="3600" dirty="0" err="1" smtClean="0"/>
              <a:t>minutes</a:t>
            </a:r>
            <a:r>
              <a:rPr lang="nb-NO" sz="3600" dirty="0" smtClean="0"/>
              <a:t> </a:t>
            </a:r>
            <a:r>
              <a:rPr lang="nb-NO" sz="3600" dirty="0" err="1" smtClean="0"/>
              <a:t>of</a:t>
            </a:r>
            <a:r>
              <a:rPr lang="nb-NO" sz="3600" dirty="0" smtClean="0"/>
              <a:t> </a:t>
            </a:r>
            <a:r>
              <a:rPr lang="nb-NO" sz="3600" dirty="0" err="1" smtClean="0"/>
              <a:t>January</a:t>
            </a:r>
            <a:r>
              <a:rPr lang="nb-NO" sz="3600" dirty="0" smtClean="0"/>
              <a:t> 2016 </a:t>
            </a:r>
            <a:r>
              <a:rPr lang="nb-NO" sz="3600" dirty="0" err="1" smtClean="0"/>
              <a:t>shown</a:t>
            </a:r>
            <a:r>
              <a:rPr lang="nb-NO" sz="3600" dirty="0" smtClean="0"/>
              <a:t> </a:t>
            </a:r>
            <a:r>
              <a:rPr lang="nb-NO" sz="3600" dirty="0" err="1" smtClean="0"/>
              <a:t>below</a:t>
            </a:r>
            <a:endParaRPr lang="nb-NO" sz="3600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469" y="2413575"/>
            <a:ext cx="11878408" cy="3547610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597877" y="1828800"/>
            <a:ext cx="5046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err="1" smtClean="0">
                <a:solidFill>
                  <a:schemeClr val="accent1">
                    <a:lumMod val="75000"/>
                  </a:schemeClr>
                </a:solidFill>
              </a:rPr>
              <a:t>Courtesy</a:t>
            </a:r>
            <a:r>
              <a:rPr lang="nb-NO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3200" dirty="0" err="1" smtClean="0">
                <a:solidFill>
                  <a:schemeClr val="accent1">
                    <a:lumMod val="75000"/>
                  </a:schemeClr>
                </a:solidFill>
              </a:rPr>
              <a:t>Equinor</a:t>
            </a:r>
            <a:endParaRPr lang="nb-NO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290146" y="6400800"/>
            <a:ext cx="9064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first </a:t>
            </a:r>
            <a:r>
              <a:rPr lang="en-US" dirty="0" smtClean="0"/>
              <a:t>day: </a:t>
            </a:r>
            <a:r>
              <a:rPr lang="en-US" u="sng" dirty="0">
                <a:hlinkClick r:id="rId3"/>
              </a:rPr>
              <a:t>www.ipt.ntnu.no/~asheim/TPG4135/DataJan2016.txt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9957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Transfer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8991600" cy="4351338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80" y="1825625"/>
            <a:ext cx="6657182" cy="379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7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Non-</a:t>
            </a:r>
            <a:r>
              <a:rPr lang="nb-NO" dirty="0" err="1" smtClean="0"/>
              <a:t>modelled</a:t>
            </a:r>
            <a:r>
              <a:rPr lang="nb-NO" dirty="0" smtClean="0"/>
              <a:t> </a:t>
            </a:r>
            <a:r>
              <a:rPr lang="nb-NO" dirty="0" err="1" smtClean="0"/>
              <a:t>variation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time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4478" y="1999579"/>
            <a:ext cx="6076950" cy="2667000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06207" y="47302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25789"/>
              </p:ext>
            </p:extLst>
          </p:nvPr>
        </p:nvGraphicFramePr>
        <p:xfrm>
          <a:off x="9704144" y="3607808"/>
          <a:ext cx="18986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1942920" imgH="685800" progId="Equation.DSMT4">
                  <p:embed/>
                </p:oleObj>
              </mc:Choice>
              <mc:Fallback>
                <p:oleObj name="Equation" r:id="rId4" imgW="1942920" imgH="685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4144" y="3607808"/>
                        <a:ext cx="189865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355015" y="179851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756189"/>
              </p:ext>
            </p:extLst>
          </p:nvPr>
        </p:nvGraphicFramePr>
        <p:xfrm>
          <a:off x="8578606" y="3076908"/>
          <a:ext cx="112553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6" imgW="1130040" imgH="622080" progId="Equation.DSMT4">
                  <p:embed/>
                </p:oleObj>
              </mc:Choice>
              <mc:Fallback>
                <p:oleObj name="Equation" r:id="rId6" imgW="1130040" imgH="622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8606" y="3076908"/>
                        <a:ext cx="1125538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17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Cumulative</a:t>
            </a:r>
            <a:r>
              <a:rPr lang="nb-NO" dirty="0" smtClean="0"/>
              <a:t> </a:t>
            </a:r>
            <a:r>
              <a:rPr lang="nb-NO" dirty="0" err="1" smtClean="0"/>
              <a:t>variation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size</a:t>
            </a:r>
            <a:endParaRPr lang="nb-NO" dirty="0"/>
          </a:p>
        </p:txBody>
      </p:sp>
      <p:pic>
        <p:nvPicPr>
          <p:cNvPr id="4" name="Plassholder for innhold 3" descr="\\home.ansatt.ntnu.no\asheim\Desktop\untitled.b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21170"/>
            <a:ext cx="9176238" cy="3798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648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96715"/>
            <a:ext cx="10515600" cy="764931"/>
          </a:xfrm>
        </p:spPr>
        <p:txBody>
          <a:bodyPr>
            <a:normAutofit/>
          </a:bodyPr>
          <a:lstStyle/>
          <a:p>
            <a:r>
              <a:rPr lang="nb-NO" dirty="0" smtClean="0"/>
              <a:t>Non-</a:t>
            </a:r>
            <a:r>
              <a:rPr lang="nb-NO" dirty="0" err="1" smtClean="0"/>
              <a:t>modelled</a:t>
            </a:r>
            <a:r>
              <a:rPr lang="nb-NO" dirty="0" smtClean="0"/>
              <a:t> </a:t>
            </a:r>
            <a:r>
              <a:rPr lang="nb-NO" dirty="0" err="1"/>
              <a:t>v</a:t>
            </a:r>
            <a:r>
              <a:rPr lang="nb-NO" dirty="0" err="1" smtClean="0"/>
              <a:t>ariation</a:t>
            </a:r>
            <a:r>
              <a:rPr lang="nb-NO" dirty="0" smtClean="0"/>
              <a:t> </a:t>
            </a:r>
            <a:r>
              <a:rPr lang="nb-NO" dirty="0" err="1" smtClean="0"/>
              <a:t>distributions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5360" y="1284105"/>
            <a:ext cx="6445494" cy="2572098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603" y="3975222"/>
            <a:ext cx="6969736" cy="262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9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Widescreen</PresentationFormat>
  <Paragraphs>26</Paragraphs>
  <Slides>11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Equation</vt:lpstr>
      <vt:lpstr>Lecture 10.1  Decoding measurements 13/4 2021</vt:lpstr>
      <vt:lpstr>Lectures &amp; Exercises remaining</vt:lpstr>
      <vt:lpstr>Teaching approach: «Practical»</vt:lpstr>
      <vt:lpstr>Case study: Data measured on a gas-lifted well</vt:lpstr>
      <vt:lpstr>Logged data  first 17 minutes of January 2016 shown below</vt:lpstr>
      <vt:lpstr>Transfer</vt:lpstr>
      <vt:lpstr>Non-modelled variation with time</vt:lpstr>
      <vt:lpstr>Cumulative variation with size</vt:lpstr>
      <vt:lpstr>Non-modelled variation distributions</vt:lpstr>
      <vt:lpstr>Normal distribution</vt:lpstr>
      <vt:lpstr>Assignment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10.1 Measurements 13/4 2021</dc:title>
  <dc:creator>Harald Arne Asheim</dc:creator>
  <cp:lastModifiedBy>Harald Arne Asheim</cp:lastModifiedBy>
  <cp:revision>14</cp:revision>
  <dcterms:created xsi:type="dcterms:W3CDTF">2021-04-12T07:32:15Z</dcterms:created>
  <dcterms:modified xsi:type="dcterms:W3CDTF">2021-04-12T12:55:13Z</dcterms:modified>
</cp:coreProperties>
</file>