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8"/>
    <p:sldMasterId id="2147483837" r:id="rId9"/>
    <p:sldMasterId id="2147483849" r:id="rId10"/>
    <p:sldMasterId id="2147484278" r:id="rId11"/>
    <p:sldMasterId id="2147484293" r:id="rId12"/>
  </p:sldMasterIdLst>
  <p:notesMasterIdLst>
    <p:notesMasterId r:id="rId35"/>
  </p:notesMasterIdLst>
  <p:handoutMasterIdLst>
    <p:handoutMasterId r:id="rId36"/>
  </p:handoutMasterIdLst>
  <p:sldIdLst>
    <p:sldId id="942" r:id="rId13"/>
    <p:sldId id="765" r:id="rId14"/>
    <p:sldId id="843" r:id="rId15"/>
    <p:sldId id="844" r:id="rId16"/>
    <p:sldId id="894" r:id="rId17"/>
    <p:sldId id="926" r:id="rId18"/>
    <p:sldId id="940" r:id="rId19"/>
    <p:sldId id="876" r:id="rId20"/>
    <p:sldId id="750" r:id="rId21"/>
    <p:sldId id="847" r:id="rId22"/>
    <p:sldId id="877" r:id="rId23"/>
    <p:sldId id="944" r:id="rId24"/>
    <p:sldId id="914" r:id="rId25"/>
    <p:sldId id="950" r:id="rId26"/>
    <p:sldId id="960" r:id="rId27"/>
    <p:sldId id="941" r:id="rId28"/>
    <p:sldId id="958" r:id="rId29"/>
    <p:sldId id="959" r:id="rId30"/>
    <p:sldId id="878" r:id="rId31"/>
    <p:sldId id="928" r:id="rId32"/>
    <p:sldId id="943" r:id="rId33"/>
    <p:sldId id="93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296">
          <p15:clr>
            <a:srgbClr val="A4A3A4"/>
          </p15:clr>
        </p15:guide>
        <p15:guide id="3" orient="horz" pos="2024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3657">
          <p15:clr>
            <a:srgbClr val="A4A3A4"/>
          </p15:clr>
        </p15:guide>
        <p15:guide id="6" orient="horz" pos="3868">
          <p15:clr>
            <a:srgbClr val="A4A3A4"/>
          </p15:clr>
        </p15:guide>
        <p15:guide id="7" pos="2880">
          <p15:clr>
            <a:srgbClr val="A4A3A4"/>
          </p15:clr>
        </p15:guide>
        <p15:guide id="8" pos="2744">
          <p15:clr>
            <a:srgbClr val="A4A3A4"/>
          </p15:clr>
        </p15:guide>
        <p15:guide id="9" pos="3016">
          <p15:clr>
            <a:srgbClr val="A4A3A4"/>
          </p15:clr>
        </p15:guide>
        <p15:guide id="10" pos="5556">
          <p15:clr>
            <a:srgbClr val="A4A3A4"/>
          </p15:clr>
        </p15:guide>
        <p15:guide id="11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8F8F8"/>
    <a:srgbClr val="69FF69"/>
    <a:srgbClr val="99FF99"/>
    <a:srgbClr val="00FF00"/>
    <a:srgbClr val="FFFFCC"/>
    <a:srgbClr val="DDDDDD"/>
    <a:srgbClr val="0000FF"/>
    <a:srgbClr val="FF00FF"/>
    <a:srgbClr val="FF26A4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88" autoAdjust="0"/>
    <p:restoredTop sz="89117" autoAdjust="0"/>
  </p:normalViewPr>
  <p:slideViewPr>
    <p:cSldViewPr snapToGrid="0">
      <p:cViewPr varScale="1">
        <p:scale>
          <a:sx n="114" d="100"/>
          <a:sy n="114" d="100"/>
        </p:scale>
        <p:origin x="1806" y="102"/>
      </p:cViewPr>
      <p:guideLst>
        <p:guide orient="horz" pos="2160"/>
        <p:guide orient="horz" pos="2296"/>
        <p:guide orient="horz" pos="2024"/>
        <p:guide orient="horz" pos="1117"/>
        <p:guide orient="horz" pos="3657"/>
        <p:guide orient="horz" pos="3868"/>
        <p:guide pos="2880"/>
        <p:guide pos="2744"/>
        <p:guide pos="3016"/>
        <p:guide pos="5556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-1908" y="-96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4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3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A246930-60F2-42AE-9DDA-F1A9DDBC4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71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F074AAB-B25A-4E03-B606-4B5E63A84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5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>
              <a:latin typeface="Arial" charset="0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E9381E-54E7-4ED1-BA0A-8370B866030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en-US" dirty="0"/>
          </a:p>
          <a:p>
            <a:endParaRPr lang="nb-NO" altLang="en-US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B71B7AD-5349-49E6-A3C0-2F7FCB6C98CF}" type="slidenum">
              <a:rPr lang="en-US" altLang="en-US" sz="1200" smtClean="0"/>
              <a:pPr eaLnBrk="1" hangingPunct="1">
                <a:defRPr/>
              </a:pPr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74AAB-B25A-4E03-B606-4B5E63A8485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2541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74AAB-B25A-4E03-B606-4B5E63A8485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6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R-inverted for 97-09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BE837C-0AC4-4FB6-A1B3-9521090E79C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3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R-inverted for 97-09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BE837C-0AC4-4FB6-A1B3-9521090E79C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7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BE837C-0AC4-4FB6-A1B3-9521090E79C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8"/>
          <p:cNvSpPr>
            <a:spLocks/>
          </p:cNvSpPr>
          <p:nvPr/>
        </p:nvSpPr>
        <p:spPr bwMode="gray">
          <a:xfrm>
            <a:off x="-1588" y="0"/>
            <a:ext cx="9148763" cy="2735263"/>
          </a:xfrm>
          <a:custGeom>
            <a:avLst/>
            <a:gdLst>
              <a:gd name="T0" fmla="*/ 0 w 5806"/>
              <a:gd name="T1" fmla="*/ 2147483647 h 1769"/>
              <a:gd name="T2" fmla="*/ 0 w 5806"/>
              <a:gd name="T3" fmla="*/ 0 h 1769"/>
              <a:gd name="T4" fmla="*/ 2147483647 w 5806"/>
              <a:gd name="T5" fmla="*/ 0 h 1769"/>
              <a:gd name="T6" fmla="*/ 2147483647 w 5806"/>
              <a:gd name="T7" fmla="*/ 2147483647 h 1769"/>
              <a:gd name="T8" fmla="*/ 0 w 5806"/>
              <a:gd name="T9" fmla="*/ 2147483647 h 17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06" h="1769">
                <a:moveTo>
                  <a:pt x="0" y="1769"/>
                </a:moveTo>
                <a:lnTo>
                  <a:pt x="0" y="0"/>
                </a:lnTo>
                <a:lnTo>
                  <a:pt x="5806" y="0"/>
                </a:lnTo>
                <a:lnTo>
                  <a:pt x="5806" y="1134"/>
                </a:lnTo>
                <a:lnTo>
                  <a:pt x="0" y="1769"/>
                </a:lnTo>
                <a:close/>
              </a:path>
            </a:pathLst>
          </a:custGeom>
          <a:solidFill>
            <a:schemeClr val="tx1"/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32" descr="statoil_vertical_neg_rgb_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196850"/>
            <a:ext cx="143668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Rectangle 16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23850" y="3213100"/>
            <a:ext cx="6754813" cy="1655763"/>
          </a:xfrm>
        </p:spPr>
        <p:txBody>
          <a:bodyPr anchor="b"/>
          <a:lstStyle>
            <a:lvl1pPr>
              <a:defRPr sz="3800"/>
            </a:lvl1pPr>
          </a:lstStyle>
          <a:p>
            <a:pPr lvl="0"/>
            <a:r>
              <a:rPr lang="en-US" noProof="0"/>
              <a:t>Click here to add text	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23850" y="5124450"/>
            <a:ext cx="6754813" cy="1014413"/>
          </a:xfrm>
        </p:spPr>
        <p:txBody>
          <a:bodyPr/>
          <a:lstStyle>
            <a:lvl1pPr marL="0" indent="0">
              <a:buFont typeface="Arial" charset="0"/>
              <a:buNone/>
              <a:defRPr sz="2400"/>
            </a:lvl1pPr>
          </a:lstStyle>
          <a:p>
            <a:pPr lvl="0"/>
            <a:r>
              <a:rPr lang="en-US" noProof="0"/>
              <a:t>Click here to add subtitle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3EC3EE0E-24E9-4ED8-A132-0945EEDC0F69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sz="half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390181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604D5-9D0C-4C31-87C2-60BCE2037A7C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191139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0838" y="260350"/>
            <a:ext cx="2124075" cy="5545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24588" cy="5545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57EB5-DDCC-42F9-BFE2-4CE2E6EF47CC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2248557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9144000" cy="2735263"/>
          </a:xfrm>
          <a:custGeom>
            <a:avLst/>
            <a:gdLst>
              <a:gd name="T0" fmla="*/ 2147483647 w 6812"/>
              <a:gd name="T1" fmla="*/ 2147483647 h 2034"/>
              <a:gd name="T2" fmla="*/ 2147483647 w 6812"/>
              <a:gd name="T3" fmla="*/ 2147483647 h 2034"/>
              <a:gd name="T4" fmla="*/ 2147483647 w 6812"/>
              <a:gd name="T5" fmla="*/ 0 h 2034"/>
              <a:gd name="T6" fmla="*/ 0 w 6812"/>
              <a:gd name="T7" fmla="*/ 0 h 2034"/>
              <a:gd name="T8" fmla="*/ 2147483647 w 6812"/>
              <a:gd name="T9" fmla="*/ 2147483647 h 2034"/>
              <a:gd name="T10" fmla="*/ 2147483647 w 6812"/>
              <a:gd name="T11" fmla="*/ 2147483647 h 20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812" h="2034">
                <a:moveTo>
                  <a:pt x="2" y="2034"/>
                </a:moveTo>
                <a:lnTo>
                  <a:pt x="6812" y="1325"/>
                </a:lnTo>
                <a:lnTo>
                  <a:pt x="6812" y="0"/>
                </a:lnTo>
                <a:lnTo>
                  <a:pt x="0" y="0"/>
                </a:lnTo>
                <a:lnTo>
                  <a:pt x="2" y="2034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statoil_vertical_neg_rgb_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196850"/>
            <a:ext cx="14398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323850" y="3238500"/>
            <a:ext cx="6754813" cy="1590675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323850" y="5124450"/>
            <a:ext cx="6754813" cy="661988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356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0963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63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47750"/>
            <a:ext cx="4173538" cy="4741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047750"/>
            <a:ext cx="4173537" cy="4741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4527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103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3746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04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942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B44BD-C22B-4967-B89A-5253FEE8427E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4258564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224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145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9250" y="295275"/>
            <a:ext cx="2124075" cy="5494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95275"/>
            <a:ext cx="6223000" cy="5494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3982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9144000" cy="2735263"/>
          </a:xfrm>
          <a:custGeom>
            <a:avLst/>
            <a:gdLst>
              <a:gd name="T0" fmla="*/ 2147483647 w 6812"/>
              <a:gd name="T1" fmla="*/ 2147483647 h 2034"/>
              <a:gd name="T2" fmla="*/ 2147483647 w 6812"/>
              <a:gd name="T3" fmla="*/ 2147483647 h 2034"/>
              <a:gd name="T4" fmla="*/ 2147483647 w 6812"/>
              <a:gd name="T5" fmla="*/ 0 h 2034"/>
              <a:gd name="T6" fmla="*/ 0 w 6812"/>
              <a:gd name="T7" fmla="*/ 0 h 2034"/>
              <a:gd name="T8" fmla="*/ 2147483647 w 6812"/>
              <a:gd name="T9" fmla="*/ 2147483647 h 2034"/>
              <a:gd name="T10" fmla="*/ 2147483647 w 6812"/>
              <a:gd name="T11" fmla="*/ 2147483647 h 20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812" h="2034">
                <a:moveTo>
                  <a:pt x="2" y="2034"/>
                </a:moveTo>
                <a:lnTo>
                  <a:pt x="6812" y="1325"/>
                </a:lnTo>
                <a:lnTo>
                  <a:pt x="6812" y="0"/>
                </a:lnTo>
                <a:lnTo>
                  <a:pt x="0" y="0"/>
                </a:lnTo>
                <a:lnTo>
                  <a:pt x="2" y="2034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statoil_vertical_neg_rgb_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196850"/>
            <a:ext cx="14398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323850" y="3238500"/>
            <a:ext cx="6754813" cy="1590675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323850" y="5124450"/>
            <a:ext cx="6754813" cy="661988"/>
          </a:xfrm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583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068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622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47750"/>
            <a:ext cx="4173538" cy="4741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047750"/>
            <a:ext cx="4173537" cy="4741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983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2763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2073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67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3C3B-2F80-422C-AE5D-D8CAF52D3EC2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1412617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503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17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084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9250" y="295275"/>
            <a:ext cx="2124075" cy="5494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95275"/>
            <a:ext cx="6223000" cy="5494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7352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nsBox1" hidden="1"/>
          <p:cNvSpPr>
            <a:spLocks/>
          </p:cNvSpPr>
          <p:nvPr userDrawn="1"/>
        </p:nvSpPr>
        <p:spPr bwMode="auto">
          <a:xfrm rot="16200000" flipH="1">
            <a:off x="3406936" y="1132048"/>
            <a:ext cx="2310551" cy="9141353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3080068"/>
              <a:gd name="connsiteY0" fmla="*/ 6830353 h 6860287"/>
              <a:gd name="connsiteX1" fmla="*/ 1278387 w 3080068"/>
              <a:gd name="connsiteY1" fmla="*/ 1430 h 6860287"/>
              <a:gd name="connsiteX2" fmla="*/ 3080068 w 3080068"/>
              <a:gd name="connsiteY2" fmla="*/ 0 h 6860287"/>
              <a:gd name="connsiteX3" fmla="*/ 3079044 w 3080068"/>
              <a:gd name="connsiteY3" fmla="*/ 6860287 h 6860287"/>
              <a:gd name="connsiteX4" fmla="*/ 0 w 3080068"/>
              <a:gd name="connsiteY4" fmla="*/ 6830353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0068" h="6860287">
                <a:moveTo>
                  <a:pt x="0" y="6830353"/>
                </a:moveTo>
                <a:lnTo>
                  <a:pt x="1278387" y="1430"/>
                </a:lnTo>
                <a:lnTo>
                  <a:pt x="3080068" y="0"/>
                </a:lnTo>
                <a:cubicBezTo>
                  <a:pt x="3079092" y="2288032"/>
                  <a:pt x="3080020" y="4572255"/>
                  <a:pt x="3079044" y="6860287"/>
                </a:cubicBezTo>
                <a:lnTo>
                  <a:pt x="0" y="6830353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pic>
        <p:nvPicPr>
          <p:cNvPr id="4" name="LogoBl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56" y="188915"/>
            <a:ext cx="12239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ansBox"/>
          <p:cNvSpPr>
            <a:spLocks/>
          </p:cNvSpPr>
          <p:nvPr/>
        </p:nvSpPr>
        <p:spPr bwMode="auto">
          <a:xfrm rot="16200000" flipH="1">
            <a:off x="3186909" y="904085"/>
            <a:ext cx="2765425" cy="9148764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6" name="WhiteBox"/>
          <p:cNvSpPr>
            <a:spLocks/>
          </p:cNvSpPr>
          <p:nvPr/>
        </p:nvSpPr>
        <p:spPr bwMode="gray">
          <a:xfrm>
            <a:off x="6818320" y="3"/>
            <a:ext cx="2325688" cy="6859589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5051428"/>
            <a:ext cx="6510338" cy="1025525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6175379"/>
            <a:ext cx="6510338" cy="561975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0" name="WhiteBox1" hidden="1"/>
          <p:cNvSpPr>
            <a:spLocks/>
          </p:cNvSpPr>
          <p:nvPr userDrawn="1"/>
        </p:nvSpPr>
        <p:spPr bwMode="gray">
          <a:xfrm>
            <a:off x="6705600" y="2"/>
            <a:ext cx="2427288" cy="5144691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2324772"/>
              <a:gd name="connsiteY0" fmla="*/ 6858699 h 6860287"/>
              <a:gd name="connsiteX1" fmla="*/ 572119 w 2324772"/>
              <a:gd name="connsiteY1" fmla="*/ 0 h 6860287"/>
              <a:gd name="connsiteX2" fmla="*/ 2324772 w 2324772"/>
              <a:gd name="connsiteY2" fmla="*/ 0 h 6860287"/>
              <a:gd name="connsiteX3" fmla="*/ 2323748 w 2324772"/>
              <a:gd name="connsiteY3" fmla="*/ 6860287 h 6860287"/>
              <a:gd name="connsiteX4" fmla="*/ 0 w 2324772"/>
              <a:gd name="connsiteY4" fmla="*/ 6858699 h 686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772" h="6860287">
                <a:moveTo>
                  <a:pt x="0" y="6858699"/>
                </a:moveTo>
                <a:lnTo>
                  <a:pt x="572119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/>
          </a:p>
        </p:txBody>
      </p:sp>
      <p:pic>
        <p:nvPicPr>
          <p:cNvPr id="8" name="Statoil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90500"/>
            <a:ext cx="1225195" cy="1225195"/>
          </a:xfrm>
          <a:prstGeom prst="rect">
            <a:avLst/>
          </a:prstGeom>
        </p:spPr>
      </p:pic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8197850" y="6438900"/>
            <a:ext cx="1079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12" name="TxtFooter"/>
          <p:cNvSpPr>
            <a:spLocks noGrp="1"/>
          </p:cNvSpPr>
          <p:nvPr>
            <p:ph type="ftr" sz="quarter" idx="11"/>
          </p:nvPr>
        </p:nvSpPr>
        <p:spPr>
          <a:xfrm>
            <a:off x="6921500" y="6438900"/>
            <a:ext cx="2476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</a:t>
            </a:r>
          </a:p>
          <a:p>
            <a:r>
              <a:rPr lang="en-GB"/>
              <a:t>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878771258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DC4A4548-6A22-4F72-9F13-88824932459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251571203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8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25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138DF9B-C547-4D80-A9FC-FF5FE1D7EC7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790808262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BAEE59CD-C7D5-49AD-B76F-37B23C2F97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397451777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5" y="2241551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2420939"/>
            <a:ext cx="0" cy="34671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2420888"/>
            <a:ext cx="4267200" cy="34671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2420888"/>
            <a:ext cx="4266000" cy="34671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E263D0F3-4F21-4E8A-925D-4F4A51D80F6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617475358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566864"/>
            <a:ext cx="9147600" cy="43211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169BD9F6-D11A-4A18-AAAD-0B15F4EDA2C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308724534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44575"/>
            <a:ext cx="4173538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044575"/>
            <a:ext cx="41751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2005-AFE9-460A-B2C4-0EC57FEACC73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1832864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3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3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3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0EBAF047-2710-49C7-9FA3-827DDEC2D7C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298183710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3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3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3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13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2A0AC776-4441-49C7-93DE-3E41F24024D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92005050"/>
      </p:ext>
    </p:extLst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2E61A795-1BAB-4001-869D-AECEDF2A117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2413902654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138863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5"/>
            <a:ext cx="9144000" cy="61388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D500EDB0-DCD0-4805-B013-52FF952CA6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42833249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566864"/>
            <a:ext cx="9144000" cy="284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5" y="4521203"/>
            <a:ext cx="8642350" cy="136683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CF2EB37C-A267-45D3-A3FD-913A1956551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3973453513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27" y="1566863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48" y="1566863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90CF5190-BF71-4519-9AA6-891BAB049B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657584521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54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81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06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29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57" y="156686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25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54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81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06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29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57" y="3048001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25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54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81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06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29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57" y="4517233"/>
            <a:ext cx="1349375" cy="1368427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62AA9174-203A-4879-AC5E-41EFBD0A2D8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1977945573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3069431" y="3069431"/>
            <a:ext cx="68580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9265"/>
            <a:ext cx="68738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47651"/>
            <a:ext cx="5181600" cy="63569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18" y="246064"/>
            <a:ext cx="1342707" cy="6358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8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1500" y="6542024"/>
            <a:ext cx="17780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23 august 2015</a:t>
            </a:r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fld id="{C0ABFDBC-D852-4572-8CFA-CB29C1CB813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44465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Classification: Internal	                    © Statoil ASA</a:t>
            </a:r>
          </a:p>
        </p:txBody>
      </p:sp>
    </p:spTree>
    <p:extLst>
      <p:ext uri="{BB962C8B-B14F-4D97-AF65-F5344CB8AC3E}">
        <p14:creationId xmlns:p14="http://schemas.microsoft.com/office/powerpoint/2010/main" val="4236282097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LogoBlac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50" y="188913"/>
            <a:ext cx="12239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ansBox"/>
          <p:cNvSpPr>
            <a:spLocks/>
          </p:cNvSpPr>
          <p:nvPr/>
        </p:nvSpPr>
        <p:spPr bwMode="auto">
          <a:xfrm rot="16200000" flipH="1">
            <a:off x="3186906" y="904081"/>
            <a:ext cx="2765425" cy="9148763"/>
          </a:xfrm>
          <a:custGeom>
            <a:avLst/>
            <a:gdLst>
              <a:gd name="T0" fmla="*/ 0 w 2764827"/>
              <a:gd name="T1" fmla="*/ 2147483647 h 6865848"/>
              <a:gd name="T2" fmla="*/ 968575 w 2764827"/>
              <a:gd name="T3" fmla="*/ 3321200 h 6865848"/>
              <a:gd name="T4" fmla="*/ 2780417 w 2764827"/>
              <a:gd name="T5" fmla="*/ 0 h 6865848"/>
              <a:gd name="T6" fmla="*/ 2779387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>
              <a:solidFill>
                <a:srgbClr val="333333"/>
              </a:solidFill>
            </a:endParaRPr>
          </a:p>
        </p:txBody>
      </p:sp>
      <p:sp>
        <p:nvSpPr>
          <p:cNvPr id="6" name="WhiteBox"/>
          <p:cNvSpPr>
            <a:spLocks/>
          </p:cNvSpPr>
          <p:nvPr/>
        </p:nvSpPr>
        <p:spPr bwMode="gray">
          <a:xfrm>
            <a:off x="6818313" y="0"/>
            <a:ext cx="2325687" cy="6859588"/>
          </a:xfrm>
          <a:custGeom>
            <a:avLst/>
            <a:gdLst>
              <a:gd name="T0" fmla="*/ 0 w 2324772"/>
              <a:gd name="T1" fmla="*/ 6847834 h 6860287"/>
              <a:gd name="T2" fmla="*/ 730553 w 2324772"/>
              <a:gd name="T3" fmla="*/ 0 h 6860287"/>
              <a:gd name="T4" fmla="*/ 2348680 w 2324772"/>
              <a:gd name="T5" fmla="*/ 0 h 6860287"/>
              <a:gd name="T6" fmla="*/ 2347645 w 2324772"/>
              <a:gd name="T7" fmla="*/ 6849420 h 6860287"/>
              <a:gd name="T8" fmla="*/ 0 w 2324772"/>
              <a:gd name="T9" fmla="*/ 6847834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en-GB">
              <a:solidFill>
                <a:srgbClr val="333333"/>
              </a:solidFill>
            </a:endParaRPr>
          </a:p>
        </p:txBody>
      </p:sp>
      <p:pic>
        <p:nvPicPr>
          <p:cNvPr id="7" name="LogoWhit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5051425"/>
            <a:ext cx="6510338" cy="1025525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6175375"/>
            <a:ext cx="6510338" cy="561975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7735824" y="6548374"/>
            <a:ext cx="1079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10" name="TxtFooter"/>
          <p:cNvSpPr>
            <a:spLocks noGrp="1"/>
          </p:cNvSpPr>
          <p:nvPr>
            <p:ph type="ftr" sz="quarter" idx="11"/>
          </p:nvPr>
        </p:nvSpPr>
        <p:spPr>
          <a:xfrm>
            <a:off x="6897624" y="6548374"/>
            <a:ext cx="24765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1704618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2CB45B83-24AD-4890-B044-4748557A3D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369971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C5CB-C715-49A1-A57E-10DAFCB61EA6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21397751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19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F5F2116F-755B-42B7-9B40-3E399FA7D9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554863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E9AC0914-5FF5-4E1B-8C4B-17D92E5E977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4150950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5" y="2241550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2420938"/>
            <a:ext cx="0" cy="34671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2420888"/>
            <a:ext cx="4267200" cy="3467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2420888"/>
            <a:ext cx="4266000" cy="3467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BA2DCEBF-79FC-4D0E-BCA4-62E6D97912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1212213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566863"/>
            <a:ext cx="9147600" cy="43211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B95F8013-EBE4-4C83-B74D-C8CAF79F25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xtFooter"/>
          <p:cNvSpPr>
            <a:spLocks noGrp="1"/>
          </p:cNvSpPr>
          <p:nvPr>
            <p:ph type="ftr" sz="quarter" idx="13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1067946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2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2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2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9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20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30D3EACF-6522-4935-A55E-7D233A46A1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xtFooter"/>
          <p:cNvSpPr>
            <a:spLocks noGrp="1"/>
          </p:cNvSpPr>
          <p:nvPr>
            <p:ph type="ftr" sz="quarter" idx="21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21098392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2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2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2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22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23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01D60384-9C64-4E49-82BE-180B29FD7DC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xtFooter"/>
          <p:cNvSpPr>
            <a:spLocks noGrp="1"/>
          </p:cNvSpPr>
          <p:nvPr>
            <p:ph type="ftr" sz="quarter" idx="24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1032690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731EC57B-9386-4B06-936F-D34556C9E9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1653849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138863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1388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B4B3FD6E-1999-4F75-A291-D19E345235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2525061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566864"/>
            <a:ext cx="9144000" cy="284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5" y="4521200"/>
            <a:ext cx="8642350" cy="13668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4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5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A335E214-DFE5-4B5D-9EA2-3D5C541227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xtFooter"/>
          <p:cNvSpPr>
            <a:spLocks noGrp="1"/>
          </p:cNvSpPr>
          <p:nvPr>
            <p:ph type="ftr" sz="quarter" idx="16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30470920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24" y="1566862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42" y="1566862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11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3B87736C-6F8E-4F25-9094-E0ECB6B881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xtFooter"/>
          <p:cNvSpPr>
            <a:spLocks noGrp="1"/>
          </p:cNvSpPr>
          <p:nvPr>
            <p:ph type="ftr" sz="quarter" idx="23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320335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F270C-F742-47B1-B9BE-BA69910AA2E1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37114037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50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75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00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25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51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25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50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75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00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25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51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25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50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75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00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25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51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34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35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5D79BA0F-2538-442A-A860-68BDC4A64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xtFooter"/>
          <p:cNvSpPr>
            <a:spLocks noGrp="1"/>
          </p:cNvSpPr>
          <p:nvPr>
            <p:ph type="ftr" sz="quarter" idx="36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2649017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3069431" y="3069431"/>
            <a:ext cx="68580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9263"/>
            <a:ext cx="687388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47649"/>
            <a:ext cx="5181600" cy="63569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2" name="Vertical Title 1"/>
          <p:cNvSpPr>
            <a:spLocks noGrp="1"/>
          </p:cNvSpPr>
          <p:nvPr>
            <p:ph type="title" orient="vert"/>
          </p:nvPr>
        </p:nvSpPr>
        <p:spPr>
          <a:xfrm>
            <a:off x="7542212" y="246063"/>
            <a:ext cx="1342707" cy="63585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1431CB8F-FA03-4B9F-B8B2-8C405DA52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25411924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30706" y="165100"/>
            <a:ext cx="5244074" cy="5853113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2"/>
          </p:nvPr>
        </p:nvSpPr>
        <p:spPr>
          <a:xfrm>
            <a:off x="309283" y="1312605"/>
            <a:ext cx="3240741" cy="467861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295835" y="206375"/>
            <a:ext cx="3254189" cy="1057649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2" name="TxtClassification"/>
          <p:cNvSpPr>
            <a:spLocks noGrp="1"/>
          </p:cNvSpPr>
          <p:nvPr>
            <p:ph type="dt" sz="quarter" idx="10"/>
          </p:nvPr>
        </p:nvSpPr>
        <p:spPr bwMode="gray">
          <a:xfrm>
            <a:off x="1843024" y="6542024"/>
            <a:ext cx="10810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2016-05-31</a:t>
            </a:r>
          </a:p>
        </p:txBody>
      </p:sp>
      <p:sp>
        <p:nvSpPr>
          <p:cNvPr id="3" name="TxtPageNumber"/>
          <p:cNvSpPr>
            <a:spLocks noGrp="1"/>
          </p:cNvSpPr>
          <p:nvPr>
            <p:ph type="sldNum" sz="quarter" idx="11"/>
          </p:nvPr>
        </p:nvSpPr>
        <p:spPr bwMode="gray">
          <a:xfrm>
            <a:off x="250825" y="6542024"/>
            <a:ext cx="357124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fld id="{7349C3DA-81B3-4AB3-B440-EE557C2DB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xtFooter"/>
          <p:cNvSpPr>
            <a:spLocks noGrp="1"/>
          </p:cNvSpPr>
          <p:nvPr>
            <p:ph type="ftr" sz="quarter" idx="12"/>
          </p:nvPr>
        </p:nvSpPr>
        <p:spPr>
          <a:xfrm>
            <a:off x="517525" y="6542024"/>
            <a:ext cx="20716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r>
              <a:rPr lang="en-US"/>
              <a:t>Classification: Internal</a:t>
            </a:r>
          </a:p>
        </p:txBody>
      </p:sp>
    </p:spTree>
    <p:extLst>
      <p:ext uri="{BB962C8B-B14F-4D97-AF65-F5344CB8AC3E}">
        <p14:creationId xmlns:p14="http://schemas.microsoft.com/office/powerpoint/2010/main" val="163195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4852F-3772-496B-A85C-64CCEC17536B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408303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5C1AE-08E6-4161-9FDB-331D9295CBE5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314064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11E0E-DD01-4E38-AA68-5FDEDB4019F1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Classification: Internal     2011-10-10</a:t>
            </a:r>
          </a:p>
        </p:txBody>
      </p:sp>
    </p:spTree>
    <p:extLst>
      <p:ext uri="{BB962C8B-B14F-4D97-AF65-F5344CB8AC3E}">
        <p14:creationId xmlns:p14="http://schemas.microsoft.com/office/powerpoint/2010/main" val="246673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ChangeArrowheads="1"/>
          </p:cNvSpPr>
          <p:nvPr/>
        </p:nvSpPr>
        <p:spPr bwMode="gray">
          <a:xfrm>
            <a:off x="0" y="6138863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defRPr/>
            </a:pPr>
            <a:endParaRPr lang="nb-NO" altLang="en-US"/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44575"/>
            <a:ext cx="850106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501063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0" y="6434138"/>
            <a:ext cx="32385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1" compatLnSpc="1">
            <a:prstTxWarp prst="textNoShape">
              <a:avLst/>
            </a:prstTxWarp>
          </a:bodyPr>
          <a:lstStyle>
            <a:lvl1pPr algn="r">
              <a:lnSpc>
                <a:spcPct val="110000"/>
              </a:lnSpc>
              <a:spcBef>
                <a:spcPct val="50000"/>
              </a:spcBef>
              <a:defRPr sz="800">
                <a:solidFill>
                  <a:srgbClr val="99999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F4E5E1-34C9-49CE-A05B-C01B9EDD1E45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pic>
        <p:nvPicPr>
          <p:cNvPr id="1030" name="Picture 22" descr="statoil_horizontal_neg_rgb_H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7438"/>
            <a:ext cx="112236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Rectangle 29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23850" y="6434138"/>
            <a:ext cx="3429000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10000"/>
              </a:lnSpc>
              <a:spcBef>
                <a:spcPct val="50000"/>
              </a:spcBef>
              <a:defRPr sz="800">
                <a:solidFill>
                  <a:srgbClr val="99999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nb-NO"/>
              <a:t>Classification: Internal     2011-11-15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</a:defRPr>
      </a:lvl2pPr>
      <a:lvl3pPr marL="1089025" indent="-200025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3pPr>
      <a:lvl4pPr marL="1581150" indent="-236538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</a:defRPr>
      </a:lvl4pPr>
      <a:lvl5pPr marL="2009775" indent="-180975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5pPr>
      <a:lvl6pPr marL="24669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6pPr>
      <a:lvl7pPr marL="29241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7pPr>
      <a:lvl8pPr marL="33813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8pPr>
      <a:lvl9pPr marL="3838575" indent="-180975" algn="l" rtl="0" fontAlgn="base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6138863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b-NO" altLang="en-US" sz="1200" b="1">
              <a:solidFill>
                <a:srgbClr val="333333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47750"/>
            <a:ext cx="8499475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95275"/>
            <a:ext cx="8499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2053" name="Picture 6" descr="statoil_horizontal_neg_rgb_H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7438"/>
            <a:ext cx="11223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23888" indent="-16668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–"/>
        <a:defRPr>
          <a:solidFill>
            <a:schemeClr val="tx2"/>
          </a:solidFill>
          <a:latin typeface="+mn-lt"/>
        </a:defRPr>
      </a:lvl2pPr>
      <a:lvl3pPr marL="1076325" indent="-161925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80000"/>
        <a:buChar char="•"/>
        <a:defRPr>
          <a:solidFill>
            <a:schemeClr val="tx2"/>
          </a:solidFill>
          <a:latin typeface="+mn-lt"/>
        </a:defRPr>
      </a:lvl3pPr>
      <a:lvl4pPr marL="1527175" indent="-182563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–"/>
        <a:defRPr>
          <a:solidFill>
            <a:schemeClr val="tx2"/>
          </a:solidFill>
          <a:latin typeface="+mn-lt"/>
        </a:defRPr>
      </a:lvl4pPr>
      <a:lvl5pPr marL="1968500" indent="-139700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5pPr>
      <a:lvl6pPr marL="24257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6pPr>
      <a:lvl7pPr marL="28829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7pPr>
      <a:lvl8pPr marL="33401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8pPr>
      <a:lvl9pPr marL="37973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6138863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nb-NO" altLang="en-US" sz="1200" b="1">
              <a:solidFill>
                <a:srgbClr val="333333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47750"/>
            <a:ext cx="8499475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95275"/>
            <a:ext cx="8499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pic>
        <p:nvPicPr>
          <p:cNvPr id="3077" name="Picture 6" descr="statoil_horizontal_neg_rgb_H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7438"/>
            <a:ext cx="11223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23888" indent="-166688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–"/>
        <a:defRPr>
          <a:solidFill>
            <a:schemeClr val="tx2"/>
          </a:solidFill>
          <a:latin typeface="+mn-lt"/>
        </a:defRPr>
      </a:lvl2pPr>
      <a:lvl3pPr marL="1076325" indent="-161925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SzPct val="80000"/>
        <a:buChar char="•"/>
        <a:defRPr>
          <a:solidFill>
            <a:schemeClr val="tx2"/>
          </a:solidFill>
          <a:latin typeface="+mn-lt"/>
        </a:defRPr>
      </a:lvl3pPr>
      <a:lvl4pPr marL="1527175" indent="-182563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–"/>
        <a:defRPr>
          <a:solidFill>
            <a:schemeClr val="tx2"/>
          </a:solidFill>
          <a:latin typeface="+mn-lt"/>
        </a:defRPr>
      </a:lvl4pPr>
      <a:lvl5pPr marL="1968500" indent="-139700" algn="l" rtl="0" eaLnBrk="0" fontAlgn="base" hangingPunct="0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5pPr>
      <a:lvl6pPr marL="24257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6pPr>
      <a:lvl7pPr marL="28829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7pPr>
      <a:lvl8pPr marL="33401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8pPr>
      <a:lvl9pPr marL="3797300" indent="-139700" algn="l" rtl="0" fontAlgn="base">
        <a:spcBef>
          <a:spcPct val="0"/>
        </a:spcBef>
        <a:spcAft>
          <a:spcPct val="60000"/>
        </a:spcAft>
        <a:buClr>
          <a:schemeClr val="tx2"/>
        </a:buClr>
        <a:buFont typeface="Arial" charset="0"/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6138868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b-NO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565275"/>
            <a:ext cx="864076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252413"/>
            <a:ext cx="8640762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90000" bIns="90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7" name="StatoilLogoBot"/>
          <p:cNvPicPr>
            <a:picLocks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0" y="6136640"/>
            <a:ext cx="1235710" cy="7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</p:sldLayoutIdLst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9025" indent="-20002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50" indent="-236538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3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5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6138863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nb-NO">
              <a:solidFill>
                <a:srgbClr val="333333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565275"/>
            <a:ext cx="864076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252413"/>
            <a:ext cx="8640762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90000" bIns="90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29" name="Picture 6" descr="statoil_horizontal_neg_rgb_H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7438"/>
            <a:ext cx="112236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93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  <p:sldLayoutId id="2147484305" r:id="rId12"/>
    <p:sldLayoutId id="2147484306" r:id="rId13"/>
    <p:sldLayoutId id="2147484307" r:id="rId14"/>
    <p:sldLayoutId id="2147484308" r:id="rId15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9025" indent="-20002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50" indent="-236538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3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5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0.png"/><Relationship Id="rId4" Type="http://schemas.openxmlformats.org/officeDocument/2006/relationships/hyperlink" Target="http://library.seg.org/doi/abs/10.1190/tle36050423.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://library.seg.org/doi/abs/10.1190/tle36050423.1" TargetMode="External"/><Relationship Id="rId4" Type="http://schemas.openxmlformats.org/officeDocument/2006/relationships/image" Target="../media/image4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rary.seg.org/doi/abs/10.1190/tle36050423.1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://library.seg.org/doi/abs/10.1190/tle36050423.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4.jpe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tle.geoscienceworld.org/content/34/11/1366.full" TargetMode="External"/><Relationship Id="rId4" Type="http://schemas.openxmlformats.org/officeDocument/2006/relationships/hyperlink" Target="http://library.seg.org/doi/abs/10.1190/tle36050423.1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library.seg.org/doi/abs/10.1190/tle36050423.1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hyperlink" Target="http://tle.geoscienceworld.org/content/34/11/1366.fu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seg.org/doi/abs/10.1190/tle36050423.1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tle.geoscienceworld.org/content/34/11/1366.ful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6836" y="411887"/>
            <a:ext cx="7194940" cy="1131163"/>
          </a:xfrm>
        </p:spPr>
        <p:txBody>
          <a:bodyPr/>
          <a:lstStyle/>
          <a:p>
            <a:r>
              <a:rPr lang="en-US" altLang="en-US" sz="3600" b="1" dirty="0"/>
              <a:t>Identifying depleted areas using overburden 4D time shifts</a:t>
            </a:r>
            <a:endParaRPr lang="nb-NO" sz="3600" b="1" dirty="0"/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50826" y="5634681"/>
            <a:ext cx="6467608" cy="830128"/>
          </a:xfrm>
        </p:spPr>
        <p:txBody>
          <a:bodyPr/>
          <a:lstStyle/>
          <a:p>
            <a:pPr eaLnBrk="1" hangingPunct="1"/>
            <a:r>
              <a:rPr lang="nb-NO" sz="2200" dirty="0"/>
              <a:t>Thomas Røste (Statoil)		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6C7447-CE57-4DFB-9FBC-33D912D47E02}"/>
              </a:ext>
            </a:extLst>
          </p:cNvPr>
          <p:cNvGrpSpPr/>
          <p:nvPr/>
        </p:nvGrpSpPr>
        <p:grpSpPr>
          <a:xfrm>
            <a:off x="7168896" y="5875020"/>
            <a:ext cx="1850226" cy="589789"/>
            <a:chOff x="7237476" y="5875020"/>
            <a:chExt cx="1850226" cy="5897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8BF02C8-E6D0-447B-A885-7663D446A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7476" y="5875020"/>
              <a:ext cx="1850226" cy="58978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2C318A-742C-44CF-A5CF-86AA7D7BD063}"/>
                </a:ext>
              </a:extLst>
            </p:cNvPr>
            <p:cNvSpPr txBox="1"/>
            <p:nvPr/>
          </p:nvSpPr>
          <p:spPr>
            <a:xfrm>
              <a:off x="7856219" y="5996417"/>
              <a:ext cx="121624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100" dirty="0">
                  <a:latin typeface="Arial" pitchFamily="34" charset="0"/>
                  <a:cs typeface="Arial" pitchFamily="34" charset="0"/>
                </a:rPr>
                <a:t>ROSE meeting</a:t>
              </a:r>
            </a:p>
            <a:p>
              <a:r>
                <a:rPr lang="en-GB" sz="1100" dirty="0">
                  <a:latin typeface="Arial" pitchFamily="34" charset="0"/>
                  <a:cs typeface="Arial" pitchFamily="34" charset="0"/>
                </a:rPr>
                <a:t>23.-24. April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18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851" y="1007195"/>
            <a:ext cx="3092876" cy="5373301"/>
          </a:xfrm>
        </p:spPr>
        <p:txBody>
          <a:bodyPr/>
          <a:lstStyle/>
          <a:p>
            <a:r>
              <a:rPr lang="en-US" sz="1600" dirty="0"/>
              <a:t>Input:</a:t>
            </a:r>
          </a:p>
          <a:p>
            <a:pPr lvl="1"/>
            <a:r>
              <a:rPr lang="en-US" sz="1600" dirty="0"/>
              <a:t>Reservoir pressures </a:t>
            </a:r>
          </a:p>
          <a:p>
            <a:pPr marL="457200" lvl="1" indent="0">
              <a:buNone/>
            </a:pPr>
            <a:r>
              <a:rPr lang="en-US" sz="1600" dirty="0"/>
              <a:t>    (Eclipse model)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4D geomechanical model:</a:t>
            </a:r>
          </a:p>
          <a:p>
            <a:pPr lvl="1"/>
            <a:r>
              <a:rPr lang="en-US" sz="1600" dirty="0"/>
              <a:t>Displacements</a:t>
            </a:r>
          </a:p>
          <a:p>
            <a:pPr lvl="1"/>
            <a:r>
              <a:rPr lang="en-US" sz="1600" dirty="0"/>
              <a:t>Stress changes</a:t>
            </a:r>
            <a:endParaRPr lang="en-US" sz="800" dirty="0"/>
          </a:p>
          <a:p>
            <a:pPr lvl="1"/>
            <a:r>
              <a:rPr lang="en-US" sz="1600" dirty="0"/>
              <a:t>Strain (    )</a:t>
            </a:r>
            <a:endParaRPr lang="en-US" sz="14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1600" dirty="0"/>
              <a:t>Output:</a:t>
            </a:r>
          </a:p>
          <a:p>
            <a:pPr lvl="1"/>
            <a:r>
              <a:rPr lang="en-US" sz="1600" dirty="0"/>
              <a:t>Velocity changes </a:t>
            </a:r>
            <a:r>
              <a:rPr lang="en-US" sz="1400" dirty="0"/>
              <a:t>(    )</a:t>
            </a:r>
          </a:p>
          <a:p>
            <a:pPr lvl="1"/>
            <a:endParaRPr lang="en-US" sz="800" dirty="0">
              <a:solidFill>
                <a:srgbClr val="333333"/>
              </a:solidFill>
            </a:endParaRPr>
          </a:p>
          <a:p>
            <a:pPr lvl="1">
              <a:buClr>
                <a:srgbClr val="333333"/>
              </a:buClr>
            </a:pPr>
            <a:r>
              <a:rPr lang="en-US" sz="1600" dirty="0">
                <a:solidFill>
                  <a:srgbClr val="333333"/>
                </a:solidFill>
              </a:rPr>
              <a:t>Time shifts</a:t>
            </a:r>
          </a:p>
          <a:p>
            <a:pPr lvl="1"/>
            <a:endParaRPr lang="en-US" sz="1400" dirty="0"/>
          </a:p>
        </p:txBody>
      </p:sp>
      <p:sp>
        <p:nvSpPr>
          <p:cNvPr id="15" name="Rectangle 23"/>
          <p:cNvSpPr txBox="1">
            <a:spLocks noChangeArrowheads="1"/>
          </p:cNvSpPr>
          <p:nvPr/>
        </p:nvSpPr>
        <p:spPr bwMode="auto">
          <a:xfrm>
            <a:off x="323850" y="260350"/>
            <a:ext cx="850106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Workflow for modelling time shifts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95338" y="4267200"/>
            <a:ext cx="3284676" cy="1666875"/>
            <a:chOff x="4506438" y="4286828"/>
            <a:chExt cx="3284676" cy="1666875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6" t="38484" r="12201" b="18338"/>
            <a:stretch/>
          </p:blipFill>
          <p:spPr bwMode="auto">
            <a:xfrm>
              <a:off x="4506438" y="4286828"/>
              <a:ext cx="3284676" cy="16668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507347" y="4331856"/>
              <a:ext cx="19127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modelled 4D time shifts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24425" y="1190623"/>
            <a:ext cx="2526361" cy="925946"/>
            <a:chOff x="4509079" y="1032166"/>
            <a:chExt cx="3421583" cy="92594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38"/>
            <a:stretch/>
          </p:blipFill>
          <p:spPr bwMode="auto">
            <a:xfrm>
              <a:off x="4509079" y="1032166"/>
              <a:ext cx="3421583" cy="925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717233" y="1667165"/>
              <a:ext cx="1939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Eclipse mod.; ∆P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00865" y="2378362"/>
            <a:ext cx="3292073" cy="1652899"/>
            <a:chOff x="4511965" y="2286002"/>
            <a:chExt cx="3292073" cy="16528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8" t="1747" r="785" b="1594"/>
            <a:stretch/>
          </p:blipFill>
          <p:spPr bwMode="auto">
            <a:xfrm>
              <a:off x="4513638" y="2290101"/>
              <a:ext cx="3290400" cy="1648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511965" y="2286002"/>
              <a:ext cx="1338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geomechanical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displacements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1842651" y="5075367"/>
            <a:ext cx="2" cy="212436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902680" y="2059694"/>
            <a:ext cx="3" cy="332521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8136609" y="104775"/>
            <a:ext cx="896643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Statoil-workflow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1004" y="3713019"/>
            <a:ext cx="1637423" cy="1043701"/>
            <a:chOff x="2341004" y="3713019"/>
            <a:chExt cx="1637423" cy="1043701"/>
          </a:xfrm>
        </p:grpSpPr>
        <p:grpSp>
          <p:nvGrpSpPr>
            <p:cNvPr id="13" name="Group 12"/>
            <p:cNvGrpSpPr/>
            <p:nvPr/>
          </p:nvGrpSpPr>
          <p:grpSpPr>
            <a:xfrm>
              <a:off x="2341004" y="3713019"/>
              <a:ext cx="1637423" cy="1043701"/>
              <a:chOff x="2377948" y="3500591"/>
              <a:chExt cx="1637423" cy="1043701"/>
            </a:xfrm>
          </p:grpSpPr>
          <p:sp>
            <p:nvSpPr>
              <p:cNvPr id="10" name="Freeform 9"/>
              <p:cNvSpPr/>
              <p:nvPr/>
            </p:nvSpPr>
            <p:spPr bwMode="auto">
              <a:xfrm rot="10800000" flipH="1">
                <a:off x="2377948" y="3500591"/>
                <a:ext cx="875595" cy="1043701"/>
              </a:xfrm>
              <a:custGeom>
                <a:avLst/>
                <a:gdLst>
                  <a:gd name="connsiteX0" fmla="*/ 0 w 796426"/>
                  <a:gd name="connsiteY0" fmla="*/ 0 h 2116394"/>
                  <a:gd name="connsiteX1" fmla="*/ 796413 w 796426"/>
                  <a:gd name="connsiteY1" fmla="*/ 1120878 h 2116394"/>
                  <a:gd name="connsiteX2" fmla="*/ 22123 w 796426"/>
                  <a:gd name="connsiteY2" fmla="*/ 2116394 h 2116394"/>
                  <a:gd name="connsiteX3" fmla="*/ 22123 w 796426"/>
                  <a:gd name="connsiteY3" fmla="*/ 2116394 h 2116394"/>
                  <a:gd name="connsiteX0" fmla="*/ 0 w 828669"/>
                  <a:gd name="connsiteY0" fmla="*/ 0 h 1984119"/>
                  <a:gd name="connsiteX1" fmla="*/ 828592 w 828669"/>
                  <a:gd name="connsiteY1" fmla="*/ 988603 h 1984119"/>
                  <a:gd name="connsiteX2" fmla="*/ 54302 w 828669"/>
                  <a:gd name="connsiteY2" fmla="*/ 1984119 h 1984119"/>
                  <a:gd name="connsiteX3" fmla="*/ 54302 w 828669"/>
                  <a:gd name="connsiteY3" fmla="*/ 1984119 h 1984119"/>
                  <a:gd name="connsiteX0" fmla="*/ 0 w 828669"/>
                  <a:gd name="connsiteY0" fmla="*/ 0 h 1984119"/>
                  <a:gd name="connsiteX1" fmla="*/ 828592 w 828669"/>
                  <a:gd name="connsiteY1" fmla="*/ 988603 h 1984119"/>
                  <a:gd name="connsiteX2" fmla="*/ 54302 w 828669"/>
                  <a:gd name="connsiteY2" fmla="*/ 1984119 h 1984119"/>
                  <a:gd name="connsiteX3" fmla="*/ 54302 w 828669"/>
                  <a:gd name="connsiteY3" fmla="*/ 1984119 h 1984119"/>
                  <a:gd name="connsiteX0" fmla="*/ 14652 w 843337"/>
                  <a:gd name="connsiteY0" fmla="*/ 0 h 2060039"/>
                  <a:gd name="connsiteX1" fmla="*/ 843244 w 843337"/>
                  <a:gd name="connsiteY1" fmla="*/ 988603 h 2060039"/>
                  <a:gd name="connsiteX2" fmla="*/ 68954 w 843337"/>
                  <a:gd name="connsiteY2" fmla="*/ 1984119 h 2060039"/>
                  <a:gd name="connsiteX3" fmla="*/ 28731 w 843337"/>
                  <a:gd name="connsiteY3" fmla="*/ 1992386 h 2060039"/>
                  <a:gd name="connsiteX0" fmla="*/ 902844 w 1731529"/>
                  <a:gd name="connsiteY0" fmla="*/ 0 h 2025212"/>
                  <a:gd name="connsiteX1" fmla="*/ 1731436 w 1731529"/>
                  <a:gd name="connsiteY1" fmla="*/ 988603 h 2025212"/>
                  <a:gd name="connsiteX2" fmla="*/ 957146 w 1731529"/>
                  <a:gd name="connsiteY2" fmla="*/ 1984119 h 2025212"/>
                  <a:gd name="connsiteX3" fmla="*/ 0 w 1731529"/>
                  <a:gd name="connsiteY3" fmla="*/ 1756437 h 2025212"/>
                  <a:gd name="connsiteX0" fmla="*/ 902844 w 1731450"/>
                  <a:gd name="connsiteY0" fmla="*/ 0 h 1756810"/>
                  <a:gd name="connsiteX1" fmla="*/ 1731436 w 1731450"/>
                  <a:gd name="connsiteY1" fmla="*/ 988603 h 1756810"/>
                  <a:gd name="connsiteX2" fmla="*/ 886612 w 1731450"/>
                  <a:gd name="connsiteY2" fmla="*/ 1615449 h 1756810"/>
                  <a:gd name="connsiteX3" fmla="*/ 0 w 1731450"/>
                  <a:gd name="connsiteY3" fmla="*/ 1756437 h 1756810"/>
                  <a:gd name="connsiteX0" fmla="*/ 902844 w 1731450"/>
                  <a:gd name="connsiteY0" fmla="*/ 0 h 1756436"/>
                  <a:gd name="connsiteX1" fmla="*/ 1731436 w 1731450"/>
                  <a:gd name="connsiteY1" fmla="*/ 988603 h 1756436"/>
                  <a:gd name="connsiteX2" fmla="*/ 886612 w 1731450"/>
                  <a:gd name="connsiteY2" fmla="*/ 1615449 h 1756436"/>
                  <a:gd name="connsiteX3" fmla="*/ 0 w 1731450"/>
                  <a:gd name="connsiteY3" fmla="*/ 1756437 h 1756436"/>
                  <a:gd name="connsiteX0" fmla="*/ 902844 w 1731450"/>
                  <a:gd name="connsiteY0" fmla="*/ 0 h 1756438"/>
                  <a:gd name="connsiteX1" fmla="*/ 1731436 w 1731450"/>
                  <a:gd name="connsiteY1" fmla="*/ 988603 h 1756438"/>
                  <a:gd name="connsiteX2" fmla="*/ 886612 w 1731450"/>
                  <a:gd name="connsiteY2" fmla="*/ 1615449 h 1756438"/>
                  <a:gd name="connsiteX3" fmla="*/ 0 w 1731450"/>
                  <a:gd name="connsiteY3" fmla="*/ 1756437 h 1756438"/>
                  <a:gd name="connsiteX0" fmla="*/ 1589653 w 1877826"/>
                  <a:gd name="connsiteY0" fmla="*/ 0 h 1614159"/>
                  <a:gd name="connsiteX1" fmla="*/ 1731436 w 1877826"/>
                  <a:gd name="connsiteY1" fmla="*/ 846326 h 1614159"/>
                  <a:gd name="connsiteX2" fmla="*/ 886612 w 1877826"/>
                  <a:gd name="connsiteY2" fmla="*/ 1473172 h 1614159"/>
                  <a:gd name="connsiteX3" fmla="*/ 0 w 1877826"/>
                  <a:gd name="connsiteY3" fmla="*/ 1614160 h 1614159"/>
                  <a:gd name="connsiteX0" fmla="*/ 1589653 w 1811738"/>
                  <a:gd name="connsiteY0" fmla="*/ 0 h 1614161"/>
                  <a:gd name="connsiteX1" fmla="*/ 1731436 w 1811738"/>
                  <a:gd name="connsiteY1" fmla="*/ 846326 h 1614161"/>
                  <a:gd name="connsiteX2" fmla="*/ 886612 w 1811738"/>
                  <a:gd name="connsiteY2" fmla="*/ 1473172 h 1614161"/>
                  <a:gd name="connsiteX3" fmla="*/ 0 w 1811738"/>
                  <a:gd name="connsiteY3" fmla="*/ 1614160 h 1614161"/>
                  <a:gd name="connsiteX0" fmla="*/ 1589653 w 1815490"/>
                  <a:gd name="connsiteY0" fmla="*/ 0 h 1614159"/>
                  <a:gd name="connsiteX1" fmla="*/ 1731436 w 1815490"/>
                  <a:gd name="connsiteY1" fmla="*/ 846326 h 1614159"/>
                  <a:gd name="connsiteX2" fmla="*/ 833779 w 1815490"/>
                  <a:gd name="connsiteY2" fmla="*/ 1409936 h 1614159"/>
                  <a:gd name="connsiteX3" fmla="*/ 0 w 1815490"/>
                  <a:gd name="connsiteY3" fmla="*/ 1614160 h 1614159"/>
                  <a:gd name="connsiteX0" fmla="*/ 2276461 w 2502298"/>
                  <a:gd name="connsiteY0" fmla="*/ 0 h 1598353"/>
                  <a:gd name="connsiteX1" fmla="*/ 2418244 w 2502298"/>
                  <a:gd name="connsiteY1" fmla="*/ 846326 h 1598353"/>
                  <a:gd name="connsiteX2" fmla="*/ 1520587 w 2502298"/>
                  <a:gd name="connsiteY2" fmla="*/ 1409936 h 1598353"/>
                  <a:gd name="connsiteX3" fmla="*/ 0 w 2502298"/>
                  <a:gd name="connsiteY3" fmla="*/ 1598353 h 1598353"/>
                  <a:gd name="connsiteX0" fmla="*/ 2276461 w 2504177"/>
                  <a:gd name="connsiteY0" fmla="*/ 0 h 1598353"/>
                  <a:gd name="connsiteX1" fmla="*/ 2418244 w 2504177"/>
                  <a:gd name="connsiteY1" fmla="*/ 846326 h 1598353"/>
                  <a:gd name="connsiteX2" fmla="*/ 1494169 w 2504177"/>
                  <a:gd name="connsiteY2" fmla="*/ 1343888 h 1598353"/>
                  <a:gd name="connsiteX3" fmla="*/ 0 w 2504177"/>
                  <a:gd name="connsiteY3" fmla="*/ 1598353 h 159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4177" h="1598353">
                    <a:moveTo>
                      <a:pt x="2276461" y="0"/>
                    </a:moveTo>
                    <a:cubicBezTo>
                      <a:pt x="2552270" y="469205"/>
                      <a:pt x="2548626" y="622345"/>
                      <a:pt x="2418244" y="846326"/>
                    </a:cubicBezTo>
                    <a:cubicBezTo>
                      <a:pt x="2287862" y="1070307"/>
                      <a:pt x="1700455" y="1265071"/>
                      <a:pt x="1494169" y="1343888"/>
                    </a:cubicBezTo>
                    <a:cubicBezTo>
                      <a:pt x="1358417" y="1422705"/>
                      <a:pt x="13408" y="1595597"/>
                      <a:pt x="0" y="1598353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2507213" y="3830865"/>
                    <a:ext cx="150815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0" lang="nb-NO" sz="1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Δ</m:t>
                          </m:r>
                          <m:r>
                            <a:rPr kumimoji="0" lang="nb-NO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𝑣</m:t>
                          </m:r>
                          <m:r>
                            <a:rPr kumimoji="0" lang="nb-NO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/</m:t>
                          </m:r>
                          <m:r>
                            <a:rPr kumimoji="0" lang="nb-NO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𝑣</m:t>
                          </m:r>
                          <m:r>
                            <a:rPr kumimoji="0" lang="en-US" sz="1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≈</m:t>
                          </m:r>
                          <m:r>
                            <a:rPr kumimoji="0" lang="nb-NO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−</m:t>
                          </m:r>
                          <m:r>
                            <a:rPr kumimoji="0" lang="nb-NO" sz="1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𝑅</m:t>
                          </m:r>
                          <m:sSub>
                            <m:sSubPr>
                              <m:ctrlPr>
                                <a:rPr kumimoji="0" lang="nb-NO" sz="1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nb-NO" sz="1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kumimoji="0" lang="nb-NO" sz="1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𝑧𝑧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2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8216" y="3808749"/>
                    <a:ext cx="1508158" cy="276999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885" y="3880096"/>
              <a:ext cx="1190668" cy="52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72" y="3640004"/>
            <a:ext cx="205359" cy="15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13" y="4828223"/>
            <a:ext cx="196977" cy="12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3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/>
              <a:t>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23850" y="1037208"/>
            <a:ext cx="8501063" cy="4434889"/>
          </a:xfrm>
        </p:spPr>
        <p:txBody>
          <a:bodyPr/>
          <a:lstStyle/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</a:rPr>
              <a:t>Why monitor overburden?</a:t>
            </a:r>
          </a:p>
          <a:p>
            <a:pPr>
              <a:lnSpc>
                <a:spcPct val="300000"/>
              </a:lnSpc>
            </a:pPr>
            <a:r>
              <a:rPr lang="en-US" altLang="en-US" dirty="0">
                <a:solidFill>
                  <a:schemeClr val="bg1">
                    <a:lumMod val="85000"/>
                  </a:schemeClr>
                </a:solidFill>
              </a:rPr>
              <a:t>Time shifts and geomechanics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tx1"/>
                </a:solidFill>
              </a:rPr>
              <a:t>Field examples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  <a:p>
            <a:pPr>
              <a:lnSpc>
                <a:spcPct val="300000"/>
              </a:lnSpc>
            </a:pPr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1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846" y="1044575"/>
            <a:ext cx="4189071" cy="476091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74915" y="2484855"/>
            <a:ext cx="3200400" cy="1157247"/>
            <a:chOff x="663566" y="2802665"/>
            <a:chExt cx="3200400" cy="1157247"/>
          </a:xfrm>
        </p:grpSpPr>
        <p:sp>
          <p:nvSpPr>
            <p:cNvPr id="16" name="TextBox 15"/>
            <p:cNvSpPr txBox="1"/>
            <p:nvPr/>
          </p:nvSpPr>
          <p:spPr>
            <a:xfrm>
              <a:off x="663566" y="2802665"/>
              <a:ext cx="1971147" cy="83099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Max modelled subsidence (97-14) around 0.55 m</a:t>
              </a:r>
            </a:p>
          </p:txBody>
        </p:sp>
        <p:cxnSp>
          <p:nvCxnSpPr>
            <p:cNvPr id="17" name="Straight Arrow Connector 16"/>
            <p:cNvCxnSpPr>
              <a:stCxn id="16" idx="3"/>
            </p:cNvCxnSpPr>
            <p:nvPr/>
          </p:nvCxnSpPr>
          <p:spPr bwMode="auto">
            <a:xfrm>
              <a:off x="2634713" y="3218164"/>
              <a:ext cx="1229253" cy="74174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A6BB599-2DEA-4DAE-A201-FAD1550F6A6D}"/>
              </a:ext>
            </a:extLst>
          </p:cNvPr>
          <p:cNvSpPr/>
          <p:nvPr/>
        </p:nvSpPr>
        <p:spPr bwMode="auto">
          <a:xfrm>
            <a:off x="1" y="6124574"/>
            <a:ext cx="9144000" cy="733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67851A-22BD-4ACB-B97A-0D989C487537}"/>
              </a:ext>
            </a:extLst>
          </p:cNvPr>
          <p:cNvSpPr/>
          <p:nvPr/>
        </p:nvSpPr>
        <p:spPr bwMode="auto">
          <a:xfrm>
            <a:off x="2255244" y="5902063"/>
            <a:ext cx="4642362" cy="8042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D0400-A29C-4545-BDD1-2CDAFEB0A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42"/>
          <a:stretch/>
        </p:blipFill>
        <p:spPr>
          <a:xfrm rot="5400000">
            <a:off x="4433819" y="4232337"/>
            <a:ext cx="256490" cy="41514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DA9EBE-47FA-49B8-97FF-191614C2E7B6}"/>
              </a:ext>
            </a:extLst>
          </p:cNvPr>
          <p:cNvSpPr txBox="1"/>
          <p:nvPr/>
        </p:nvSpPr>
        <p:spPr>
          <a:xfrm>
            <a:off x="3728725" y="639059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Subsidence (m)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1C9A59-72AB-4896-9A08-87923BE526C1}"/>
              </a:ext>
            </a:extLst>
          </p:cNvPr>
          <p:cNvGrpSpPr/>
          <p:nvPr/>
        </p:nvGrpSpPr>
        <p:grpSpPr>
          <a:xfrm>
            <a:off x="2255244" y="5886882"/>
            <a:ext cx="4607660" cy="338554"/>
            <a:chOff x="2255244" y="5932602"/>
            <a:chExt cx="4607660" cy="3385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54B4C8-6E46-43C3-9A7A-AE06AE7B31DE}"/>
                </a:ext>
              </a:extLst>
            </p:cNvPr>
            <p:cNvSpPr txBox="1"/>
            <p:nvPr/>
          </p:nvSpPr>
          <p:spPr>
            <a:xfrm>
              <a:off x="294866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63FE982-F674-4268-A4E4-A8A3719A304A}"/>
                </a:ext>
              </a:extLst>
            </p:cNvPr>
            <p:cNvSpPr txBox="1"/>
            <p:nvPr/>
          </p:nvSpPr>
          <p:spPr>
            <a:xfrm>
              <a:off x="363446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F6EFCC-D534-4030-9C33-2AFB0BE63B4B}"/>
                </a:ext>
              </a:extLst>
            </p:cNvPr>
            <p:cNvSpPr txBox="1"/>
            <p:nvPr/>
          </p:nvSpPr>
          <p:spPr>
            <a:xfrm>
              <a:off x="433550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A9A35D-B41A-4E64-9A93-17F710E9EC82}"/>
                </a:ext>
              </a:extLst>
            </p:cNvPr>
            <p:cNvSpPr txBox="1"/>
            <p:nvPr/>
          </p:nvSpPr>
          <p:spPr>
            <a:xfrm>
              <a:off x="503654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B91FDE-5FA1-45CC-BB2D-7F8EB91AC4E1}"/>
                </a:ext>
              </a:extLst>
            </p:cNvPr>
            <p:cNvSpPr txBox="1"/>
            <p:nvPr/>
          </p:nvSpPr>
          <p:spPr>
            <a:xfrm>
              <a:off x="571472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DB9D02D-854B-4144-A698-D0866F7DFB3D}"/>
                </a:ext>
              </a:extLst>
            </p:cNvPr>
            <p:cNvSpPr txBox="1"/>
            <p:nvPr/>
          </p:nvSpPr>
          <p:spPr>
            <a:xfrm>
              <a:off x="639290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638A51-C046-4D96-90C0-7D9CBEA852D4}"/>
                </a:ext>
              </a:extLst>
            </p:cNvPr>
            <p:cNvSpPr txBox="1"/>
            <p:nvPr/>
          </p:nvSpPr>
          <p:spPr>
            <a:xfrm>
              <a:off x="225524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0.6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7128B12-E025-4424-B543-414C44499AD1}"/>
              </a:ext>
            </a:extLst>
          </p:cNvPr>
          <p:cNvSpPr/>
          <p:nvPr/>
        </p:nvSpPr>
        <p:spPr>
          <a:xfrm>
            <a:off x="111352" y="6334083"/>
            <a:ext cx="1966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rId4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rId4"/>
              </a:rPr>
              <a:t>Røste and Ke (2017)</a:t>
            </a:r>
            <a:r>
              <a:rPr lang="en-GB" sz="1200" dirty="0"/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B562CA-E8A2-432E-BF82-4A2A18927070}"/>
              </a:ext>
            </a:extLst>
          </p:cNvPr>
          <p:cNvSpPr txBox="1"/>
          <p:nvPr/>
        </p:nvSpPr>
        <p:spPr>
          <a:xfrm>
            <a:off x="2552762" y="1119233"/>
            <a:ext cx="1175964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</a:rPr>
              <a:t>Modelled subsidence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07B3FE5-E81E-43D9-8C88-178946243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>
            <a:normAutofit fontScale="90000"/>
          </a:bodyPr>
          <a:lstStyle/>
          <a:p>
            <a:r>
              <a:rPr lang="en-GB" sz="3100" dirty="0"/>
              <a:t>Geomechanical model (97-14)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DB4787-1159-4D05-AA38-BE0A1B12E917}"/>
                  </a:ext>
                </a:extLst>
              </p:cNvPr>
              <p:cNvSpPr txBox="1"/>
              <p:nvPr/>
            </p:nvSpPr>
            <p:spPr>
              <a:xfrm>
                <a:off x="7513320" y="199474"/>
                <a:ext cx="1356361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000" b="0" i="1" dirty="0" smtClean="0">
                          <a:latin typeface="Cambria Math" panose="02040503050406030204" pitchFamily="18" charset="0"/>
                        </a:rPr>
                        <m:t>𝑆𝑡𝑎𝑡𝑓𝑗𝑜𝑟𝑑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DDB4787-1159-4D05-AA38-BE0A1B12E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320" y="199474"/>
                <a:ext cx="1356361" cy="400110"/>
              </a:xfrm>
              <a:prstGeom prst="rect">
                <a:avLst/>
              </a:prstGeom>
              <a:blipFill>
                <a:blip r:embed="rId5"/>
                <a:stretch>
                  <a:fillRect b="-164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379D66D-7B7F-4CD8-BCD2-F50EF2138FFE}"/>
              </a:ext>
            </a:extLst>
          </p:cNvPr>
          <p:cNvSpPr txBox="1"/>
          <p:nvPr/>
        </p:nvSpPr>
        <p:spPr>
          <a:xfrm>
            <a:off x="4428314" y="2574925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6DDF7E-F5C3-456E-BED3-A97136028B16}"/>
              </a:ext>
            </a:extLst>
          </p:cNvPr>
          <p:cNvSpPr/>
          <p:nvPr/>
        </p:nvSpPr>
        <p:spPr bwMode="auto">
          <a:xfrm>
            <a:off x="4645660" y="2708593"/>
            <a:ext cx="63500" cy="6985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E987E5-5B5C-427E-BF8A-F3D609E5B5B2}"/>
              </a:ext>
            </a:extLst>
          </p:cNvPr>
          <p:cNvSpPr txBox="1"/>
          <p:nvPr/>
        </p:nvSpPr>
        <p:spPr>
          <a:xfrm>
            <a:off x="4145739" y="3689350"/>
            <a:ext cx="2872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A70552-B7E7-4337-8093-836272142A8C}"/>
              </a:ext>
            </a:extLst>
          </p:cNvPr>
          <p:cNvSpPr/>
          <p:nvPr/>
        </p:nvSpPr>
        <p:spPr bwMode="auto">
          <a:xfrm>
            <a:off x="4363085" y="3826193"/>
            <a:ext cx="63500" cy="6985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EAE2C1-FFF3-4C73-ACCF-7C54361730E6}"/>
              </a:ext>
            </a:extLst>
          </p:cNvPr>
          <p:cNvGrpSpPr/>
          <p:nvPr/>
        </p:nvGrpSpPr>
        <p:grpSpPr>
          <a:xfrm>
            <a:off x="4697730" y="2743519"/>
            <a:ext cx="2404110" cy="861338"/>
            <a:chOff x="4705350" y="2751139"/>
            <a:chExt cx="2404110" cy="861338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257BED1-9E8D-4319-97EF-F6742F92078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05350" y="2751139"/>
              <a:ext cx="1220418" cy="57233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97E0F69-2A49-441D-A037-393A60BAFF50}"/>
                </a:ext>
              </a:extLst>
            </p:cNvPr>
            <p:cNvSpPr/>
            <p:nvPr/>
          </p:nvSpPr>
          <p:spPr bwMode="auto">
            <a:xfrm>
              <a:off x="5783580" y="3054236"/>
              <a:ext cx="1325880" cy="558241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altLang="nb-NO" sz="1600" dirty="0">
                  <a:cs typeface="Times New Roman" panose="02020603050405020304" pitchFamily="18" charset="0"/>
                  <a:sym typeface="Wingdings" panose="05000000000000000000" pitchFamily="2" charset="2"/>
                </a:rPr>
                <a:t>GPS (97-14) ~</a:t>
              </a:r>
              <a:r>
                <a:rPr lang="en-US" altLang="nb-NO" sz="1600" dirty="0"/>
                <a:t>0.</a:t>
              </a:r>
              <a:r>
                <a:rPr lang="nb-NO" altLang="nb-NO" sz="1600" dirty="0"/>
                <a:t>50 m </a:t>
              </a:r>
              <a:endParaRPr lang="nb-NO" altLang="nb-NO" sz="16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E8206F-B1EF-4630-99A1-782751B586D9}"/>
              </a:ext>
            </a:extLst>
          </p:cNvPr>
          <p:cNvGrpSpPr/>
          <p:nvPr/>
        </p:nvGrpSpPr>
        <p:grpSpPr>
          <a:xfrm>
            <a:off x="4417292" y="3881084"/>
            <a:ext cx="2445613" cy="890085"/>
            <a:chOff x="4417292" y="3881084"/>
            <a:chExt cx="2445613" cy="890085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95B01AD-E4E4-485C-B160-67327BA0BBB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417292" y="3881084"/>
              <a:ext cx="1358668" cy="72543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6A099E-CFD9-4232-B633-3BBB190DB371}"/>
                </a:ext>
              </a:extLst>
            </p:cNvPr>
            <p:cNvSpPr txBox="1"/>
            <p:nvPr/>
          </p:nvSpPr>
          <p:spPr>
            <a:xfrm>
              <a:off x="5273051" y="4186394"/>
              <a:ext cx="1589854" cy="584775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GPS (97-14) ~</a:t>
              </a:r>
              <a:r>
                <a:rPr lang="en-US" altLang="nb-NO" sz="1600" dirty="0"/>
                <a:t>0.</a:t>
              </a:r>
              <a:r>
                <a:rPr lang="nb-NO" altLang="nb-NO" sz="1600" dirty="0"/>
                <a:t>44 m (GPS)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7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35167F56-DB0D-4B8B-8E8D-85A91A38B21B}"/>
              </a:ext>
            </a:extLst>
          </p:cNvPr>
          <p:cNvSpPr/>
          <p:nvPr/>
        </p:nvSpPr>
        <p:spPr bwMode="auto">
          <a:xfrm>
            <a:off x="1" y="6124574"/>
            <a:ext cx="9144000" cy="733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85274" y="1044575"/>
            <a:ext cx="4178214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 lIns="0" tIns="90000" rIns="90000" bIns="90000" anchor="b" anchorCtr="0">
            <a:noAutofit/>
          </a:bodyPr>
          <a:lstStyle/>
          <a:p>
            <a:r>
              <a:rPr lang="en-GB" sz="2800" dirty="0"/>
              <a:t>Geomechanical model (97-14)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255244" y="5902063"/>
            <a:ext cx="4642362" cy="8042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38342"/>
          <a:stretch/>
        </p:blipFill>
        <p:spPr>
          <a:xfrm rot="5400000">
            <a:off x="4433819" y="4232337"/>
            <a:ext cx="256490" cy="415145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728725" y="639059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Subsidence (m)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147790" y="2579370"/>
            <a:ext cx="563390" cy="1362551"/>
            <a:chOff x="4147790" y="2579370"/>
            <a:chExt cx="563390" cy="1362551"/>
          </a:xfrm>
        </p:grpSpPr>
        <p:sp>
          <p:nvSpPr>
            <p:cNvPr id="57" name="Rectangle 56"/>
            <p:cNvSpPr/>
            <p:nvPr/>
          </p:nvSpPr>
          <p:spPr bwMode="auto">
            <a:xfrm>
              <a:off x="4361180" y="3826193"/>
              <a:ext cx="63500" cy="6985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45660" y="2708593"/>
              <a:ext cx="63500" cy="6985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47790" y="3695700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33540" y="2579370"/>
              <a:ext cx="2776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3104845-C7DB-4834-9BAE-1C23AB431D68}"/>
                  </a:ext>
                </a:extLst>
              </p:cNvPr>
              <p:cNvSpPr txBox="1"/>
              <p:nvPr/>
            </p:nvSpPr>
            <p:spPr>
              <a:xfrm>
                <a:off x="7513320" y="199474"/>
                <a:ext cx="1356361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000" b="0" i="1" dirty="0" smtClean="0">
                          <a:latin typeface="Cambria Math" panose="02040503050406030204" pitchFamily="18" charset="0"/>
                        </a:rPr>
                        <m:t>𝑆𝑡𝑎𝑡𝑓𝑗𝑜𝑟𝑑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3104845-C7DB-4834-9BAE-1C23AB431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320" y="199474"/>
                <a:ext cx="1356361" cy="400110"/>
              </a:xfrm>
              <a:prstGeom prst="rect">
                <a:avLst/>
              </a:prstGeom>
              <a:blipFill>
                <a:blip r:embed="rId4"/>
                <a:stretch>
                  <a:fillRect b="-164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C6250-55A3-4336-ABBB-AED5E204A3C2}"/>
              </a:ext>
            </a:extLst>
          </p:cNvPr>
          <p:cNvGrpSpPr/>
          <p:nvPr/>
        </p:nvGrpSpPr>
        <p:grpSpPr>
          <a:xfrm>
            <a:off x="2255244" y="5886882"/>
            <a:ext cx="4607660" cy="338554"/>
            <a:chOff x="2255244" y="5932602"/>
            <a:chExt cx="4607660" cy="3385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674C10-1922-4349-88A5-4588AF706243}"/>
                </a:ext>
              </a:extLst>
            </p:cNvPr>
            <p:cNvSpPr txBox="1"/>
            <p:nvPr/>
          </p:nvSpPr>
          <p:spPr>
            <a:xfrm>
              <a:off x="294866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E4C82F8-92B0-43FB-9DBD-12732F3F75FF}"/>
                </a:ext>
              </a:extLst>
            </p:cNvPr>
            <p:cNvSpPr txBox="1"/>
            <p:nvPr/>
          </p:nvSpPr>
          <p:spPr>
            <a:xfrm>
              <a:off x="363446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18D6264-A568-4D9B-8AFF-E9332F7EC540}"/>
                </a:ext>
              </a:extLst>
            </p:cNvPr>
            <p:cNvSpPr txBox="1"/>
            <p:nvPr/>
          </p:nvSpPr>
          <p:spPr>
            <a:xfrm>
              <a:off x="433550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3C231A9-2D4A-4427-928B-1E43FE08E951}"/>
                </a:ext>
              </a:extLst>
            </p:cNvPr>
            <p:cNvSpPr txBox="1"/>
            <p:nvPr/>
          </p:nvSpPr>
          <p:spPr>
            <a:xfrm>
              <a:off x="503654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A097F45-595E-4C09-902D-857861FC2C39}"/>
                </a:ext>
              </a:extLst>
            </p:cNvPr>
            <p:cNvSpPr txBox="1"/>
            <p:nvPr/>
          </p:nvSpPr>
          <p:spPr>
            <a:xfrm>
              <a:off x="571472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D07FA4-6B7F-49A8-AC16-CA3DCA83046E}"/>
                </a:ext>
              </a:extLst>
            </p:cNvPr>
            <p:cNvSpPr txBox="1"/>
            <p:nvPr/>
          </p:nvSpPr>
          <p:spPr>
            <a:xfrm>
              <a:off x="639290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9CE91C-7E54-4A30-9477-AE2B221530C6}"/>
                </a:ext>
              </a:extLst>
            </p:cNvPr>
            <p:cNvSpPr txBox="1"/>
            <p:nvPr/>
          </p:nvSpPr>
          <p:spPr>
            <a:xfrm>
              <a:off x="2255244" y="5932602"/>
              <a:ext cx="4700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1">
                      <a:lumMod val="75000"/>
                    </a:schemeClr>
                  </a:solidFill>
                </a:rPr>
                <a:t>0.6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4514D0-A8A4-4DD7-891F-D0BBD71A5BDD}"/>
              </a:ext>
            </a:extLst>
          </p:cNvPr>
          <p:cNvSpPr txBox="1"/>
          <p:nvPr/>
        </p:nvSpPr>
        <p:spPr>
          <a:xfrm>
            <a:off x="2552762" y="1119233"/>
            <a:ext cx="1175964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</a:rPr>
              <a:t>Modelled subsidence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BC462A8-676A-4A01-B85B-4ED21D3E0EED}"/>
              </a:ext>
            </a:extLst>
          </p:cNvPr>
          <p:cNvSpPr/>
          <p:nvPr/>
        </p:nvSpPr>
        <p:spPr>
          <a:xfrm>
            <a:off x="111352" y="6334083"/>
            <a:ext cx="1966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rId5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rId5"/>
              </a:rPr>
              <a:t>Røste and Ke (2017)</a:t>
            </a:r>
            <a:r>
              <a:rPr lang="en-GB" sz="1200" dirty="0"/>
              <a:t>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E521DB8-61CF-4BD6-BE1C-E62FAD6B5DBD}"/>
              </a:ext>
            </a:extLst>
          </p:cNvPr>
          <p:cNvSpPr/>
          <p:nvPr/>
        </p:nvSpPr>
        <p:spPr bwMode="auto">
          <a:xfrm>
            <a:off x="5859780" y="1743369"/>
            <a:ext cx="1829753" cy="965224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C129F9-BEAA-496E-82A8-FA5315D72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183" y="2125596"/>
            <a:ext cx="156004" cy="156004"/>
          </a:xfrm>
          <a:prstGeom prst="rect">
            <a:avLst/>
          </a:prstGeom>
        </p:spPr>
      </p:pic>
      <p:pic>
        <p:nvPicPr>
          <p:cNvPr id="74" name="Content Placeholder 9">
            <a:extLst>
              <a:ext uri="{FF2B5EF4-FFF2-40B4-BE49-F238E27FC236}">
                <a16:creationId xmlns:a16="http://schemas.microsoft.com/office/drawing/2014/main" id="{657AFC8F-E59E-4EDD-BA6D-BA917AED2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10815" y="2171233"/>
            <a:ext cx="97030" cy="8989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7E68FA55-9AB4-4AF7-AA0B-C343D9487015}"/>
              </a:ext>
            </a:extLst>
          </p:cNvPr>
          <p:cNvSpPr txBox="1"/>
          <p:nvPr/>
        </p:nvSpPr>
        <p:spPr>
          <a:xfrm>
            <a:off x="5969788" y="1753949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Gravity Monitoring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3AF45C-9F19-4D59-A224-E70D1A749C45}"/>
              </a:ext>
            </a:extLst>
          </p:cNvPr>
          <p:cNvSpPr/>
          <p:nvPr/>
        </p:nvSpPr>
        <p:spPr>
          <a:xfrm>
            <a:off x="5912076" y="2425710"/>
            <a:ext cx="1854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(Increasing subsidence) </a:t>
            </a:r>
          </a:p>
        </p:txBody>
      </p:sp>
      <p:pic>
        <p:nvPicPr>
          <p:cNvPr id="77" name="Content Placeholder 9">
            <a:extLst>
              <a:ext uri="{FF2B5EF4-FFF2-40B4-BE49-F238E27FC236}">
                <a16:creationId xmlns:a16="http://schemas.microsoft.com/office/drawing/2014/main" id="{4B72010A-8109-432D-9D30-891E9D6FF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607565" y="2147237"/>
            <a:ext cx="134420" cy="1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7EE6FF-7DF2-4AEF-B1EE-8768EE57D674}"/>
              </a:ext>
            </a:extLst>
          </p:cNvPr>
          <p:cNvCxnSpPr/>
          <p:nvPr/>
        </p:nvCxnSpPr>
        <p:spPr bwMode="auto">
          <a:xfrm>
            <a:off x="6173538" y="2405403"/>
            <a:ext cx="117739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6" name="Content Placeholder 9">
            <a:extLst>
              <a:ext uri="{FF2B5EF4-FFF2-40B4-BE49-F238E27FC236}">
                <a16:creationId xmlns:a16="http://schemas.microsoft.com/office/drawing/2014/main" id="{DF66EED2-48E9-45E0-8B09-6A08D1C3F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070493" y="2200409"/>
            <a:ext cx="57168" cy="5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7787B15-F0A4-4A09-82F7-01FE96924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609" y="2105233"/>
            <a:ext cx="181361" cy="18136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B4494D6-C8CA-4BAE-8354-7A2A0B98F5A8}"/>
              </a:ext>
            </a:extLst>
          </p:cNvPr>
          <p:cNvGrpSpPr/>
          <p:nvPr/>
        </p:nvGrpSpPr>
        <p:grpSpPr>
          <a:xfrm>
            <a:off x="774915" y="2484855"/>
            <a:ext cx="3200400" cy="1157247"/>
            <a:chOff x="663566" y="2802665"/>
            <a:chExt cx="3200400" cy="115724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633C47-E6C3-4380-B63A-300B460F0C1C}"/>
                </a:ext>
              </a:extLst>
            </p:cNvPr>
            <p:cNvSpPr txBox="1"/>
            <p:nvPr/>
          </p:nvSpPr>
          <p:spPr>
            <a:xfrm>
              <a:off x="663566" y="2802665"/>
              <a:ext cx="1971147" cy="83099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Max modelled subsidence (97-14) around 0.55 m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F66E22B-928E-46F7-A851-F94D37A8932C}"/>
                </a:ext>
              </a:extLst>
            </p:cNvPr>
            <p:cNvCxnSpPr>
              <a:stCxn id="62" idx="3"/>
            </p:cNvCxnSpPr>
            <p:nvPr/>
          </p:nvCxnSpPr>
          <p:spPr bwMode="auto">
            <a:xfrm>
              <a:off x="2634713" y="3218164"/>
              <a:ext cx="1229253" cy="74174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50325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Content Placeholder 5"/>
          <p:cNvPicPr>
            <a:picLocks noChangeAspect="1"/>
          </p:cNvPicPr>
          <p:nvPr/>
        </p:nvPicPr>
        <p:blipFill rotWithShape="1">
          <a:blip r:embed="rId2"/>
          <a:srcRect l="11104" t="412" r="11149" b="15058"/>
          <a:stretch/>
        </p:blipFill>
        <p:spPr bwMode="auto">
          <a:xfrm>
            <a:off x="375030" y="1147532"/>
            <a:ext cx="3875747" cy="404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Rectangle 87"/>
          <p:cNvSpPr/>
          <p:nvPr/>
        </p:nvSpPr>
        <p:spPr bwMode="auto">
          <a:xfrm rot="1787468">
            <a:off x="858326" y="2903868"/>
            <a:ext cx="1390535" cy="24856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9" name="Rectangle 88"/>
          <p:cNvSpPr/>
          <p:nvPr/>
        </p:nvSpPr>
        <p:spPr bwMode="auto">
          <a:xfrm rot="1787468">
            <a:off x="858326" y="2903868"/>
            <a:ext cx="1390535" cy="248569"/>
          </a:xfrm>
          <a:prstGeom prst="rect">
            <a:avLst/>
          </a:prstGeom>
          <a:solidFill>
            <a:schemeClr val="bg1">
              <a:lumMod val="75000"/>
              <a:alpha val="95000"/>
            </a:scheme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3120" y="1219071"/>
            <a:ext cx="958917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Modelled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(R=15)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763859" y="1159510"/>
            <a:ext cx="3909913" cy="4041065"/>
            <a:chOff x="4680039" y="260350"/>
            <a:chExt cx="3909913" cy="4041065"/>
          </a:xfrm>
        </p:grpSpPr>
        <p:pic>
          <p:nvPicPr>
            <p:cNvPr id="82" name="Content Placeholder 5"/>
            <p:cNvPicPr>
              <a:picLocks noChangeAspect="1"/>
            </p:cNvPicPr>
            <p:nvPr/>
          </p:nvPicPr>
          <p:blipFill rotWithShape="1">
            <a:blip r:embed="rId3"/>
            <a:srcRect l="10744" r="10522" b="15120"/>
            <a:stretch/>
          </p:blipFill>
          <p:spPr bwMode="auto">
            <a:xfrm>
              <a:off x="4680039" y="260350"/>
              <a:ext cx="3909913" cy="4041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3" name="Rectangle 82"/>
            <p:cNvSpPr/>
            <p:nvPr/>
          </p:nvSpPr>
          <p:spPr bwMode="auto">
            <a:xfrm rot="1787468">
              <a:off x="5202873" y="2005070"/>
              <a:ext cx="1390535" cy="248569"/>
            </a:xfrm>
            <a:prstGeom prst="rect">
              <a:avLst/>
            </a:prstGeom>
            <a:solidFill>
              <a:schemeClr val="bg1">
                <a:lumMod val="75000"/>
                <a:alpha val="95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 rot="1787468">
              <a:off x="5202873" y="2005070"/>
              <a:ext cx="1390535" cy="248569"/>
            </a:xfrm>
            <a:prstGeom prst="rect">
              <a:avLst/>
            </a:prstGeom>
            <a:solidFill>
              <a:schemeClr val="bg1">
                <a:lumMod val="75000"/>
                <a:alpha val="95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63539" y="336941"/>
              <a:ext cx="862737" cy="307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Seismic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11477" y="2021091"/>
            <a:ext cx="6551941" cy="2601446"/>
            <a:chOff x="911477" y="2021091"/>
            <a:chExt cx="6551941" cy="2601446"/>
          </a:xfrm>
        </p:grpSpPr>
        <p:grpSp>
          <p:nvGrpSpPr>
            <p:cNvPr id="16" name="Group 15"/>
            <p:cNvGrpSpPr/>
            <p:nvPr/>
          </p:nvGrpSpPr>
          <p:grpSpPr>
            <a:xfrm>
              <a:off x="2258050" y="2835763"/>
              <a:ext cx="4799342" cy="985272"/>
              <a:chOff x="2258050" y="2835763"/>
              <a:chExt cx="4799342" cy="98527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258050" y="2835763"/>
                <a:ext cx="369231" cy="985272"/>
                <a:chOff x="4544051" y="2734548"/>
                <a:chExt cx="369231" cy="985272"/>
              </a:xfrm>
            </p:grpSpPr>
            <p:sp>
              <p:nvSpPr>
                <p:cNvPr id="22" name="Oval 21"/>
                <p:cNvSpPr/>
                <p:nvPr/>
              </p:nvSpPr>
              <p:spPr bwMode="auto">
                <a:xfrm rot="988027">
                  <a:off x="4544051" y="3303671"/>
                  <a:ext cx="283669" cy="416149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 rot="1001261">
                  <a:off x="4603650" y="2734548"/>
                  <a:ext cx="309632" cy="460504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6688161" y="2835763"/>
                <a:ext cx="369231" cy="985272"/>
                <a:chOff x="4544051" y="2734548"/>
                <a:chExt cx="369231" cy="985272"/>
              </a:xfrm>
            </p:grpSpPr>
            <p:sp>
              <p:nvSpPr>
                <p:cNvPr id="20" name="Oval 19"/>
                <p:cNvSpPr/>
                <p:nvPr/>
              </p:nvSpPr>
              <p:spPr bwMode="auto">
                <a:xfrm rot="988027">
                  <a:off x="4544051" y="3303671"/>
                  <a:ext cx="283669" cy="416149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 bwMode="auto">
                <a:xfrm rot="1001261">
                  <a:off x="4603650" y="2734548"/>
                  <a:ext cx="309632" cy="460504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dash"/>
                  <a:round/>
                  <a:headEnd type="none" w="med" len="med"/>
                  <a:tailEnd type="triangl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2590730" y="2265535"/>
              <a:ext cx="4872688" cy="980512"/>
              <a:chOff x="2590730" y="2265535"/>
              <a:chExt cx="4872688" cy="980512"/>
            </a:xfrm>
          </p:grpSpPr>
          <p:sp>
            <p:nvSpPr>
              <p:cNvPr id="25" name="Oval 24"/>
              <p:cNvSpPr/>
              <p:nvPr/>
            </p:nvSpPr>
            <p:spPr bwMode="auto">
              <a:xfrm rot="4912005">
                <a:off x="2321763" y="2534502"/>
                <a:ext cx="980512" cy="44257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 rot="4912005">
                <a:off x="6751874" y="2534502"/>
                <a:ext cx="980512" cy="44257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967439" y="2456902"/>
              <a:ext cx="4798106" cy="676096"/>
              <a:chOff x="1967439" y="2456902"/>
              <a:chExt cx="4798106" cy="676096"/>
            </a:xfrm>
          </p:grpSpPr>
          <p:sp>
            <p:nvSpPr>
              <p:cNvPr id="31" name="Oval 30"/>
              <p:cNvSpPr/>
              <p:nvPr/>
            </p:nvSpPr>
            <p:spPr bwMode="auto">
              <a:xfrm rot="4496482">
                <a:off x="6234702" y="2602155"/>
                <a:ext cx="674881" cy="38680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 rot="4496482">
                <a:off x="1823401" y="2600940"/>
                <a:ext cx="674881" cy="38680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2686653" y="3205646"/>
              <a:ext cx="4695974" cy="420773"/>
              <a:chOff x="2686653" y="3205646"/>
              <a:chExt cx="4695974" cy="420773"/>
            </a:xfrm>
          </p:grpSpPr>
          <p:sp>
            <p:nvSpPr>
              <p:cNvPr id="36" name="Oval 35"/>
              <p:cNvSpPr/>
              <p:nvPr/>
            </p:nvSpPr>
            <p:spPr bwMode="auto">
              <a:xfrm rot="988027">
                <a:off x="7098958" y="3210270"/>
                <a:ext cx="283669" cy="416149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 rot="988027">
                <a:off x="2686653" y="3205646"/>
                <a:ext cx="283669" cy="416149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911477" y="3720667"/>
              <a:ext cx="5456980" cy="598084"/>
              <a:chOff x="911477" y="3720667"/>
              <a:chExt cx="5456980" cy="598084"/>
            </a:xfrm>
          </p:grpSpPr>
          <p:sp>
            <p:nvSpPr>
              <p:cNvPr id="41" name="Oval 40"/>
              <p:cNvSpPr/>
              <p:nvPr/>
            </p:nvSpPr>
            <p:spPr bwMode="auto">
              <a:xfrm rot="8421804">
                <a:off x="5330321" y="3733251"/>
                <a:ext cx="1038136" cy="5855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 rot="8421804">
                <a:off x="911477" y="3720667"/>
                <a:ext cx="1038136" cy="58550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259757" y="2021091"/>
              <a:ext cx="4710102" cy="584320"/>
              <a:chOff x="2259757" y="2021091"/>
              <a:chExt cx="4710102" cy="584320"/>
            </a:xfrm>
          </p:grpSpPr>
          <p:sp>
            <p:nvSpPr>
              <p:cNvPr id="46" name="Oval 45"/>
              <p:cNvSpPr/>
              <p:nvPr/>
            </p:nvSpPr>
            <p:spPr bwMode="auto">
              <a:xfrm rot="988027">
                <a:off x="2259757" y="2033056"/>
                <a:ext cx="283669" cy="57235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 rot="988027">
                <a:off x="6686190" y="2021091"/>
                <a:ext cx="283669" cy="57235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1527072" y="4077819"/>
              <a:ext cx="5262721" cy="544718"/>
              <a:chOff x="1527072" y="4077819"/>
              <a:chExt cx="5262721" cy="544718"/>
            </a:xfrm>
          </p:grpSpPr>
          <p:sp>
            <p:nvSpPr>
              <p:cNvPr id="49" name="Oval 48"/>
              <p:cNvSpPr/>
              <p:nvPr/>
            </p:nvSpPr>
            <p:spPr bwMode="auto">
              <a:xfrm rot="8421804">
                <a:off x="1527072" y="4077819"/>
                <a:ext cx="832610" cy="54471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 rot="8421804">
                <a:off x="5957183" y="4077819"/>
                <a:ext cx="832610" cy="544718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01063" cy="574675"/>
          </a:xfrm>
        </p:spPr>
        <p:txBody>
          <a:bodyPr/>
          <a:lstStyle/>
          <a:p>
            <a:r>
              <a:rPr lang="en-GB" sz="2800" dirty="0"/>
              <a:t>Time Shifts (97-14) @BCU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513320" y="199474"/>
                <a:ext cx="1356361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000" b="0" i="1" dirty="0" smtClean="0">
                          <a:latin typeface="Cambria Math" panose="02040503050406030204" pitchFamily="18" charset="0"/>
                        </a:rPr>
                        <m:t>𝑆𝑡𝑎𝑡𝑓𝑗𝑜𝑟𝑑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320" y="199474"/>
                <a:ext cx="1356361" cy="400110"/>
              </a:xfrm>
              <a:prstGeom prst="rect">
                <a:avLst/>
              </a:prstGeom>
              <a:blipFill>
                <a:blip r:embed="rId4"/>
                <a:stretch>
                  <a:fillRect b="-164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2879817" y="3594317"/>
            <a:ext cx="4746048" cy="422203"/>
            <a:chOff x="2879817" y="3594317"/>
            <a:chExt cx="4746048" cy="422203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7290585" y="3597420"/>
              <a:ext cx="335280" cy="4191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2879817" y="3594317"/>
              <a:ext cx="335280" cy="4191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4" name="TextBox 53"/>
          <p:cNvSpPr txBox="1"/>
          <p:nvPr/>
        </p:nvSpPr>
        <p:spPr>
          <a:xfrm>
            <a:off x="2554290" y="3994618"/>
            <a:ext cx="174778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Model indicates larger depletion than seismic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414640" y="3741809"/>
            <a:ext cx="4777308" cy="422203"/>
            <a:chOff x="2918892" y="3563057"/>
            <a:chExt cx="4777308" cy="422203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 flipH="1" flipV="1">
              <a:off x="7360920" y="3566160"/>
              <a:ext cx="335280" cy="4191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H="1" flipV="1">
              <a:off x="2918892" y="3563057"/>
              <a:ext cx="335280" cy="4191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" name="Group 67"/>
          <p:cNvGrpSpPr/>
          <p:nvPr/>
        </p:nvGrpSpPr>
        <p:grpSpPr>
          <a:xfrm>
            <a:off x="2500967" y="3237776"/>
            <a:ext cx="4675351" cy="926814"/>
            <a:chOff x="2532227" y="3253406"/>
            <a:chExt cx="4675351" cy="926814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 flipH="1" flipV="1">
              <a:off x="6968499" y="3253406"/>
              <a:ext cx="239079" cy="90750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Arrow Connector 66"/>
            <p:cNvCxnSpPr/>
            <p:nvPr/>
          </p:nvCxnSpPr>
          <p:spPr bwMode="auto">
            <a:xfrm flipH="1" flipV="1">
              <a:off x="2532227" y="3272717"/>
              <a:ext cx="239079" cy="90750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TextBox 58"/>
          <p:cNvSpPr txBox="1"/>
          <p:nvPr/>
        </p:nvSpPr>
        <p:spPr>
          <a:xfrm>
            <a:off x="2229131" y="4146882"/>
            <a:ext cx="174778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Model indicates less depletion than seismic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150509" y="5456145"/>
            <a:ext cx="3149868" cy="606392"/>
            <a:chOff x="3090913" y="6160170"/>
            <a:chExt cx="3149868" cy="606392"/>
          </a:xfrm>
        </p:grpSpPr>
        <p:sp>
          <p:nvSpPr>
            <p:cNvPr id="73" name="Rectangle 72"/>
            <p:cNvSpPr/>
            <p:nvPr/>
          </p:nvSpPr>
          <p:spPr bwMode="auto">
            <a:xfrm>
              <a:off x="3090913" y="6160170"/>
              <a:ext cx="3149868" cy="6063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 rot="5400000">
              <a:off x="4489580" y="5543188"/>
              <a:ext cx="320719" cy="1845415"/>
              <a:chOff x="8758338" y="3998786"/>
              <a:chExt cx="320719" cy="1845415"/>
            </a:xfrm>
          </p:grpSpPr>
          <p:pic>
            <p:nvPicPr>
              <p:cNvPr id="77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2" r="8479"/>
              <a:stretch/>
            </p:blipFill>
            <p:spPr bwMode="auto">
              <a:xfrm>
                <a:off x="8797496" y="4058122"/>
                <a:ext cx="241828" cy="1706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TextBox 77"/>
              <p:cNvSpPr txBox="1"/>
              <p:nvPr/>
            </p:nvSpPr>
            <p:spPr>
              <a:xfrm rot="16200000">
                <a:off x="8722240" y="4039021"/>
                <a:ext cx="3882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+3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16200000">
                <a:off x="8783143" y="4777369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8740545" y="5518630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-3</a:t>
                </a: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5451199" y="6223934"/>
              <a:ext cx="721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slow-down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127099" y="6214409"/>
              <a:ext cx="721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speed-up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26466" y="6281184"/>
            <a:ext cx="166454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rId6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rId6"/>
              </a:rPr>
              <a:t>Røste and Ke (2017)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11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270" y="1230130"/>
            <a:ext cx="3374824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1" name="Group 110"/>
          <p:cNvGrpSpPr/>
          <p:nvPr/>
        </p:nvGrpSpPr>
        <p:grpSpPr>
          <a:xfrm>
            <a:off x="5228649" y="2212324"/>
            <a:ext cx="2501376" cy="2576946"/>
            <a:chOff x="1352707" y="2176423"/>
            <a:chExt cx="2501376" cy="2576946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199094" y="2176423"/>
              <a:ext cx="1654989" cy="34006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1352707" y="4437233"/>
              <a:ext cx="1512665" cy="31613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4963548" y="1292503"/>
            <a:ext cx="862737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Seismic</a:t>
            </a:r>
          </a:p>
        </p:txBody>
      </p:sp>
      <p:pic>
        <p:nvPicPr>
          <p:cNvPr id="7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 r="4205"/>
          <a:stretch/>
        </p:blipFill>
        <p:spPr bwMode="auto">
          <a:xfrm>
            <a:off x="974058" y="1257300"/>
            <a:ext cx="3425360" cy="472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1347639" y="2191562"/>
            <a:ext cx="2500116" cy="2576946"/>
            <a:chOff x="1352707" y="2176423"/>
            <a:chExt cx="2500116" cy="2576946"/>
          </a:xfrm>
          <a:noFill/>
        </p:grpSpPr>
        <p:sp>
          <p:nvSpPr>
            <p:cNvPr id="82" name="Rectangle 81"/>
            <p:cNvSpPr/>
            <p:nvPr/>
          </p:nvSpPr>
          <p:spPr bwMode="auto">
            <a:xfrm>
              <a:off x="2199094" y="2176423"/>
              <a:ext cx="1653729" cy="340066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352707" y="4437233"/>
              <a:ext cx="1512665" cy="316136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00325" y="2647949"/>
            <a:ext cx="4552950" cy="1712595"/>
            <a:chOff x="2600325" y="2647949"/>
            <a:chExt cx="4552950" cy="1712595"/>
          </a:xfrm>
        </p:grpSpPr>
        <p:sp>
          <p:nvSpPr>
            <p:cNvPr id="103" name="Oval 102"/>
            <p:cNvSpPr/>
            <p:nvPr/>
          </p:nvSpPr>
          <p:spPr bwMode="auto">
            <a:xfrm>
              <a:off x="2600325" y="2647949"/>
              <a:ext cx="647700" cy="1704975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6505575" y="2655569"/>
              <a:ext cx="647700" cy="1704975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51165" y="4436686"/>
            <a:ext cx="4390969" cy="1111992"/>
            <a:chOff x="2151165" y="4436686"/>
            <a:chExt cx="4390969" cy="1111992"/>
          </a:xfrm>
        </p:grpSpPr>
        <p:sp>
          <p:nvSpPr>
            <p:cNvPr id="105" name="Oval 104"/>
            <p:cNvSpPr/>
            <p:nvPr/>
          </p:nvSpPr>
          <p:spPr bwMode="auto">
            <a:xfrm rot="1999096">
              <a:off x="2151165" y="4448116"/>
              <a:ext cx="476194" cy="1100562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 rot="1999096">
              <a:off x="6065940" y="4436686"/>
              <a:ext cx="476194" cy="1100562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098775" y="1658715"/>
            <a:ext cx="4694018" cy="1234603"/>
            <a:chOff x="3108300" y="1677765"/>
            <a:chExt cx="4694018" cy="1234603"/>
          </a:xfrm>
        </p:grpSpPr>
        <p:sp>
          <p:nvSpPr>
            <p:cNvPr id="108" name="Oval 107"/>
            <p:cNvSpPr/>
            <p:nvPr/>
          </p:nvSpPr>
          <p:spPr bwMode="auto">
            <a:xfrm rot="497034">
              <a:off x="3108300" y="1677765"/>
              <a:ext cx="788767" cy="1226982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 rot="497034">
              <a:off x="7013551" y="1685386"/>
              <a:ext cx="788767" cy="1226982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013665" y="1297446"/>
            <a:ext cx="958917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Modelled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(R=15)</a:t>
            </a:r>
          </a:p>
        </p:txBody>
      </p:sp>
      <p:sp>
        <p:nvSpPr>
          <p:cNvPr id="116" name="Rectangle 23"/>
          <p:cNvSpPr txBox="1">
            <a:spLocks noChangeArrowheads="1"/>
          </p:cNvSpPr>
          <p:nvPr/>
        </p:nvSpPr>
        <p:spPr>
          <a:xfrm>
            <a:off x="323850" y="260350"/>
            <a:ext cx="7848600" cy="5746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/>
              <a:t>Time Shifts (97-09) @BCU</a:t>
            </a:r>
            <a:endParaRPr lang="en-GB" altLang="en-US" sz="2800" kern="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2369673" y="1219203"/>
            <a:ext cx="5019675" cy="605915"/>
            <a:chOff x="2369673" y="1219203"/>
            <a:chExt cx="5019675" cy="605915"/>
          </a:xfrm>
        </p:grpSpPr>
        <p:sp>
          <p:nvSpPr>
            <p:cNvPr id="118" name="Oval 117"/>
            <p:cNvSpPr/>
            <p:nvPr/>
          </p:nvSpPr>
          <p:spPr bwMode="auto">
            <a:xfrm rot="5400000">
              <a:off x="6533941" y="969710"/>
              <a:ext cx="605913" cy="1104900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 rot="5400000">
              <a:off x="2619166" y="969712"/>
              <a:ext cx="605913" cy="1104900"/>
            </a:xfrm>
            <a:prstGeom prst="ellipse">
              <a:avLst/>
            </a:prstGeom>
            <a:noFill/>
            <a:ln w="31750" cap="flat" cmpd="sng" algn="ctr">
              <a:solidFill>
                <a:srgbClr val="FFFF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4191001" y="2110740"/>
            <a:ext cx="94297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Pressure increase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192906" y="2579370"/>
            <a:ext cx="94297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Pressure depletion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1" y="6124574"/>
            <a:ext cx="9144000" cy="733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022332" y="6160170"/>
            <a:ext cx="3243713" cy="606392"/>
            <a:chOff x="3022332" y="6160170"/>
            <a:chExt cx="3243713" cy="606392"/>
          </a:xfrm>
        </p:grpSpPr>
        <p:sp>
          <p:nvSpPr>
            <p:cNvPr id="54" name="Rectangle 53"/>
            <p:cNvSpPr/>
            <p:nvPr/>
          </p:nvSpPr>
          <p:spPr bwMode="auto">
            <a:xfrm>
              <a:off x="3022332" y="6160170"/>
              <a:ext cx="3243713" cy="60639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 rot="5400000">
              <a:off x="4475582" y="5557185"/>
              <a:ext cx="320719" cy="1817420"/>
              <a:chOff x="8758338" y="4026781"/>
              <a:chExt cx="320719" cy="1817420"/>
            </a:xfrm>
          </p:grpSpPr>
          <p:pic>
            <p:nvPicPr>
              <p:cNvPr id="58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62" r="8479"/>
              <a:stretch/>
            </p:blipFill>
            <p:spPr bwMode="auto">
              <a:xfrm>
                <a:off x="8797496" y="4058122"/>
                <a:ext cx="241828" cy="1706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TextBox 58"/>
              <p:cNvSpPr txBox="1"/>
              <p:nvPr/>
            </p:nvSpPr>
            <p:spPr>
              <a:xfrm rot="16200000">
                <a:off x="8774326" y="401491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6200000">
                <a:off x="8783143" y="4777369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16200000">
                <a:off x="8740545" y="5518630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5451199" y="6223934"/>
              <a:ext cx="721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slow-down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27099" y="6214409"/>
              <a:ext cx="721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speed-up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109151" y="1607202"/>
            <a:ext cx="5965484" cy="621198"/>
            <a:chOff x="1109151" y="1633578"/>
            <a:chExt cx="5965484" cy="621198"/>
          </a:xfrm>
        </p:grpSpPr>
        <p:cxnSp>
          <p:nvCxnSpPr>
            <p:cNvPr id="51" name="Straight Arrow Connector 50"/>
            <p:cNvCxnSpPr/>
            <p:nvPr/>
          </p:nvCxnSpPr>
          <p:spPr bwMode="auto">
            <a:xfrm flipV="1">
              <a:off x="6325230" y="1639875"/>
              <a:ext cx="453421" cy="2720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Arrow Connector 61"/>
            <p:cNvCxnSpPr/>
            <p:nvPr/>
          </p:nvCxnSpPr>
          <p:spPr bwMode="auto">
            <a:xfrm flipV="1">
              <a:off x="6318933" y="1724261"/>
              <a:ext cx="755702" cy="2040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2411951" y="1633578"/>
              <a:ext cx="453421" cy="2720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V="1">
              <a:off x="2405654" y="1717964"/>
              <a:ext cx="755702" cy="2040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TextBox 65"/>
            <p:cNvSpPr txBox="1"/>
            <p:nvPr/>
          </p:nvSpPr>
          <p:spPr>
            <a:xfrm>
              <a:off x="1109151" y="1793111"/>
              <a:ext cx="1357823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Should these faults be sealed?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7747635" y="199474"/>
                <a:ext cx="1091565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000" b="0" i="1" dirty="0" smtClean="0">
                          <a:latin typeface="Cambria Math" panose="02040503050406030204" pitchFamily="18" charset="0"/>
                        </a:rPr>
                        <m:t>𝑆𝑛𝑜𝑟𝑟𝑒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635" y="199474"/>
                <a:ext cx="1091565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4188440" y="1668342"/>
            <a:ext cx="94297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Pressure depletion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352" y="6334083"/>
            <a:ext cx="1966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rId7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rId7"/>
              </a:rPr>
              <a:t>Røste and Ke (2017)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8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0" grpId="1" animBg="1"/>
      <p:bldP spid="121" grpId="0" animBg="1"/>
      <p:bldP spid="121" grpId="1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D4DB8453-158D-4B7E-8F34-085421942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8" b="6385"/>
          <a:stretch/>
        </p:blipFill>
        <p:spPr bwMode="auto">
          <a:xfrm>
            <a:off x="441848" y="1365101"/>
            <a:ext cx="3462383" cy="443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239E610-E5DE-4F51-93E8-E9DB77961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5323" y="1346584"/>
            <a:ext cx="3512079" cy="447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Freeform 75">
            <a:extLst>
              <a:ext uri="{FF2B5EF4-FFF2-40B4-BE49-F238E27FC236}">
                <a16:creationId xmlns:a16="http://schemas.microsoft.com/office/drawing/2014/main" id="{1415B83E-0DC2-4413-BC29-4C6CC961E3EC}"/>
              </a:ext>
            </a:extLst>
          </p:cNvPr>
          <p:cNvSpPr/>
          <p:nvPr/>
        </p:nvSpPr>
        <p:spPr bwMode="auto">
          <a:xfrm>
            <a:off x="2286458" y="2371806"/>
            <a:ext cx="646965" cy="1140976"/>
          </a:xfrm>
          <a:custGeom>
            <a:avLst/>
            <a:gdLst>
              <a:gd name="connsiteX0" fmla="*/ 165100 w 660400"/>
              <a:gd name="connsiteY0" fmla="*/ 1187450 h 1187450"/>
              <a:gd name="connsiteX1" fmla="*/ 279400 w 660400"/>
              <a:gd name="connsiteY1" fmla="*/ 1022350 h 1187450"/>
              <a:gd name="connsiteX2" fmla="*/ 254000 w 660400"/>
              <a:gd name="connsiteY2" fmla="*/ 736600 h 1187450"/>
              <a:gd name="connsiteX3" fmla="*/ 273050 w 660400"/>
              <a:gd name="connsiteY3" fmla="*/ 539750 h 1187450"/>
              <a:gd name="connsiteX4" fmla="*/ 330200 w 660400"/>
              <a:gd name="connsiteY4" fmla="*/ 419100 h 1187450"/>
              <a:gd name="connsiteX5" fmla="*/ 660400 w 660400"/>
              <a:gd name="connsiteY5" fmla="*/ 139700 h 1187450"/>
              <a:gd name="connsiteX6" fmla="*/ 546100 w 660400"/>
              <a:gd name="connsiteY6" fmla="*/ 0 h 1187450"/>
              <a:gd name="connsiteX7" fmla="*/ 0 w 660400"/>
              <a:gd name="connsiteY7" fmla="*/ 457200 h 1187450"/>
              <a:gd name="connsiteX8" fmla="*/ 57150 w 660400"/>
              <a:gd name="connsiteY8" fmla="*/ 679450 h 1187450"/>
              <a:gd name="connsiteX9" fmla="*/ 57150 w 660400"/>
              <a:gd name="connsiteY9" fmla="*/ 679450 h 1187450"/>
              <a:gd name="connsiteX10" fmla="*/ 57150 w 660400"/>
              <a:gd name="connsiteY10" fmla="*/ 679450 h 1187450"/>
              <a:gd name="connsiteX11" fmla="*/ 57150 w 660400"/>
              <a:gd name="connsiteY11" fmla="*/ 723900 h 1187450"/>
              <a:gd name="connsiteX0" fmla="*/ 165100 w 660400"/>
              <a:gd name="connsiteY0" fmla="*/ 1187450 h 1187450"/>
              <a:gd name="connsiteX1" fmla="*/ 279400 w 660400"/>
              <a:gd name="connsiteY1" fmla="*/ 1022350 h 1187450"/>
              <a:gd name="connsiteX2" fmla="*/ 254000 w 660400"/>
              <a:gd name="connsiteY2" fmla="*/ 736600 h 1187450"/>
              <a:gd name="connsiteX3" fmla="*/ 273050 w 660400"/>
              <a:gd name="connsiteY3" fmla="*/ 539750 h 1187450"/>
              <a:gd name="connsiteX4" fmla="*/ 330200 w 660400"/>
              <a:gd name="connsiteY4" fmla="*/ 419100 h 1187450"/>
              <a:gd name="connsiteX5" fmla="*/ 660400 w 660400"/>
              <a:gd name="connsiteY5" fmla="*/ 139700 h 1187450"/>
              <a:gd name="connsiteX6" fmla="*/ 546100 w 660400"/>
              <a:gd name="connsiteY6" fmla="*/ 0 h 1187450"/>
              <a:gd name="connsiteX7" fmla="*/ 0 w 660400"/>
              <a:gd name="connsiteY7" fmla="*/ 457200 h 1187450"/>
              <a:gd name="connsiteX8" fmla="*/ 57150 w 660400"/>
              <a:gd name="connsiteY8" fmla="*/ 679450 h 1187450"/>
              <a:gd name="connsiteX9" fmla="*/ 57150 w 660400"/>
              <a:gd name="connsiteY9" fmla="*/ 679450 h 1187450"/>
              <a:gd name="connsiteX10" fmla="*/ 57150 w 660400"/>
              <a:gd name="connsiteY10" fmla="*/ 679450 h 1187450"/>
              <a:gd name="connsiteX11" fmla="*/ 57150 w 660400"/>
              <a:gd name="connsiteY11" fmla="*/ 723900 h 1187450"/>
              <a:gd name="connsiteX12" fmla="*/ 165100 w 660400"/>
              <a:gd name="connsiteY12" fmla="*/ 1187450 h 11874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30200 w 660400"/>
              <a:gd name="connsiteY4" fmla="*/ 41910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57150 w 660400"/>
              <a:gd name="connsiteY11" fmla="*/ 723900 h 1149350"/>
              <a:gd name="connsiteX12" fmla="*/ 190500 w 660400"/>
              <a:gd name="connsiteY12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30200 w 660400"/>
              <a:gd name="connsiteY4" fmla="*/ 41910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57150 w 660400"/>
              <a:gd name="connsiteY11" fmla="*/ 723900 h 1149350"/>
              <a:gd name="connsiteX12" fmla="*/ 139562 w 660400"/>
              <a:gd name="connsiteY12" fmla="*/ 965162 h 1149350"/>
              <a:gd name="connsiteX13" fmla="*/ 190500 w 660400"/>
              <a:gd name="connsiteY13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30200 w 660400"/>
              <a:gd name="connsiteY4" fmla="*/ 41910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69850 w 660400"/>
              <a:gd name="connsiteY11" fmla="*/ 755650 h 1149350"/>
              <a:gd name="connsiteX12" fmla="*/ 139562 w 660400"/>
              <a:gd name="connsiteY12" fmla="*/ 965162 h 1149350"/>
              <a:gd name="connsiteX13" fmla="*/ 190500 w 660400"/>
              <a:gd name="connsiteY13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68300 w 660400"/>
              <a:gd name="connsiteY4" fmla="*/ 45085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69850 w 660400"/>
              <a:gd name="connsiteY11" fmla="*/ 755650 h 1149350"/>
              <a:gd name="connsiteX12" fmla="*/ 139562 w 660400"/>
              <a:gd name="connsiteY12" fmla="*/ 965162 h 1149350"/>
              <a:gd name="connsiteX13" fmla="*/ 190500 w 660400"/>
              <a:gd name="connsiteY13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68300 w 660400"/>
              <a:gd name="connsiteY4" fmla="*/ 450850 h 1149350"/>
              <a:gd name="connsiteX5" fmla="*/ 634862 w 660400"/>
              <a:gd name="connsiteY5" fmla="*/ 349212 h 1149350"/>
              <a:gd name="connsiteX6" fmla="*/ 660400 w 660400"/>
              <a:gd name="connsiteY6" fmla="*/ 139700 h 1149350"/>
              <a:gd name="connsiteX7" fmla="*/ 546100 w 660400"/>
              <a:gd name="connsiteY7" fmla="*/ 0 h 1149350"/>
              <a:gd name="connsiteX8" fmla="*/ 0 w 660400"/>
              <a:gd name="connsiteY8" fmla="*/ 45720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57150 w 660400"/>
              <a:gd name="connsiteY11" fmla="*/ 679450 h 1149350"/>
              <a:gd name="connsiteX12" fmla="*/ 69850 w 660400"/>
              <a:gd name="connsiteY12" fmla="*/ 755650 h 1149350"/>
              <a:gd name="connsiteX13" fmla="*/ 139562 w 660400"/>
              <a:gd name="connsiteY13" fmla="*/ 965162 h 1149350"/>
              <a:gd name="connsiteX14" fmla="*/ 190500 w 660400"/>
              <a:gd name="connsiteY14" fmla="*/ 1149350 h 1149350"/>
              <a:gd name="connsiteX0" fmla="*/ 190500 w 736462"/>
              <a:gd name="connsiteY0" fmla="*/ 1149350 h 1149350"/>
              <a:gd name="connsiteX1" fmla="*/ 279400 w 736462"/>
              <a:gd name="connsiteY1" fmla="*/ 1022350 h 1149350"/>
              <a:gd name="connsiteX2" fmla="*/ 254000 w 736462"/>
              <a:gd name="connsiteY2" fmla="*/ 736600 h 1149350"/>
              <a:gd name="connsiteX3" fmla="*/ 273050 w 736462"/>
              <a:gd name="connsiteY3" fmla="*/ 539750 h 1149350"/>
              <a:gd name="connsiteX4" fmla="*/ 368300 w 736462"/>
              <a:gd name="connsiteY4" fmla="*/ 450850 h 1149350"/>
              <a:gd name="connsiteX5" fmla="*/ 634862 w 736462"/>
              <a:gd name="connsiteY5" fmla="*/ 349212 h 1149350"/>
              <a:gd name="connsiteX6" fmla="*/ 736462 w 736462"/>
              <a:gd name="connsiteY6" fmla="*/ 209512 h 1149350"/>
              <a:gd name="connsiteX7" fmla="*/ 660400 w 736462"/>
              <a:gd name="connsiteY7" fmla="*/ 139700 h 1149350"/>
              <a:gd name="connsiteX8" fmla="*/ 546100 w 736462"/>
              <a:gd name="connsiteY8" fmla="*/ 0 h 1149350"/>
              <a:gd name="connsiteX9" fmla="*/ 0 w 736462"/>
              <a:gd name="connsiteY9" fmla="*/ 457200 h 1149350"/>
              <a:gd name="connsiteX10" fmla="*/ 57150 w 736462"/>
              <a:gd name="connsiteY10" fmla="*/ 679450 h 1149350"/>
              <a:gd name="connsiteX11" fmla="*/ 57150 w 736462"/>
              <a:gd name="connsiteY11" fmla="*/ 679450 h 1149350"/>
              <a:gd name="connsiteX12" fmla="*/ 57150 w 736462"/>
              <a:gd name="connsiteY12" fmla="*/ 679450 h 1149350"/>
              <a:gd name="connsiteX13" fmla="*/ 69850 w 736462"/>
              <a:gd name="connsiteY13" fmla="*/ 755650 h 1149350"/>
              <a:gd name="connsiteX14" fmla="*/ 139562 w 736462"/>
              <a:gd name="connsiteY14" fmla="*/ 965162 h 1149350"/>
              <a:gd name="connsiteX15" fmla="*/ 190500 w 736462"/>
              <a:gd name="connsiteY15" fmla="*/ 1149350 h 1149350"/>
              <a:gd name="connsiteX0" fmla="*/ 190500 w 736462"/>
              <a:gd name="connsiteY0" fmla="*/ 1149350 h 1149350"/>
              <a:gd name="connsiteX1" fmla="*/ 279400 w 736462"/>
              <a:gd name="connsiteY1" fmla="*/ 1022350 h 1149350"/>
              <a:gd name="connsiteX2" fmla="*/ 254000 w 736462"/>
              <a:gd name="connsiteY2" fmla="*/ 736600 h 1149350"/>
              <a:gd name="connsiteX3" fmla="*/ 273050 w 736462"/>
              <a:gd name="connsiteY3" fmla="*/ 539750 h 1149350"/>
              <a:gd name="connsiteX4" fmla="*/ 368300 w 736462"/>
              <a:gd name="connsiteY4" fmla="*/ 450850 h 1149350"/>
              <a:gd name="connsiteX5" fmla="*/ 634862 w 736462"/>
              <a:gd name="connsiteY5" fmla="*/ 349212 h 1149350"/>
              <a:gd name="connsiteX6" fmla="*/ 736462 w 736462"/>
              <a:gd name="connsiteY6" fmla="*/ 209512 h 1149350"/>
              <a:gd name="connsiteX7" fmla="*/ 660400 w 736462"/>
              <a:gd name="connsiteY7" fmla="*/ 158750 h 1149350"/>
              <a:gd name="connsiteX8" fmla="*/ 546100 w 736462"/>
              <a:gd name="connsiteY8" fmla="*/ 0 h 1149350"/>
              <a:gd name="connsiteX9" fmla="*/ 0 w 736462"/>
              <a:gd name="connsiteY9" fmla="*/ 457200 h 1149350"/>
              <a:gd name="connsiteX10" fmla="*/ 57150 w 736462"/>
              <a:gd name="connsiteY10" fmla="*/ 679450 h 1149350"/>
              <a:gd name="connsiteX11" fmla="*/ 57150 w 736462"/>
              <a:gd name="connsiteY11" fmla="*/ 679450 h 1149350"/>
              <a:gd name="connsiteX12" fmla="*/ 57150 w 736462"/>
              <a:gd name="connsiteY12" fmla="*/ 679450 h 1149350"/>
              <a:gd name="connsiteX13" fmla="*/ 69850 w 736462"/>
              <a:gd name="connsiteY13" fmla="*/ 755650 h 1149350"/>
              <a:gd name="connsiteX14" fmla="*/ 139562 w 736462"/>
              <a:gd name="connsiteY14" fmla="*/ 965162 h 1149350"/>
              <a:gd name="connsiteX15" fmla="*/ 190500 w 736462"/>
              <a:gd name="connsiteY15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0 w 755650"/>
              <a:gd name="connsiteY9" fmla="*/ 457200 h 1149350"/>
              <a:gd name="connsiteX10" fmla="*/ 57150 w 755650"/>
              <a:gd name="connsiteY10" fmla="*/ 679450 h 1149350"/>
              <a:gd name="connsiteX11" fmla="*/ 57150 w 755650"/>
              <a:gd name="connsiteY11" fmla="*/ 679450 h 1149350"/>
              <a:gd name="connsiteX12" fmla="*/ 57150 w 755650"/>
              <a:gd name="connsiteY12" fmla="*/ 679450 h 1149350"/>
              <a:gd name="connsiteX13" fmla="*/ 69850 w 755650"/>
              <a:gd name="connsiteY13" fmla="*/ 755650 h 1149350"/>
              <a:gd name="connsiteX14" fmla="*/ 139562 w 755650"/>
              <a:gd name="connsiteY14" fmla="*/ 965162 h 1149350"/>
              <a:gd name="connsiteX15" fmla="*/ 190500 w 755650"/>
              <a:gd name="connsiteY15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0 w 755650"/>
              <a:gd name="connsiteY10" fmla="*/ 457200 h 1149350"/>
              <a:gd name="connsiteX11" fmla="*/ 57150 w 755650"/>
              <a:gd name="connsiteY11" fmla="*/ 679450 h 1149350"/>
              <a:gd name="connsiteX12" fmla="*/ 57150 w 755650"/>
              <a:gd name="connsiteY12" fmla="*/ 679450 h 1149350"/>
              <a:gd name="connsiteX13" fmla="*/ 57150 w 755650"/>
              <a:gd name="connsiteY13" fmla="*/ 679450 h 1149350"/>
              <a:gd name="connsiteX14" fmla="*/ 69850 w 755650"/>
              <a:gd name="connsiteY14" fmla="*/ 755650 h 1149350"/>
              <a:gd name="connsiteX15" fmla="*/ 139562 w 755650"/>
              <a:gd name="connsiteY15" fmla="*/ 965162 h 1149350"/>
              <a:gd name="connsiteX16" fmla="*/ 190500 w 755650"/>
              <a:gd name="connsiteY16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368162 w 755650"/>
              <a:gd name="connsiteY10" fmla="*/ 120612 h 1149350"/>
              <a:gd name="connsiteX11" fmla="*/ 0 w 755650"/>
              <a:gd name="connsiteY11" fmla="*/ 457200 h 1149350"/>
              <a:gd name="connsiteX12" fmla="*/ 57150 w 755650"/>
              <a:gd name="connsiteY12" fmla="*/ 679450 h 1149350"/>
              <a:gd name="connsiteX13" fmla="*/ 57150 w 755650"/>
              <a:gd name="connsiteY13" fmla="*/ 679450 h 1149350"/>
              <a:gd name="connsiteX14" fmla="*/ 57150 w 755650"/>
              <a:gd name="connsiteY14" fmla="*/ 679450 h 1149350"/>
              <a:gd name="connsiteX15" fmla="*/ 69850 w 755650"/>
              <a:gd name="connsiteY15" fmla="*/ 755650 h 1149350"/>
              <a:gd name="connsiteX16" fmla="*/ 139562 w 755650"/>
              <a:gd name="connsiteY16" fmla="*/ 965162 h 1149350"/>
              <a:gd name="connsiteX17" fmla="*/ 190500 w 755650"/>
              <a:gd name="connsiteY17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368162 w 755650"/>
              <a:gd name="connsiteY10" fmla="*/ 120612 h 1149350"/>
              <a:gd name="connsiteX11" fmla="*/ 266562 w 755650"/>
              <a:gd name="connsiteY11" fmla="*/ 190462 h 1149350"/>
              <a:gd name="connsiteX12" fmla="*/ 0 w 755650"/>
              <a:gd name="connsiteY12" fmla="*/ 457200 h 1149350"/>
              <a:gd name="connsiteX13" fmla="*/ 57150 w 755650"/>
              <a:gd name="connsiteY13" fmla="*/ 679450 h 1149350"/>
              <a:gd name="connsiteX14" fmla="*/ 57150 w 755650"/>
              <a:gd name="connsiteY14" fmla="*/ 679450 h 1149350"/>
              <a:gd name="connsiteX15" fmla="*/ 57150 w 755650"/>
              <a:gd name="connsiteY15" fmla="*/ 679450 h 1149350"/>
              <a:gd name="connsiteX16" fmla="*/ 69850 w 755650"/>
              <a:gd name="connsiteY16" fmla="*/ 755650 h 1149350"/>
              <a:gd name="connsiteX17" fmla="*/ 139562 w 755650"/>
              <a:gd name="connsiteY17" fmla="*/ 965162 h 1149350"/>
              <a:gd name="connsiteX18" fmla="*/ 190500 w 755650"/>
              <a:gd name="connsiteY18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368162 w 755650"/>
              <a:gd name="connsiteY10" fmla="*/ 120612 h 1149350"/>
              <a:gd name="connsiteX11" fmla="*/ 266562 w 755650"/>
              <a:gd name="connsiteY11" fmla="*/ 190462 h 1149350"/>
              <a:gd name="connsiteX12" fmla="*/ 145912 w 755650"/>
              <a:gd name="connsiteY12" fmla="*/ 355562 h 1149350"/>
              <a:gd name="connsiteX13" fmla="*/ 0 w 755650"/>
              <a:gd name="connsiteY13" fmla="*/ 457200 h 1149350"/>
              <a:gd name="connsiteX14" fmla="*/ 57150 w 755650"/>
              <a:gd name="connsiteY14" fmla="*/ 679450 h 1149350"/>
              <a:gd name="connsiteX15" fmla="*/ 57150 w 755650"/>
              <a:gd name="connsiteY15" fmla="*/ 679450 h 1149350"/>
              <a:gd name="connsiteX16" fmla="*/ 57150 w 755650"/>
              <a:gd name="connsiteY16" fmla="*/ 679450 h 1149350"/>
              <a:gd name="connsiteX17" fmla="*/ 69850 w 755650"/>
              <a:gd name="connsiteY17" fmla="*/ 755650 h 1149350"/>
              <a:gd name="connsiteX18" fmla="*/ 139562 w 755650"/>
              <a:gd name="connsiteY18" fmla="*/ 965162 h 1149350"/>
              <a:gd name="connsiteX19" fmla="*/ 190500 w 75565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0 w 698500"/>
              <a:gd name="connsiteY16" fmla="*/ 679450 h 1149350"/>
              <a:gd name="connsiteX17" fmla="*/ 12700 w 698500"/>
              <a:gd name="connsiteY17" fmla="*/ 755650 h 1149350"/>
              <a:gd name="connsiteX18" fmla="*/ 82412 w 698500"/>
              <a:gd name="connsiteY18" fmla="*/ 9651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12700 w 698500"/>
              <a:gd name="connsiteY17" fmla="*/ 755650 h 1149350"/>
              <a:gd name="connsiteX18" fmla="*/ 82412 w 698500"/>
              <a:gd name="connsiteY18" fmla="*/ 9651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25400 w 698500"/>
              <a:gd name="connsiteY17" fmla="*/ 781050 h 1149350"/>
              <a:gd name="connsiteX18" fmla="*/ 82412 w 698500"/>
              <a:gd name="connsiteY18" fmla="*/ 9651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25400 w 698500"/>
              <a:gd name="connsiteY17" fmla="*/ 781050 h 1149350"/>
              <a:gd name="connsiteX18" fmla="*/ 76062 w 698500"/>
              <a:gd name="connsiteY18" fmla="*/ 9778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25400 w 698500"/>
              <a:gd name="connsiteY17" fmla="*/ 781050 h 1149350"/>
              <a:gd name="connsiteX18" fmla="*/ 76062 w 698500"/>
              <a:gd name="connsiteY18" fmla="*/ 977862 h 1149350"/>
              <a:gd name="connsiteX19" fmla="*/ 95112 w 698500"/>
              <a:gd name="connsiteY19" fmla="*/ 1092162 h 1149350"/>
              <a:gd name="connsiteX20" fmla="*/ 133350 w 698500"/>
              <a:gd name="connsiteY20" fmla="*/ 1149350 h 1149350"/>
              <a:gd name="connsiteX0" fmla="*/ 158750 w 698500"/>
              <a:gd name="connsiteY0" fmla="*/ 1130300 h 1130300"/>
              <a:gd name="connsiteX1" fmla="*/ 222250 w 698500"/>
              <a:gd name="connsiteY1" fmla="*/ 1022350 h 1130300"/>
              <a:gd name="connsiteX2" fmla="*/ 196850 w 698500"/>
              <a:gd name="connsiteY2" fmla="*/ 736600 h 1130300"/>
              <a:gd name="connsiteX3" fmla="*/ 215900 w 698500"/>
              <a:gd name="connsiteY3" fmla="*/ 539750 h 1130300"/>
              <a:gd name="connsiteX4" fmla="*/ 311150 w 698500"/>
              <a:gd name="connsiteY4" fmla="*/ 450850 h 1130300"/>
              <a:gd name="connsiteX5" fmla="*/ 577712 w 698500"/>
              <a:gd name="connsiteY5" fmla="*/ 349212 h 1130300"/>
              <a:gd name="connsiteX6" fmla="*/ 679312 w 698500"/>
              <a:gd name="connsiteY6" fmla="*/ 209512 h 1130300"/>
              <a:gd name="connsiteX7" fmla="*/ 698500 w 698500"/>
              <a:gd name="connsiteY7" fmla="*/ 88900 h 1130300"/>
              <a:gd name="connsiteX8" fmla="*/ 488950 w 698500"/>
              <a:gd name="connsiteY8" fmla="*/ 0 h 1130300"/>
              <a:gd name="connsiteX9" fmla="*/ 374512 w 698500"/>
              <a:gd name="connsiteY9" fmla="*/ 50762 h 1130300"/>
              <a:gd name="connsiteX10" fmla="*/ 311012 w 698500"/>
              <a:gd name="connsiteY10" fmla="*/ 120612 h 1130300"/>
              <a:gd name="connsiteX11" fmla="*/ 209412 w 698500"/>
              <a:gd name="connsiteY11" fmla="*/ 190462 h 1130300"/>
              <a:gd name="connsiteX12" fmla="*/ 88762 w 698500"/>
              <a:gd name="connsiteY12" fmla="*/ 355562 h 1130300"/>
              <a:gd name="connsiteX13" fmla="*/ 31750 w 698500"/>
              <a:gd name="connsiteY13" fmla="*/ 482600 h 1130300"/>
              <a:gd name="connsiteX14" fmla="*/ 0 w 698500"/>
              <a:gd name="connsiteY14" fmla="*/ 679450 h 1130300"/>
              <a:gd name="connsiteX15" fmla="*/ 0 w 698500"/>
              <a:gd name="connsiteY15" fmla="*/ 679450 h 1130300"/>
              <a:gd name="connsiteX16" fmla="*/ 19050 w 698500"/>
              <a:gd name="connsiteY16" fmla="*/ 679450 h 1130300"/>
              <a:gd name="connsiteX17" fmla="*/ 25400 w 698500"/>
              <a:gd name="connsiteY17" fmla="*/ 781050 h 1130300"/>
              <a:gd name="connsiteX18" fmla="*/ 76062 w 698500"/>
              <a:gd name="connsiteY18" fmla="*/ 977862 h 1130300"/>
              <a:gd name="connsiteX19" fmla="*/ 95112 w 698500"/>
              <a:gd name="connsiteY19" fmla="*/ 1092162 h 1130300"/>
              <a:gd name="connsiteX20" fmla="*/ 158750 w 698500"/>
              <a:gd name="connsiteY20" fmla="*/ 1130300 h 1130300"/>
              <a:gd name="connsiteX0" fmla="*/ 158750 w 698500"/>
              <a:gd name="connsiteY0" fmla="*/ 1130300 h 1130300"/>
              <a:gd name="connsiteX1" fmla="*/ 222250 w 698500"/>
              <a:gd name="connsiteY1" fmla="*/ 1022350 h 1130300"/>
              <a:gd name="connsiteX2" fmla="*/ 196850 w 698500"/>
              <a:gd name="connsiteY2" fmla="*/ 736600 h 1130300"/>
              <a:gd name="connsiteX3" fmla="*/ 215900 w 698500"/>
              <a:gd name="connsiteY3" fmla="*/ 539750 h 1130300"/>
              <a:gd name="connsiteX4" fmla="*/ 311150 w 698500"/>
              <a:gd name="connsiteY4" fmla="*/ 450850 h 1130300"/>
              <a:gd name="connsiteX5" fmla="*/ 577712 w 698500"/>
              <a:gd name="connsiteY5" fmla="*/ 349212 h 1130300"/>
              <a:gd name="connsiteX6" fmla="*/ 679312 w 698500"/>
              <a:gd name="connsiteY6" fmla="*/ 209512 h 1130300"/>
              <a:gd name="connsiteX7" fmla="*/ 698500 w 698500"/>
              <a:gd name="connsiteY7" fmla="*/ 88900 h 1130300"/>
              <a:gd name="connsiteX8" fmla="*/ 488950 w 698500"/>
              <a:gd name="connsiteY8" fmla="*/ 0 h 1130300"/>
              <a:gd name="connsiteX9" fmla="*/ 374512 w 698500"/>
              <a:gd name="connsiteY9" fmla="*/ 50762 h 1130300"/>
              <a:gd name="connsiteX10" fmla="*/ 311012 w 698500"/>
              <a:gd name="connsiteY10" fmla="*/ 120612 h 1130300"/>
              <a:gd name="connsiteX11" fmla="*/ 209412 w 698500"/>
              <a:gd name="connsiteY11" fmla="*/ 190462 h 1130300"/>
              <a:gd name="connsiteX12" fmla="*/ 88762 w 698500"/>
              <a:gd name="connsiteY12" fmla="*/ 355562 h 1130300"/>
              <a:gd name="connsiteX13" fmla="*/ 31750 w 698500"/>
              <a:gd name="connsiteY13" fmla="*/ 482600 h 1130300"/>
              <a:gd name="connsiteX14" fmla="*/ 0 w 698500"/>
              <a:gd name="connsiteY14" fmla="*/ 679450 h 1130300"/>
              <a:gd name="connsiteX15" fmla="*/ 0 w 698500"/>
              <a:gd name="connsiteY15" fmla="*/ 679450 h 1130300"/>
              <a:gd name="connsiteX16" fmla="*/ 19050 w 698500"/>
              <a:gd name="connsiteY16" fmla="*/ 679450 h 1130300"/>
              <a:gd name="connsiteX17" fmla="*/ 25400 w 698500"/>
              <a:gd name="connsiteY17" fmla="*/ 781050 h 1130300"/>
              <a:gd name="connsiteX18" fmla="*/ 76062 w 698500"/>
              <a:gd name="connsiteY18" fmla="*/ 977862 h 1130300"/>
              <a:gd name="connsiteX19" fmla="*/ 107812 w 698500"/>
              <a:gd name="connsiteY19" fmla="*/ 1054062 h 1130300"/>
              <a:gd name="connsiteX20" fmla="*/ 158750 w 698500"/>
              <a:gd name="connsiteY20" fmla="*/ 1130300 h 1130300"/>
              <a:gd name="connsiteX0" fmla="*/ 158750 w 698500"/>
              <a:gd name="connsiteY0" fmla="*/ 1130300 h 1130300"/>
              <a:gd name="connsiteX1" fmla="*/ 222250 w 698500"/>
              <a:gd name="connsiteY1" fmla="*/ 1022350 h 1130300"/>
              <a:gd name="connsiteX2" fmla="*/ 196850 w 698500"/>
              <a:gd name="connsiteY2" fmla="*/ 736600 h 1130300"/>
              <a:gd name="connsiteX3" fmla="*/ 215900 w 698500"/>
              <a:gd name="connsiteY3" fmla="*/ 539750 h 1130300"/>
              <a:gd name="connsiteX4" fmla="*/ 311150 w 698500"/>
              <a:gd name="connsiteY4" fmla="*/ 450850 h 1130300"/>
              <a:gd name="connsiteX5" fmla="*/ 577712 w 698500"/>
              <a:gd name="connsiteY5" fmla="*/ 349212 h 1130300"/>
              <a:gd name="connsiteX6" fmla="*/ 679312 w 698500"/>
              <a:gd name="connsiteY6" fmla="*/ 209512 h 1130300"/>
              <a:gd name="connsiteX7" fmla="*/ 698500 w 698500"/>
              <a:gd name="connsiteY7" fmla="*/ 88900 h 1130300"/>
              <a:gd name="connsiteX8" fmla="*/ 488950 w 698500"/>
              <a:gd name="connsiteY8" fmla="*/ 0 h 1130300"/>
              <a:gd name="connsiteX9" fmla="*/ 374512 w 698500"/>
              <a:gd name="connsiteY9" fmla="*/ 50762 h 1130300"/>
              <a:gd name="connsiteX10" fmla="*/ 311012 w 698500"/>
              <a:gd name="connsiteY10" fmla="*/ 120612 h 1130300"/>
              <a:gd name="connsiteX11" fmla="*/ 209412 w 698500"/>
              <a:gd name="connsiteY11" fmla="*/ 190462 h 1130300"/>
              <a:gd name="connsiteX12" fmla="*/ 88762 w 698500"/>
              <a:gd name="connsiteY12" fmla="*/ 355562 h 1130300"/>
              <a:gd name="connsiteX13" fmla="*/ 31750 w 698500"/>
              <a:gd name="connsiteY13" fmla="*/ 482600 h 1130300"/>
              <a:gd name="connsiteX14" fmla="*/ 0 w 698500"/>
              <a:gd name="connsiteY14" fmla="*/ 679450 h 1130300"/>
              <a:gd name="connsiteX15" fmla="*/ 0 w 698500"/>
              <a:gd name="connsiteY15" fmla="*/ 679450 h 1130300"/>
              <a:gd name="connsiteX16" fmla="*/ 25400 w 698500"/>
              <a:gd name="connsiteY16" fmla="*/ 781050 h 1130300"/>
              <a:gd name="connsiteX17" fmla="*/ 76062 w 698500"/>
              <a:gd name="connsiteY17" fmla="*/ 977862 h 1130300"/>
              <a:gd name="connsiteX18" fmla="*/ 107812 w 698500"/>
              <a:gd name="connsiteY18" fmla="*/ 1054062 h 1130300"/>
              <a:gd name="connsiteX19" fmla="*/ 158750 w 698500"/>
              <a:gd name="connsiteY19" fmla="*/ 1130300 h 1130300"/>
              <a:gd name="connsiteX0" fmla="*/ 158794 w 698544"/>
              <a:gd name="connsiteY0" fmla="*/ 1130300 h 1130300"/>
              <a:gd name="connsiteX1" fmla="*/ 222294 w 698544"/>
              <a:gd name="connsiteY1" fmla="*/ 1022350 h 1130300"/>
              <a:gd name="connsiteX2" fmla="*/ 196894 w 698544"/>
              <a:gd name="connsiteY2" fmla="*/ 736600 h 1130300"/>
              <a:gd name="connsiteX3" fmla="*/ 215944 w 698544"/>
              <a:gd name="connsiteY3" fmla="*/ 539750 h 1130300"/>
              <a:gd name="connsiteX4" fmla="*/ 311194 w 698544"/>
              <a:gd name="connsiteY4" fmla="*/ 450850 h 1130300"/>
              <a:gd name="connsiteX5" fmla="*/ 577756 w 698544"/>
              <a:gd name="connsiteY5" fmla="*/ 349212 h 1130300"/>
              <a:gd name="connsiteX6" fmla="*/ 679356 w 698544"/>
              <a:gd name="connsiteY6" fmla="*/ 209512 h 1130300"/>
              <a:gd name="connsiteX7" fmla="*/ 698544 w 698544"/>
              <a:gd name="connsiteY7" fmla="*/ 88900 h 1130300"/>
              <a:gd name="connsiteX8" fmla="*/ 488994 w 698544"/>
              <a:gd name="connsiteY8" fmla="*/ 0 h 1130300"/>
              <a:gd name="connsiteX9" fmla="*/ 374556 w 698544"/>
              <a:gd name="connsiteY9" fmla="*/ 50762 h 1130300"/>
              <a:gd name="connsiteX10" fmla="*/ 311056 w 698544"/>
              <a:gd name="connsiteY10" fmla="*/ 120612 h 1130300"/>
              <a:gd name="connsiteX11" fmla="*/ 209456 w 698544"/>
              <a:gd name="connsiteY11" fmla="*/ 190462 h 1130300"/>
              <a:gd name="connsiteX12" fmla="*/ 88806 w 698544"/>
              <a:gd name="connsiteY12" fmla="*/ 355562 h 1130300"/>
              <a:gd name="connsiteX13" fmla="*/ 31794 w 698544"/>
              <a:gd name="connsiteY13" fmla="*/ 482600 h 1130300"/>
              <a:gd name="connsiteX14" fmla="*/ 44 w 698544"/>
              <a:gd name="connsiteY14" fmla="*/ 679450 h 1130300"/>
              <a:gd name="connsiteX15" fmla="*/ 25444 w 698544"/>
              <a:gd name="connsiteY15" fmla="*/ 673100 h 1130300"/>
              <a:gd name="connsiteX16" fmla="*/ 25444 w 698544"/>
              <a:gd name="connsiteY16" fmla="*/ 781050 h 1130300"/>
              <a:gd name="connsiteX17" fmla="*/ 76106 w 698544"/>
              <a:gd name="connsiteY17" fmla="*/ 977862 h 1130300"/>
              <a:gd name="connsiteX18" fmla="*/ 107856 w 698544"/>
              <a:gd name="connsiteY18" fmla="*/ 1054062 h 1130300"/>
              <a:gd name="connsiteX19" fmla="*/ 158794 w 698544"/>
              <a:gd name="connsiteY19" fmla="*/ 1130300 h 1130300"/>
              <a:gd name="connsiteX0" fmla="*/ 158807 w 698557"/>
              <a:gd name="connsiteY0" fmla="*/ 1130300 h 1130300"/>
              <a:gd name="connsiteX1" fmla="*/ 222307 w 698557"/>
              <a:gd name="connsiteY1" fmla="*/ 1022350 h 1130300"/>
              <a:gd name="connsiteX2" fmla="*/ 196907 w 698557"/>
              <a:gd name="connsiteY2" fmla="*/ 736600 h 1130300"/>
              <a:gd name="connsiteX3" fmla="*/ 215957 w 698557"/>
              <a:gd name="connsiteY3" fmla="*/ 539750 h 1130300"/>
              <a:gd name="connsiteX4" fmla="*/ 311207 w 698557"/>
              <a:gd name="connsiteY4" fmla="*/ 450850 h 1130300"/>
              <a:gd name="connsiteX5" fmla="*/ 577769 w 698557"/>
              <a:gd name="connsiteY5" fmla="*/ 349212 h 1130300"/>
              <a:gd name="connsiteX6" fmla="*/ 679369 w 698557"/>
              <a:gd name="connsiteY6" fmla="*/ 209512 h 1130300"/>
              <a:gd name="connsiteX7" fmla="*/ 698557 w 698557"/>
              <a:gd name="connsiteY7" fmla="*/ 88900 h 1130300"/>
              <a:gd name="connsiteX8" fmla="*/ 489007 w 698557"/>
              <a:gd name="connsiteY8" fmla="*/ 0 h 1130300"/>
              <a:gd name="connsiteX9" fmla="*/ 374569 w 698557"/>
              <a:gd name="connsiteY9" fmla="*/ 50762 h 1130300"/>
              <a:gd name="connsiteX10" fmla="*/ 311069 w 698557"/>
              <a:gd name="connsiteY10" fmla="*/ 120612 h 1130300"/>
              <a:gd name="connsiteX11" fmla="*/ 209469 w 698557"/>
              <a:gd name="connsiteY11" fmla="*/ 190462 h 1130300"/>
              <a:gd name="connsiteX12" fmla="*/ 88819 w 698557"/>
              <a:gd name="connsiteY12" fmla="*/ 355562 h 1130300"/>
              <a:gd name="connsiteX13" fmla="*/ 31807 w 698557"/>
              <a:gd name="connsiteY13" fmla="*/ 482600 h 1130300"/>
              <a:gd name="connsiteX14" fmla="*/ 57 w 698557"/>
              <a:gd name="connsiteY14" fmla="*/ 679450 h 1130300"/>
              <a:gd name="connsiteX15" fmla="*/ 25457 w 698557"/>
              <a:gd name="connsiteY15" fmla="*/ 781050 h 1130300"/>
              <a:gd name="connsiteX16" fmla="*/ 76119 w 698557"/>
              <a:gd name="connsiteY16" fmla="*/ 977862 h 1130300"/>
              <a:gd name="connsiteX17" fmla="*/ 107869 w 698557"/>
              <a:gd name="connsiteY17" fmla="*/ 1054062 h 1130300"/>
              <a:gd name="connsiteX18" fmla="*/ 158807 w 698557"/>
              <a:gd name="connsiteY18" fmla="*/ 1130300 h 1130300"/>
              <a:gd name="connsiteX0" fmla="*/ 139227 w 678977"/>
              <a:gd name="connsiteY0" fmla="*/ 1130300 h 1130300"/>
              <a:gd name="connsiteX1" fmla="*/ 202727 w 678977"/>
              <a:gd name="connsiteY1" fmla="*/ 1022350 h 1130300"/>
              <a:gd name="connsiteX2" fmla="*/ 177327 w 678977"/>
              <a:gd name="connsiteY2" fmla="*/ 736600 h 1130300"/>
              <a:gd name="connsiteX3" fmla="*/ 196377 w 678977"/>
              <a:gd name="connsiteY3" fmla="*/ 539750 h 1130300"/>
              <a:gd name="connsiteX4" fmla="*/ 291627 w 678977"/>
              <a:gd name="connsiteY4" fmla="*/ 450850 h 1130300"/>
              <a:gd name="connsiteX5" fmla="*/ 558189 w 678977"/>
              <a:gd name="connsiteY5" fmla="*/ 349212 h 1130300"/>
              <a:gd name="connsiteX6" fmla="*/ 659789 w 678977"/>
              <a:gd name="connsiteY6" fmla="*/ 209512 h 1130300"/>
              <a:gd name="connsiteX7" fmla="*/ 678977 w 678977"/>
              <a:gd name="connsiteY7" fmla="*/ 88900 h 1130300"/>
              <a:gd name="connsiteX8" fmla="*/ 469427 w 678977"/>
              <a:gd name="connsiteY8" fmla="*/ 0 h 1130300"/>
              <a:gd name="connsiteX9" fmla="*/ 354989 w 678977"/>
              <a:gd name="connsiteY9" fmla="*/ 50762 h 1130300"/>
              <a:gd name="connsiteX10" fmla="*/ 291489 w 678977"/>
              <a:gd name="connsiteY10" fmla="*/ 120612 h 1130300"/>
              <a:gd name="connsiteX11" fmla="*/ 189889 w 678977"/>
              <a:gd name="connsiteY11" fmla="*/ 190462 h 1130300"/>
              <a:gd name="connsiteX12" fmla="*/ 69239 w 678977"/>
              <a:gd name="connsiteY12" fmla="*/ 355562 h 1130300"/>
              <a:gd name="connsiteX13" fmla="*/ 12227 w 678977"/>
              <a:gd name="connsiteY13" fmla="*/ 482600 h 1130300"/>
              <a:gd name="connsiteX14" fmla="*/ 5877 w 678977"/>
              <a:gd name="connsiteY14" fmla="*/ 685800 h 1130300"/>
              <a:gd name="connsiteX15" fmla="*/ 5877 w 678977"/>
              <a:gd name="connsiteY15" fmla="*/ 781050 h 1130300"/>
              <a:gd name="connsiteX16" fmla="*/ 56539 w 678977"/>
              <a:gd name="connsiteY16" fmla="*/ 977862 h 1130300"/>
              <a:gd name="connsiteX17" fmla="*/ 88289 w 678977"/>
              <a:gd name="connsiteY17" fmla="*/ 1054062 h 1130300"/>
              <a:gd name="connsiteX18" fmla="*/ 139227 w 678977"/>
              <a:gd name="connsiteY18" fmla="*/ 1130300 h 1130300"/>
              <a:gd name="connsiteX0" fmla="*/ 135079 w 674829"/>
              <a:gd name="connsiteY0" fmla="*/ 1130300 h 1130300"/>
              <a:gd name="connsiteX1" fmla="*/ 198579 w 674829"/>
              <a:gd name="connsiteY1" fmla="*/ 1022350 h 1130300"/>
              <a:gd name="connsiteX2" fmla="*/ 173179 w 674829"/>
              <a:gd name="connsiteY2" fmla="*/ 736600 h 1130300"/>
              <a:gd name="connsiteX3" fmla="*/ 192229 w 674829"/>
              <a:gd name="connsiteY3" fmla="*/ 539750 h 1130300"/>
              <a:gd name="connsiteX4" fmla="*/ 287479 w 674829"/>
              <a:gd name="connsiteY4" fmla="*/ 450850 h 1130300"/>
              <a:gd name="connsiteX5" fmla="*/ 554041 w 674829"/>
              <a:gd name="connsiteY5" fmla="*/ 349212 h 1130300"/>
              <a:gd name="connsiteX6" fmla="*/ 655641 w 674829"/>
              <a:gd name="connsiteY6" fmla="*/ 209512 h 1130300"/>
              <a:gd name="connsiteX7" fmla="*/ 674829 w 674829"/>
              <a:gd name="connsiteY7" fmla="*/ 88900 h 1130300"/>
              <a:gd name="connsiteX8" fmla="*/ 465279 w 674829"/>
              <a:gd name="connsiteY8" fmla="*/ 0 h 1130300"/>
              <a:gd name="connsiteX9" fmla="*/ 350841 w 674829"/>
              <a:gd name="connsiteY9" fmla="*/ 50762 h 1130300"/>
              <a:gd name="connsiteX10" fmla="*/ 287341 w 674829"/>
              <a:gd name="connsiteY10" fmla="*/ 120612 h 1130300"/>
              <a:gd name="connsiteX11" fmla="*/ 185741 w 674829"/>
              <a:gd name="connsiteY11" fmla="*/ 190462 h 1130300"/>
              <a:gd name="connsiteX12" fmla="*/ 65091 w 674829"/>
              <a:gd name="connsiteY12" fmla="*/ 355562 h 1130300"/>
              <a:gd name="connsiteX13" fmla="*/ 8079 w 674829"/>
              <a:gd name="connsiteY13" fmla="*/ 482600 h 1130300"/>
              <a:gd name="connsiteX14" fmla="*/ 1729 w 674829"/>
              <a:gd name="connsiteY14" fmla="*/ 685800 h 1130300"/>
              <a:gd name="connsiteX15" fmla="*/ 20779 w 674829"/>
              <a:gd name="connsiteY15" fmla="*/ 812800 h 1130300"/>
              <a:gd name="connsiteX16" fmla="*/ 52391 w 674829"/>
              <a:gd name="connsiteY16" fmla="*/ 977862 h 1130300"/>
              <a:gd name="connsiteX17" fmla="*/ 84141 w 674829"/>
              <a:gd name="connsiteY17" fmla="*/ 1054062 h 1130300"/>
              <a:gd name="connsiteX18" fmla="*/ 135079 w 674829"/>
              <a:gd name="connsiteY18" fmla="*/ 1130300 h 1130300"/>
              <a:gd name="connsiteX0" fmla="*/ 135079 w 674829"/>
              <a:gd name="connsiteY0" fmla="*/ 1130300 h 1130300"/>
              <a:gd name="connsiteX1" fmla="*/ 198579 w 674829"/>
              <a:gd name="connsiteY1" fmla="*/ 1022350 h 1130300"/>
              <a:gd name="connsiteX2" fmla="*/ 173179 w 674829"/>
              <a:gd name="connsiteY2" fmla="*/ 736600 h 1130300"/>
              <a:gd name="connsiteX3" fmla="*/ 192229 w 674829"/>
              <a:gd name="connsiteY3" fmla="*/ 539750 h 1130300"/>
              <a:gd name="connsiteX4" fmla="*/ 287479 w 674829"/>
              <a:gd name="connsiteY4" fmla="*/ 450850 h 1130300"/>
              <a:gd name="connsiteX5" fmla="*/ 554041 w 674829"/>
              <a:gd name="connsiteY5" fmla="*/ 349212 h 1130300"/>
              <a:gd name="connsiteX6" fmla="*/ 617542 w 674829"/>
              <a:gd name="connsiteY6" fmla="*/ 298412 h 1130300"/>
              <a:gd name="connsiteX7" fmla="*/ 655641 w 674829"/>
              <a:gd name="connsiteY7" fmla="*/ 209512 h 1130300"/>
              <a:gd name="connsiteX8" fmla="*/ 674829 w 674829"/>
              <a:gd name="connsiteY8" fmla="*/ 88900 h 1130300"/>
              <a:gd name="connsiteX9" fmla="*/ 465279 w 674829"/>
              <a:gd name="connsiteY9" fmla="*/ 0 h 1130300"/>
              <a:gd name="connsiteX10" fmla="*/ 350841 w 674829"/>
              <a:gd name="connsiteY10" fmla="*/ 50762 h 1130300"/>
              <a:gd name="connsiteX11" fmla="*/ 287341 w 674829"/>
              <a:gd name="connsiteY11" fmla="*/ 120612 h 1130300"/>
              <a:gd name="connsiteX12" fmla="*/ 185741 w 674829"/>
              <a:gd name="connsiteY12" fmla="*/ 190462 h 1130300"/>
              <a:gd name="connsiteX13" fmla="*/ 65091 w 674829"/>
              <a:gd name="connsiteY13" fmla="*/ 355562 h 1130300"/>
              <a:gd name="connsiteX14" fmla="*/ 8079 w 674829"/>
              <a:gd name="connsiteY14" fmla="*/ 482600 h 1130300"/>
              <a:gd name="connsiteX15" fmla="*/ 1729 w 674829"/>
              <a:gd name="connsiteY15" fmla="*/ 685800 h 1130300"/>
              <a:gd name="connsiteX16" fmla="*/ 20779 w 674829"/>
              <a:gd name="connsiteY16" fmla="*/ 812800 h 1130300"/>
              <a:gd name="connsiteX17" fmla="*/ 52391 w 674829"/>
              <a:gd name="connsiteY17" fmla="*/ 977862 h 1130300"/>
              <a:gd name="connsiteX18" fmla="*/ 84141 w 674829"/>
              <a:gd name="connsiteY18" fmla="*/ 1054062 h 1130300"/>
              <a:gd name="connsiteX19" fmla="*/ 135079 w 674829"/>
              <a:gd name="connsiteY19" fmla="*/ 1130300 h 1130300"/>
              <a:gd name="connsiteX0" fmla="*/ 135079 w 674829"/>
              <a:gd name="connsiteY0" fmla="*/ 1130300 h 1130300"/>
              <a:gd name="connsiteX1" fmla="*/ 198579 w 674829"/>
              <a:gd name="connsiteY1" fmla="*/ 1022350 h 1130300"/>
              <a:gd name="connsiteX2" fmla="*/ 173179 w 674829"/>
              <a:gd name="connsiteY2" fmla="*/ 736600 h 1130300"/>
              <a:gd name="connsiteX3" fmla="*/ 192229 w 674829"/>
              <a:gd name="connsiteY3" fmla="*/ 539750 h 1130300"/>
              <a:gd name="connsiteX4" fmla="*/ 287479 w 674829"/>
              <a:gd name="connsiteY4" fmla="*/ 450850 h 1130300"/>
              <a:gd name="connsiteX5" fmla="*/ 554041 w 674829"/>
              <a:gd name="connsiteY5" fmla="*/ 349212 h 1130300"/>
              <a:gd name="connsiteX6" fmla="*/ 617542 w 674829"/>
              <a:gd name="connsiteY6" fmla="*/ 298412 h 1130300"/>
              <a:gd name="connsiteX7" fmla="*/ 655641 w 674829"/>
              <a:gd name="connsiteY7" fmla="*/ 209512 h 1130300"/>
              <a:gd name="connsiteX8" fmla="*/ 674829 w 674829"/>
              <a:gd name="connsiteY8" fmla="*/ 88900 h 1130300"/>
              <a:gd name="connsiteX9" fmla="*/ 592142 w 674829"/>
              <a:gd name="connsiteY9" fmla="*/ 19012 h 1130300"/>
              <a:gd name="connsiteX10" fmla="*/ 465279 w 674829"/>
              <a:gd name="connsiteY10" fmla="*/ 0 h 1130300"/>
              <a:gd name="connsiteX11" fmla="*/ 350841 w 674829"/>
              <a:gd name="connsiteY11" fmla="*/ 50762 h 1130300"/>
              <a:gd name="connsiteX12" fmla="*/ 287341 w 674829"/>
              <a:gd name="connsiteY12" fmla="*/ 120612 h 1130300"/>
              <a:gd name="connsiteX13" fmla="*/ 185741 w 674829"/>
              <a:gd name="connsiteY13" fmla="*/ 190462 h 1130300"/>
              <a:gd name="connsiteX14" fmla="*/ 65091 w 674829"/>
              <a:gd name="connsiteY14" fmla="*/ 355562 h 1130300"/>
              <a:gd name="connsiteX15" fmla="*/ 8079 w 674829"/>
              <a:gd name="connsiteY15" fmla="*/ 482600 h 1130300"/>
              <a:gd name="connsiteX16" fmla="*/ 1729 w 674829"/>
              <a:gd name="connsiteY16" fmla="*/ 685800 h 1130300"/>
              <a:gd name="connsiteX17" fmla="*/ 20779 w 674829"/>
              <a:gd name="connsiteY17" fmla="*/ 812800 h 1130300"/>
              <a:gd name="connsiteX18" fmla="*/ 52391 w 674829"/>
              <a:gd name="connsiteY18" fmla="*/ 977862 h 1130300"/>
              <a:gd name="connsiteX19" fmla="*/ 84141 w 674829"/>
              <a:gd name="connsiteY19" fmla="*/ 1054062 h 1130300"/>
              <a:gd name="connsiteX20" fmla="*/ 135079 w 67482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192229 w 655779"/>
              <a:gd name="connsiteY3" fmla="*/ 539750 h 1130300"/>
              <a:gd name="connsiteX4" fmla="*/ 287479 w 655779"/>
              <a:gd name="connsiteY4" fmla="*/ 4508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192229 w 655779"/>
              <a:gd name="connsiteY3" fmla="*/ 539750 h 1130300"/>
              <a:gd name="connsiteX4" fmla="*/ 300179 w 655779"/>
              <a:gd name="connsiteY4" fmla="*/ 4635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217629 w 655779"/>
              <a:gd name="connsiteY3" fmla="*/ 552450 h 1130300"/>
              <a:gd name="connsiteX4" fmla="*/ 300179 w 655779"/>
              <a:gd name="connsiteY4" fmla="*/ 4635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217629 w 655779"/>
              <a:gd name="connsiteY3" fmla="*/ 552450 h 1130300"/>
              <a:gd name="connsiteX4" fmla="*/ 344629 w 655779"/>
              <a:gd name="connsiteY4" fmla="*/ 4762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50841 w 655779"/>
              <a:gd name="connsiteY11" fmla="*/ 32600 h 1112138"/>
              <a:gd name="connsiteX12" fmla="*/ 287341 w 655779"/>
              <a:gd name="connsiteY12" fmla="*/ 102450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406076 w 655779"/>
              <a:gd name="connsiteY11" fmla="*/ 130733 h 1112138"/>
              <a:gd name="connsiteX12" fmla="*/ 287341 w 655779"/>
              <a:gd name="connsiteY12" fmla="*/ 102450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82404 w 655779"/>
              <a:gd name="connsiteY11" fmla="*/ 108087 h 1112138"/>
              <a:gd name="connsiteX12" fmla="*/ 287341 w 655779"/>
              <a:gd name="connsiteY12" fmla="*/ 102450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82404 w 655779"/>
              <a:gd name="connsiteY11" fmla="*/ 108087 h 1112138"/>
              <a:gd name="connsiteX12" fmla="*/ 295232 w 655779"/>
              <a:gd name="connsiteY12" fmla="*/ 140194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82404 w 655779"/>
              <a:gd name="connsiteY11" fmla="*/ 108087 h 1112138"/>
              <a:gd name="connsiteX12" fmla="*/ 295232 w 655779"/>
              <a:gd name="connsiteY12" fmla="*/ 140194 h 1112138"/>
              <a:gd name="connsiteX13" fmla="*/ 169960 w 655779"/>
              <a:gd name="connsiteY13" fmla="*/ 210043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79451"/>
              <a:gd name="connsiteY0" fmla="*/ 1112138 h 1112138"/>
              <a:gd name="connsiteX1" fmla="*/ 198579 w 679451"/>
              <a:gd name="connsiteY1" fmla="*/ 1004188 h 1112138"/>
              <a:gd name="connsiteX2" fmla="*/ 173179 w 679451"/>
              <a:gd name="connsiteY2" fmla="*/ 718438 h 1112138"/>
              <a:gd name="connsiteX3" fmla="*/ 217629 w 679451"/>
              <a:gd name="connsiteY3" fmla="*/ 534288 h 1112138"/>
              <a:gd name="connsiteX4" fmla="*/ 344629 w 679451"/>
              <a:gd name="connsiteY4" fmla="*/ 458088 h 1112138"/>
              <a:gd name="connsiteX5" fmla="*/ 554041 w 679451"/>
              <a:gd name="connsiteY5" fmla="*/ 331050 h 1112138"/>
              <a:gd name="connsiteX6" fmla="*/ 617542 w 679451"/>
              <a:gd name="connsiteY6" fmla="*/ 280250 h 1112138"/>
              <a:gd name="connsiteX7" fmla="*/ 655641 w 679451"/>
              <a:gd name="connsiteY7" fmla="*/ 191350 h 1112138"/>
              <a:gd name="connsiteX8" fmla="*/ 679451 w 679451"/>
              <a:gd name="connsiteY8" fmla="*/ 77088 h 1112138"/>
              <a:gd name="connsiteX9" fmla="*/ 592142 w 679451"/>
              <a:gd name="connsiteY9" fmla="*/ 850 h 1112138"/>
              <a:gd name="connsiteX10" fmla="*/ 457388 w 679451"/>
              <a:gd name="connsiteY10" fmla="*/ 19582 h 1112138"/>
              <a:gd name="connsiteX11" fmla="*/ 382404 w 679451"/>
              <a:gd name="connsiteY11" fmla="*/ 108087 h 1112138"/>
              <a:gd name="connsiteX12" fmla="*/ 295232 w 679451"/>
              <a:gd name="connsiteY12" fmla="*/ 140194 h 1112138"/>
              <a:gd name="connsiteX13" fmla="*/ 169960 w 679451"/>
              <a:gd name="connsiteY13" fmla="*/ 210043 h 1112138"/>
              <a:gd name="connsiteX14" fmla="*/ 65091 w 679451"/>
              <a:gd name="connsiteY14" fmla="*/ 337400 h 1112138"/>
              <a:gd name="connsiteX15" fmla="*/ 8079 w 679451"/>
              <a:gd name="connsiteY15" fmla="*/ 464438 h 1112138"/>
              <a:gd name="connsiteX16" fmla="*/ 1729 w 679451"/>
              <a:gd name="connsiteY16" fmla="*/ 667638 h 1112138"/>
              <a:gd name="connsiteX17" fmla="*/ 20779 w 679451"/>
              <a:gd name="connsiteY17" fmla="*/ 794638 h 1112138"/>
              <a:gd name="connsiteX18" fmla="*/ 52391 w 679451"/>
              <a:gd name="connsiteY18" fmla="*/ 959700 h 1112138"/>
              <a:gd name="connsiteX19" fmla="*/ 84141 w 679451"/>
              <a:gd name="connsiteY19" fmla="*/ 1035900 h 1112138"/>
              <a:gd name="connsiteX20" fmla="*/ 135079 w 679451"/>
              <a:gd name="connsiteY20" fmla="*/ 1112138 h 1112138"/>
              <a:gd name="connsiteX0" fmla="*/ 135079 w 695095"/>
              <a:gd name="connsiteY0" fmla="*/ 1112138 h 1112138"/>
              <a:gd name="connsiteX1" fmla="*/ 198579 w 695095"/>
              <a:gd name="connsiteY1" fmla="*/ 1004188 h 1112138"/>
              <a:gd name="connsiteX2" fmla="*/ 173179 w 695095"/>
              <a:gd name="connsiteY2" fmla="*/ 718438 h 1112138"/>
              <a:gd name="connsiteX3" fmla="*/ 217629 w 695095"/>
              <a:gd name="connsiteY3" fmla="*/ 534288 h 1112138"/>
              <a:gd name="connsiteX4" fmla="*/ 344629 w 695095"/>
              <a:gd name="connsiteY4" fmla="*/ 458088 h 1112138"/>
              <a:gd name="connsiteX5" fmla="*/ 554041 w 695095"/>
              <a:gd name="connsiteY5" fmla="*/ 331050 h 1112138"/>
              <a:gd name="connsiteX6" fmla="*/ 617542 w 695095"/>
              <a:gd name="connsiteY6" fmla="*/ 280250 h 1112138"/>
              <a:gd name="connsiteX7" fmla="*/ 695095 w 695095"/>
              <a:gd name="connsiteY7" fmla="*/ 198898 h 1112138"/>
              <a:gd name="connsiteX8" fmla="*/ 679451 w 695095"/>
              <a:gd name="connsiteY8" fmla="*/ 77088 h 1112138"/>
              <a:gd name="connsiteX9" fmla="*/ 592142 w 695095"/>
              <a:gd name="connsiteY9" fmla="*/ 850 h 1112138"/>
              <a:gd name="connsiteX10" fmla="*/ 457388 w 695095"/>
              <a:gd name="connsiteY10" fmla="*/ 19582 h 1112138"/>
              <a:gd name="connsiteX11" fmla="*/ 382404 w 695095"/>
              <a:gd name="connsiteY11" fmla="*/ 108087 h 1112138"/>
              <a:gd name="connsiteX12" fmla="*/ 295232 w 695095"/>
              <a:gd name="connsiteY12" fmla="*/ 140194 h 1112138"/>
              <a:gd name="connsiteX13" fmla="*/ 169960 w 695095"/>
              <a:gd name="connsiteY13" fmla="*/ 210043 h 1112138"/>
              <a:gd name="connsiteX14" fmla="*/ 65091 w 695095"/>
              <a:gd name="connsiteY14" fmla="*/ 337400 h 1112138"/>
              <a:gd name="connsiteX15" fmla="*/ 8079 w 695095"/>
              <a:gd name="connsiteY15" fmla="*/ 464438 h 1112138"/>
              <a:gd name="connsiteX16" fmla="*/ 1729 w 695095"/>
              <a:gd name="connsiteY16" fmla="*/ 667638 h 1112138"/>
              <a:gd name="connsiteX17" fmla="*/ 20779 w 695095"/>
              <a:gd name="connsiteY17" fmla="*/ 794638 h 1112138"/>
              <a:gd name="connsiteX18" fmla="*/ 52391 w 695095"/>
              <a:gd name="connsiteY18" fmla="*/ 959700 h 1112138"/>
              <a:gd name="connsiteX19" fmla="*/ 84141 w 695095"/>
              <a:gd name="connsiteY19" fmla="*/ 1035900 h 1112138"/>
              <a:gd name="connsiteX20" fmla="*/ 135079 w 695095"/>
              <a:gd name="connsiteY20" fmla="*/ 1112138 h 1112138"/>
              <a:gd name="connsiteX0" fmla="*/ 135079 w 695095"/>
              <a:gd name="connsiteY0" fmla="*/ 1112138 h 1112138"/>
              <a:gd name="connsiteX1" fmla="*/ 198579 w 695095"/>
              <a:gd name="connsiteY1" fmla="*/ 1004188 h 1112138"/>
              <a:gd name="connsiteX2" fmla="*/ 212633 w 695095"/>
              <a:gd name="connsiteY2" fmla="*/ 710890 h 1112138"/>
              <a:gd name="connsiteX3" fmla="*/ 217629 w 695095"/>
              <a:gd name="connsiteY3" fmla="*/ 534288 h 1112138"/>
              <a:gd name="connsiteX4" fmla="*/ 344629 w 695095"/>
              <a:gd name="connsiteY4" fmla="*/ 458088 h 1112138"/>
              <a:gd name="connsiteX5" fmla="*/ 554041 w 695095"/>
              <a:gd name="connsiteY5" fmla="*/ 331050 h 1112138"/>
              <a:gd name="connsiteX6" fmla="*/ 617542 w 695095"/>
              <a:gd name="connsiteY6" fmla="*/ 280250 h 1112138"/>
              <a:gd name="connsiteX7" fmla="*/ 695095 w 695095"/>
              <a:gd name="connsiteY7" fmla="*/ 198898 h 1112138"/>
              <a:gd name="connsiteX8" fmla="*/ 679451 w 695095"/>
              <a:gd name="connsiteY8" fmla="*/ 77088 h 1112138"/>
              <a:gd name="connsiteX9" fmla="*/ 592142 w 695095"/>
              <a:gd name="connsiteY9" fmla="*/ 850 h 1112138"/>
              <a:gd name="connsiteX10" fmla="*/ 457388 w 695095"/>
              <a:gd name="connsiteY10" fmla="*/ 19582 h 1112138"/>
              <a:gd name="connsiteX11" fmla="*/ 382404 w 695095"/>
              <a:gd name="connsiteY11" fmla="*/ 108087 h 1112138"/>
              <a:gd name="connsiteX12" fmla="*/ 295232 w 695095"/>
              <a:gd name="connsiteY12" fmla="*/ 140194 h 1112138"/>
              <a:gd name="connsiteX13" fmla="*/ 169960 w 695095"/>
              <a:gd name="connsiteY13" fmla="*/ 210043 h 1112138"/>
              <a:gd name="connsiteX14" fmla="*/ 65091 w 695095"/>
              <a:gd name="connsiteY14" fmla="*/ 337400 h 1112138"/>
              <a:gd name="connsiteX15" fmla="*/ 8079 w 695095"/>
              <a:gd name="connsiteY15" fmla="*/ 464438 h 1112138"/>
              <a:gd name="connsiteX16" fmla="*/ 1729 w 695095"/>
              <a:gd name="connsiteY16" fmla="*/ 667638 h 1112138"/>
              <a:gd name="connsiteX17" fmla="*/ 20779 w 695095"/>
              <a:gd name="connsiteY17" fmla="*/ 794638 h 1112138"/>
              <a:gd name="connsiteX18" fmla="*/ 52391 w 695095"/>
              <a:gd name="connsiteY18" fmla="*/ 959700 h 1112138"/>
              <a:gd name="connsiteX19" fmla="*/ 84141 w 695095"/>
              <a:gd name="connsiteY19" fmla="*/ 1035900 h 1112138"/>
              <a:gd name="connsiteX20" fmla="*/ 135079 w 695095"/>
              <a:gd name="connsiteY20" fmla="*/ 1112138 h 1112138"/>
              <a:gd name="connsiteX0" fmla="*/ 135079 w 695095"/>
              <a:gd name="connsiteY0" fmla="*/ 1112138 h 1112138"/>
              <a:gd name="connsiteX1" fmla="*/ 198579 w 695095"/>
              <a:gd name="connsiteY1" fmla="*/ 1004188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52391 w 695095"/>
              <a:gd name="connsiteY19" fmla="*/ 959700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35079 w 695095"/>
              <a:gd name="connsiteY0" fmla="*/ 1112138 h 1112138"/>
              <a:gd name="connsiteX1" fmla="*/ 222251 w 695095"/>
              <a:gd name="connsiteY1" fmla="*/ 1041931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52391 w 695095"/>
              <a:gd name="connsiteY19" fmla="*/ 959700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35079 w 695095"/>
              <a:gd name="connsiteY0" fmla="*/ 1112138 h 1112138"/>
              <a:gd name="connsiteX1" fmla="*/ 222251 w 695095"/>
              <a:gd name="connsiteY1" fmla="*/ 1041931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131298 w 695095"/>
              <a:gd name="connsiteY19" fmla="*/ 944602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35079 w 695095"/>
              <a:gd name="connsiteY0" fmla="*/ 1112138 h 1112138"/>
              <a:gd name="connsiteX1" fmla="*/ 222251 w 695095"/>
              <a:gd name="connsiteY1" fmla="*/ 1041931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99735 w 695095"/>
              <a:gd name="connsiteY19" fmla="*/ 944602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42612 w 702628"/>
              <a:gd name="connsiteY0" fmla="*/ 1112138 h 1112138"/>
              <a:gd name="connsiteX1" fmla="*/ 229784 w 702628"/>
              <a:gd name="connsiteY1" fmla="*/ 1041931 h 1112138"/>
              <a:gd name="connsiteX2" fmla="*/ 276816 w 702628"/>
              <a:gd name="connsiteY2" fmla="*/ 931007 h 1112138"/>
              <a:gd name="connsiteX3" fmla="*/ 220166 w 702628"/>
              <a:gd name="connsiteY3" fmla="*/ 710890 h 1112138"/>
              <a:gd name="connsiteX4" fmla="*/ 225162 w 702628"/>
              <a:gd name="connsiteY4" fmla="*/ 534288 h 1112138"/>
              <a:gd name="connsiteX5" fmla="*/ 352162 w 702628"/>
              <a:gd name="connsiteY5" fmla="*/ 458088 h 1112138"/>
              <a:gd name="connsiteX6" fmla="*/ 561574 w 702628"/>
              <a:gd name="connsiteY6" fmla="*/ 331050 h 1112138"/>
              <a:gd name="connsiteX7" fmla="*/ 625075 w 702628"/>
              <a:gd name="connsiteY7" fmla="*/ 280250 h 1112138"/>
              <a:gd name="connsiteX8" fmla="*/ 702628 w 702628"/>
              <a:gd name="connsiteY8" fmla="*/ 198898 h 1112138"/>
              <a:gd name="connsiteX9" fmla="*/ 686984 w 702628"/>
              <a:gd name="connsiteY9" fmla="*/ 77088 h 1112138"/>
              <a:gd name="connsiteX10" fmla="*/ 599675 w 702628"/>
              <a:gd name="connsiteY10" fmla="*/ 850 h 1112138"/>
              <a:gd name="connsiteX11" fmla="*/ 464921 w 702628"/>
              <a:gd name="connsiteY11" fmla="*/ 19582 h 1112138"/>
              <a:gd name="connsiteX12" fmla="*/ 389937 w 702628"/>
              <a:gd name="connsiteY12" fmla="*/ 108087 h 1112138"/>
              <a:gd name="connsiteX13" fmla="*/ 302765 w 702628"/>
              <a:gd name="connsiteY13" fmla="*/ 140194 h 1112138"/>
              <a:gd name="connsiteX14" fmla="*/ 177493 w 702628"/>
              <a:gd name="connsiteY14" fmla="*/ 210043 h 1112138"/>
              <a:gd name="connsiteX15" fmla="*/ 72624 w 702628"/>
              <a:gd name="connsiteY15" fmla="*/ 337400 h 1112138"/>
              <a:gd name="connsiteX16" fmla="*/ 15612 w 702628"/>
              <a:gd name="connsiteY16" fmla="*/ 464438 h 1112138"/>
              <a:gd name="connsiteX17" fmla="*/ 9262 w 702628"/>
              <a:gd name="connsiteY17" fmla="*/ 667638 h 1112138"/>
              <a:gd name="connsiteX18" fmla="*/ 130892 w 702628"/>
              <a:gd name="connsiteY18" fmla="*/ 779540 h 1112138"/>
              <a:gd name="connsiteX19" fmla="*/ 107268 w 702628"/>
              <a:gd name="connsiteY19" fmla="*/ 944602 h 1112138"/>
              <a:gd name="connsiteX20" fmla="*/ 91674 w 702628"/>
              <a:gd name="connsiteY20" fmla="*/ 1035900 h 1112138"/>
              <a:gd name="connsiteX21" fmla="*/ 142612 w 702628"/>
              <a:gd name="connsiteY21" fmla="*/ 1112138 h 1112138"/>
              <a:gd name="connsiteX0" fmla="*/ 136220 w 696236"/>
              <a:gd name="connsiteY0" fmla="*/ 1112138 h 1112138"/>
              <a:gd name="connsiteX1" fmla="*/ 223392 w 696236"/>
              <a:gd name="connsiteY1" fmla="*/ 1041931 h 1112138"/>
              <a:gd name="connsiteX2" fmla="*/ 270424 w 696236"/>
              <a:gd name="connsiteY2" fmla="*/ 931007 h 1112138"/>
              <a:gd name="connsiteX3" fmla="*/ 213774 w 696236"/>
              <a:gd name="connsiteY3" fmla="*/ 710890 h 1112138"/>
              <a:gd name="connsiteX4" fmla="*/ 218770 w 696236"/>
              <a:gd name="connsiteY4" fmla="*/ 534288 h 1112138"/>
              <a:gd name="connsiteX5" fmla="*/ 345770 w 696236"/>
              <a:gd name="connsiteY5" fmla="*/ 458088 h 1112138"/>
              <a:gd name="connsiteX6" fmla="*/ 555182 w 696236"/>
              <a:gd name="connsiteY6" fmla="*/ 331050 h 1112138"/>
              <a:gd name="connsiteX7" fmla="*/ 618683 w 696236"/>
              <a:gd name="connsiteY7" fmla="*/ 280250 h 1112138"/>
              <a:gd name="connsiteX8" fmla="*/ 696236 w 696236"/>
              <a:gd name="connsiteY8" fmla="*/ 198898 h 1112138"/>
              <a:gd name="connsiteX9" fmla="*/ 680592 w 696236"/>
              <a:gd name="connsiteY9" fmla="*/ 77088 h 1112138"/>
              <a:gd name="connsiteX10" fmla="*/ 593283 w 696236"/>
              <a:gd name="connsiteY10" fmla="*/ 850 h 1112138"/>
              <a:gd name="connsiteX11" fmla="*/ 458529 w 696236"/>
              <a:gd name="connsiteY11" fmla="*/ 19582 h 1112138"/>
              <a:gd name="connsiteX12" fmla="*/ 383545 w 696236"/>
              <a:gd name="connsiteY12" fmla="*/ 108087 h 1112138"/>
              <a:gd name="connsiteX13" fmla="*/ 296373 w 696236"/>
              <a:gd name="connsiteY13" fmla="*/ 140194 h 1112138"/>
              <a:gd name="connsiteX14" fmla="*/ 171101 w 696236"/>
              <a:gd name="connsiteY14" fmla="*/ 210043 h 1112138"/>
              <a:gd name="connsiteX15" fmla="*/ 66232 w 696236"/>
              <a:gd name="connsiteY15" fmla="*/ 337400 h 1112138"/>
              <a:gd name="connsiteX16" fmla="*/ 9220 w 696236"/>
              <a:gd name="connsiteY16" fmla="*/ 464438 h 1112138"/>
              <a:gd name="connsiteX17" fmla="*/ 2870 w 696236"/>
              <a:gd name="connsiteY17" fmla="*/ 667638 h 1112138"/>
              <a:gd name="connsiteX18" fmla="*/ 37702 w 696236"/>
              <a:gd name="connsiteY18" fmla="*/ 779540 h 1112138"/>
              <a:gd name="connsiteX19" fmla="*/ 100876 w 696236"/>
              <a:gd name="connsiteY19" fmla="*/ 944602 h 1112138"/>
              <a:gd name="connsiteX20" fmla="*/ 85282 w 696236"/>
              <a:gd name="connsiteY20" fmla="*/ 1035900 h 1112138"/>
              <a:gd name="connsiteX21" fmla="*/ 136220 w 696236"/>
              <a:gd name="connsiteY21" fmla="*/ 1112138 h 1112138"/>
              <a:gd name="connsiteX0" fmla="*/ 127900 w 687916"/>
              <a:gd name="connsiteY0" fmla="*/ 1112138 h 1112138"/>
              <a:gd name="connsiteX1" fmla="*/ 215072 w 687916"/>
              <a:gd name="connsiteY1" fmla="*/ 1041931 h 1112138"/>
              <a:gd name="connsiteX2" fmla="*/ 262104 w 687916"/>
              <a:gd name="connsiteY2" fmla="*/ 931007 h 1112138"/>
              <a:gd name="connsiteX3" fmla="*/ 205454 w 687916"/>
              <a:gd name="connsiteY3" fmla="*/ 710890 h 1112138"/>
              <a:gd name="connsiteX4" fmla="*/ 210450 w 687916"/>
              <a:gd name="connsiteY4" fmla="*/ 534288 h 1112138"/>
              <a:gd name="connsiteX5" fmla="*/ 337450 w 687916"/>
              <a:gd name="connsiteY5" fmla="*/ 458088 h 1112138"/>
              <a:gd name="connsiteX6" fmla="*/ 546862 w 687916"/>
              <a:gd name="connsiteY6" fmla="*/ 331050 h 1112138"/>
              <a:gd name="connsiteX7" fmla="*/ 610363 w 687916"/>
              <a:gd name="connsiteY7" fmla="*/ 280250 h 1112138"/>
              <a:gd name="connsiteX8" fmla="*/ 687916 w 687916"/>
              <a:gd name="connsiteY8" fmla="*/ 198898 h 1112138"/>
              <a:gd name="connsiteX9" fmla="*/ 672272 w 687916"/>
              <a:gd name="connsiteY9" fmla="*/ 77088 h 1112138"/>
              <a:gd name="connsiteX10" fmla="*/ 584963 w 687916"/>
              <a:gd name="connsiteY10" fmla="*/ 850 h 1112138"/>
              <a:gd name="connsiteX11" fmla="*/ 450209 w 687916"/>
              <a:gd name="connsiteY11" fmla="*/ 19582 h 1112138"/>
              <a:gd name="connsiteX12" fmla="*/ 375225 w 687916"/>
              <a:gd name="connsiteY12" fmla="*/ 108087 h 1112138"/>
              <a:gd name="connsiteX13" fmla="*/ 288053 w 687916"/>
              <a:gd name="connsiteY13" fmla="*/ 140194 h 1112138"/>
              <a:gd name="connsiteX14" fmla="*/ 162781 w 687916"/>
              <a:gd name="connsiteY14" fmla="*/ 210043 h 1112138"/>
              <a:gd name="connsiteX15" fmla="*/ 57912 w 687916"/>
              <a:gd name="connsiteY15" fmla="*/ 337400 h 1112138"/>
              <a:gd name="connsiteX16" fmla="*/ 900 w 687916"/>
              <a:gd name="connsiteY16" fmla="*/ 464438 h 1112138"/>
              <a:gd name="connsiteX17" fmla="*/ 81349 w 687916"/>
              <a:gd name="connsiteY17" fmla="*/ 584603 h 1112138"/>
              <a:gd name="connsiteX18" fmla="*/ 29382 w 687916"/>
              <a:gd name="connsiteY18" fmla="*/ 779540 h 1112138"/>
              <a:gd name="connsiteX19" fmla="*/ 92556 w 687916"/>
              <a:gd name="connsiteY19" fmla="*/ 944602 h 1112138"/>
              <a:gd name="connsiteX20" fmla="*/ 76962 w 687916"/>
              <a:gd name="connsiteY20" fmla="*/ 1035900 h 1112138"/>
              <a:gd name="connsiteX21" fmla="*/ 127900 w 687916"/>
              <a:gd name="connsiteY21" fmla="*/ 1112138 h 1112138"/>
              <a:gd name="connsiteX0" fmla="*/ 129739 w 689755"/>
              <a:gd name="connsiteY0" fmla="*/ 1112138 h 1112138"/>
              <a:gd name="connsiteX1" fmla="*/ 216911 w 689755"/>
              <a:gd name="connsiteY1" fmla="*/ 1041931 h 1112138"/>
              <a:gd name="connsiteX2" fmla="*/ 263943 w 689755"/>
              <a:gd name="connsiteY2" fmla="*/ 931007 h 1112138"/>
              <a:gd name="connsiteX3" fmla="*/ 207293 w 689755"/>
              <a:gd name="connsiteY3" fmla="*/ 710890 h 1112138"/>
              <a:gd name="connsiteX4" fmla="*/ 212289 w 689755"/>
              <a:gd name="connsiteY4" fmla="*/ 534288 h 1112138"/>
              <a:gd name="connsiteX5" fmla="*/ 339289 w 689755"/>
              <a:gd name="connsiteY5" fmla="*/ 458088 h 1112138"/>
              <a:gd name="connsiteX6" fmla="*/ 548701 w 689755"/>
              <a:gd name="connsiteY6" fmla="*/ 331050 h 1112138"/>
              <a:gd name="connsiteX7" fmla="*/ 612202 w 689755"/>
              <a:gd name="connsiteY7" fmla="*/ 280250 h 1112138"/>
              <a:gd name="connsiteX8" fmla="*/ 689755 w 689755"/>
              <a:gd name="connsiteY8" fmla="*/ 198898 h 1112138"/>
              <a:gd name="connsiteX9" fmla="*/ 674111 w 689755"/>
              <a:gd name="connsiteY9" fmla="*/ 77088 h 1112138"/>
              <a:gd name="connsiteX10" fmla="*/ 586802 w 689755"/>
              <a:gd name="connsiteY10" fmla="*/ 850 h 1112138"/>
              <a:gd name="connsiteX11" fmla="*/ 452048 w 689755"/>
              <a:gd name="connsiteY11" fmla="*/ 19582 h 1112138"/>
              <a:gd name="connsiteX12" fmla="*/ 377064 w 689755"/>
              <a:gd name="connsiteY12" fmla="*/ 108087 h 1112138"/>
              <a:gd name="connsiteX13" fmla="*/ 289892 w 689755"/>
              <a:gd name="connsiteY13" fmla="*/ 140194 h 1112138"/>
              <a:gd name="connsiteX14" fmla="*/ 164620 w 689755"/>
              <a:gd name="connsiteY14" fmla="*/ 210043 h 1112138"/>
              <a:gd name="connsiteX15" fmla="*/ 59751 w 689755"/>
              <a:gd name="connsiteY15" fmla="*/ 337400 h 1112138"/>
              <a:gd name="connsiteX16" fmla="*/ 2739 w 689755"/>
              <a:gd name="connsiteY16" fmla="*/ 464438 h 1112138"/>
              <a:gd name="connsiteX17" fmla="*/ 20062 w 689755"/>
              <a:gd name="connsiteY17" fmla="*/ 584603 h 1112138"/>
              <a:gd name="connsiteX18" fmla="*/ 31221 w 689755"/>
              <a:gd name="connsiteY18" fmla="*/ 779540 h 1112138"/>
              <a:gd name="connsiteX19" fmla="*/ 94395 w 689755"/>
              <a:gd name="connsiteY19" fmla="*/ 944602 h 1112138"/>
              <a:gd name="connsiteX20" fmla="*/ 78801 w 689755"/>
              <a:gd name="connsiteY20" fmla="*/ 1035900 h 1112138"/>
              <a:gd name="connsiteX21" fmla="*/ 129739 w 689755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40194 h 1112138"/>
              <a:gd name="connsiteX14" fmla="*/ 144818 w 669953"/>
              <a:gd name="connsiteY14" fmla="*/ 210043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74593 w 669953"/>
              <a:gd name="connsiteY19" fmla="*/ 944602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55049 h 1112138"/>
              <a:gd name="connsiteX14" fmla="*/ 144818 w 669953"/>
              <a:gd name="connsiteY14" fmla="*/ 210043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74593 w 669953"/>
              <a:gd name="connsiteY19" fmla="*/ 944602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55049 h 1112138"/>
              <a:gd name="connsiteX14" fmla="*/ 152709 w 669953"/>
              <a:gd name="connsiteY14" fmla="*/ 239752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74593 w 669953"/>
              <a:gd name="connsiteY19" fmla="*/ 944602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55049 h 1112138"/>
              <a:gd name="connsiteX14" fmla="*/ 152709 w 669953"/>
              <a:gd name="connsiteY14" fmla="*/ 239752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22745 w 669953"/>
              <a:gd name="connsiteY13" fmla="*/ 155049 h 1112138"/>
              <a:gd name="connsiteX14" fmla="*/ 152709 w 669953"/>
              <a:gd name="connsiteY14" fmla="*/ 239752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22745 w 669953"/>
              <a:gd name="connsiteY13" fmla="*/ 155049 h 1112138"/>
              <a:gd name="connsiteX14" fmla="*/ 121146 w 669953"/>
              <a:gd name="connsiteY14" fmla="*/ 247180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06964 w 669953"/>
              <a:gd name="connsiteY13" fmla="*/ 147621 h 1112138"/>
              <a:gd name="connsiteX14" fmla="*/ 121146 w 669953"/>
              <a:gd name="connsiteY14" fmla="*/ 247180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06964 w 669953"/>
              <a:gd name="connsiteY13" fmla="*/ 147621 h 1112138"/>
              <a:gd name="connsiteX14" fmla="*/ 89583 w 669953"/>
              <a:gd name="connsiteY14" fmla="*/ 247180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9953" h="1112138">
                <a:moveTo>
                  <a:pt x="109937" y="1112138"/>
                </a:moveTo>
                <a:lnTo>
                  <a:pt x="197109" y="1041931"/>
                </a:lnTo>
                <a:cubicBezTo>
                  <a:pt x="197005" y="1015021"/>
                  <a:pt x="244245" y="957917"/>
                  <a:pt x="244141" y="931007"/>
                </a:cubicBezTo>
                <a:lnTo>
                  <a:pt x="187491" y="710890"/>
                </a:lnTo>
                <a:lnTo>
                  <a:pt x="192487" y="534288"/>
                </a:lnTo>
                <a:lnTo>
                  <a:pt x="319487" y="458088"/>
                </a:lnTo>
                <a:cubicBezTo>
                  <a:pt x="363891" y="405159"/>
                  <a:pt x="484495" y="383979"/>
                  <a:pt x="528899" y="331050"/>
                </a:cubicBezTo>
                <a:cubicBezTo>
                  <a:pt x="579676" y="303527"/>
                  <a:pt x="568891" y="302275"/>
                  <a:pt x="592400" y="280250"/>
                </a:cubicBezTo>
                <a:cubicBezTo>
                  <a:pt x="615909" y="258225"/>
                  <a:pt x="656172" y="231700"/>
                  <a:pt x="669953" y="198898"/>
                </a:cubicBezTo>
                <a:lnTo>
                  <a:pt x="654309" y="77088"/>
                </a:lnTo>
                <a:cubicBezTo>
                  <a:pt x="630980" y="66492"/>
                  <a:pt x="590329" y="11446"/>
                  <a:pt x="567000" y="850"/>
                </a:cubicBezTo>
                <a:cubicBezTo>
                  <a:pt x="524712" y="-5487"/>
                  <a:pt x="474534" y="25919"/>
                  <a:pt x="432246" y="19582"/>
                </a:cubicBezTo>
                <a:cubicBezTo>
                  <a:pt x="415267" y="36503"/>
                  <a:pt x="374241" y="91166"/>
                  <a:pt x="357262" y="108087"/>
                </a:cubicBezTo>
                <a:cubicBezTo>
                  <a:pt x="336095" y="127137"/>
                  <a:pt x="228131" y="128571"/>
                  <a:pt x="206964" y="147621"/>
                </a:cubicBezTo>
                <a:cubicBezTo>
                  <a:pt x="185797" y="164554"/>
                  <a:pt x="110750" y="230247"/>
                  <a:pt x="89583" y="247180"/>
                </a:cubicBezTo>
                <a:cubicBezTo>
                  <a:pt x="45133" y="291630"/>
                  <a:pt x="84399" y="292950"/>
                  <a:pt x="39949" y="337400"/>
                </a:cubicBezTo>
                <a:lnTo>
                  <a:pt x="14500" y="426695"/>
                </a:lnTo>
                <a:cubicBezTo>
                  <a:pt x="3917" y="492312"/>
                  <a:pt x="773" y="525796"/>
                  <a:pt x="260" y="584603"/>
                </a:cubicBezTo>
                <a:cubicBezTo>
                  <a:pt x="-253" y="643410"/>
                  <a:pt x="-1258" y="729805"/>
                  <a:pt x="11419" y="779540"/>
                </a:cubicBezTo>
                <a:cubicBezTo>
                  <a:pt x="34656" y="847261"/>
                  <a:pt x="4012" y="854599"/>
                  <a:pt x="27249" y="922320"/>
                </a:cubicBezTo>
                <a:cubicBezTo>
                  <a:pt x="37832" y="958303"/>
                  <a:pt x="48416" y="999917"/>
                  <a:pt x="58999" y="1035900"/>
                </a:cubicBezTo>
                <a:lnTo>
                  <a:pt x="109937" y="111213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Freeform 75">
            <a:extLst>
              <a:ext uri="{FF2B5EF4-FFF2-40B4-BE49-F238E27FC236}">
                <a16:creationId xmlns:a16="http://schemas.microsoft.com/office/drawing/2014/main" id="{740BDD23-F466-4481-A13E-29F3EBF793AB}"/>
              </a:ext>
            </a:extLst>
          </p:cNvPr>
          <p:cNvSpPr/>
          <p:nvPr/>
        </p:nvSpPr>
        <p:spPr bwMode="auto">
          <a:xfrm>
            <a:off x="6317438" y="2364186"/>
            <a:ext cx="646965" cy="1140976"/>
          </a:xfrm>
          <a:custGeom>
            <a:avLst/>
            <a:gdLst>
              <a:gd name="connsiteX0" fmla="*/ 165100 w 660400"/>
              <a:gd name="connsiteY0" fmla="*/ 1187450 h 1187450"/>
              <a:gd name="connsiteX1" fmla="*/ 279400 w 660400"/>
              <a:gd name="connsiteY1" fmla="*/ 1022350 h 1187450"/>
              <a:gd name="connsiteX2" fmla="*/ 254000 w 660400"/>
              <a:gd name="connsiteY2" fmla="*/ 736600 h 1187450"/>
              <a:gd name="connsiteX3" fmla="*/ 273050 w 660400"/>
              <a:gd name="connsiteY3" fmla="*/ 539750 h 1187450"/>
              <a:gd name="connsiteX4" fmla="*/ 330200 w 660400"/>
              <a:gd name="connsiteY4" fmla="*/ 419100 h 1187450"/>
              <a:gd name="connsiteX5" fmla="*/ 660400 w 660400"/>
              <a:gd name="connsiteY5" fmla="*/ 139700 h 1187450"/>
              <a:gd name="connsiteX6" fmla="*/ 546100 w 660400"/>
              <a:gd name="connsiteY6" fmla="*/ 0 h 1187450"/>
              <a:gd name="connsiteX7" fmla="*/ 0 w 660400"/>
              <a:gd name="connsiteY7" fmla="*/ 457200 h 1187450"/>
              <a:gd name="connsiteX8" fmla="*/ 57150 w 660400"/>
              <a:gd name="connsiteY8" fmla="*/ 679450 h 1187450"/>
              <a:gd name="connsiteX9" fmla="*/ 57150 w 660400"/>
              <a:gd name="connsiteY9" fmla="*/ 679450 h 1187450"/>
              <a:gd name="connsiteX10" fmla="*/ 57150 w 660400"/>
              <a:gd name="connsiteY10" fmla="*/ 679450 h 1187450"/>
              <a:gd name="connsiteX11" fmla="*/ 57150 w 660400"/>
              <a:gd name="connsiteY11" fmla="*/ 723900 h 1187450"/>
              <a:gd name="connsiteX0" fmla="*/ 165100 w 660400"/>
              <a:gd name="connsiteY0" fmla="*/ 1187450 h 1187450"/>
              <a:gd name="connsiteX1" fmla="*/ 279400 w 660400"/>
              <a:gd name="connsiteY1" fmla="*/ 1022350 h 1187450"/>
              <a:gd name="connsiteX2" fmla="*/ 254000 w 660400"/>
              <a:gd name="connsiteY2" fmla="*/ 736600 h 1187450"/>
              <a:gd name="connsiteX3" fmla="*/ 273050 w 660400"/>
              <a:gd name="connsiteY3" fmla="*/ 539750 h 1187450"/>
              <a:gd name="connsiteX4" fmla="*/ 330200 w 660400"/>
              <a:gd name="connsiteY4" fmla="*/ 419100 h 1187450"/>
              <a:gd name="connsiteX5" fmla="*/ 660400 w 660400"/>
              <a:gd name="connsiteY5" fmla="*/ 139700 h 1187450"/>
              <a:gd name="connsiteX6" fmla="*/ 546100 w 660400"/>
              <a:gd name="connsiteY6" fmla="*/ 0 h 1187450"/>
              <a:gd name="connsiteX7" fmla="*/ 0 w 660400"/>
              <a:gd name="connsiteY7" fmla="*/ 457200 h 1187450"/>
              <a:gd name="connsiteX8" fmla="*/ 57150 w 660400"/>
              <a:gd name="connsiteY8" fmla="*/ 679450 h 1187450"/>
              <a:gd name="connsiteX9" fmla="*/ 57150 w 660400"/>
              <a:gd name="connsiteY9" fmla="*/ 679450 h 1187450"/>
              <a:gd name="connsiteX10" fmla="*/ 57150 w 660400"/>
              <a:gd name="connsiteY10" fmla="*/ 679450 h 1187450"/>
              <a:gd name="connsiteX11" fmla="*/ 57150 w 660400"/>
              <a:gd name="connsiteY11" fmla="*/ 723900 h 1187450"/>
              <a:gd name="connsiteX12" fmla="*/ 165100 w 660400"/>
              <a:gd name="connsiteY12" fmla="*/ 1187450 h 11874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30200 w 660400"/>
              <a:gd name="connsiteY4" fmla="*/ 41910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57150 w 660400"/>
              <a:gd name="connsiteY11" fmla="*/ 723900 h 1149350"/>
              <a:gd name="connsiteX12" fmla="*/ 190500 w 660400"/>
              <a:gd name="connsiteY12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30200 w 660400"/>
              <a:gd name="connsiteY4" fmla="*/ 41910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57150 w 660400"/>
              <a:gd name="connsiteY11" fmla="*/ 723900 h 1149350"/>
              <a:gd name="connsiteX12" fmla="*/ 139562 w 660400"/>
              <a:gd name="connsiteY12" fmla="*/ 965162 h 1149350"/>
              <a:gd name="connsiteX13" fmla="*/ 190500 w 660400"/>
              <a:gd name="connsiteY13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30200 w 660400"/>
              <a:gd name="connsiteY4" fmla="*/ 41910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69850 w 660400"/>
              <a:gd name="connsiteY11" fmla="*/ 755650 h 1149350"/>
              <a:gd name="connsiteX12" fmla="*/ 139562 w 660400"/>
              <a:gd name="connsiteY12" fmla="*/ 965162 h 1149350"/>
              <a:gd name="connsiteX13" fmla="*/ 190500 w 660400"/>
              <a:gd name="connsiteY13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68300 w 660400"/>
              <a:gd name="connsiteY4" fmla="*/ 450850 h 1149350"/>
              <a:gd name="connsiteX5" fmla="*/ 660400 w 660400"/>
              <a:gd name="connsiteY5" fmla="*/ 139700 h 1149350"/>
              <a:gd name="connsiteX6" fmla="*/ 546100 w 660400"/>
              <a:gd name="connsiteY6" fmla="*/ 0 h 1149350"/>
              <a:gd name="connsiteX7" fmla="*/ 0 w 660400"/>
              <a:gd name="connsiteY7" fmla="*/ 457200 h 1149350"/>
              <a:gd name="connsiteX8" fmla="*/ 57150 w 660400"/>
              <a:gd name="connsiteY8" fmla="*/ 67945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69850 w 660400"/>
              <a:gd name="connsiteY11" fmla="*/ 755650 h 1149350"/>
              <a:gd name="connsiteX12" fmla="*/ 139562 w 660400"/>
              <a:gd name="connsiteY12" fmla="*/ 965162 h 1149350"/>
              <a:gd name="connsiteX13" fmla="*/ 190500 w 660400"/>
              <a:gd name="connsiteY13" fmla="*/ 1149350 h 1149350"/>
              <a:gd name="connsiteX0" fmla="*/ 190500 w 660400"/>
              <a:gd name="connsiteY0" fmla="*/ 1149350 h 1149350"/>
              <a:gd name="connsiteX1" fmla="*/ 279400 w 660400"/>
              <a:gd name="connsiteY1" fmla="*/ 1022350 h 1149350"/>
              <a:gd name="connsiteX2" fmla="*/ 254000 w 660400"/>
              <a:gd name="connsiteY2" fmla="*/ 736600 h 1149350"/>
              <a:gd name="connsiteX3" fmla="*/ 273050 w 660400"/>
              <a:gd name="connsiteY3" fmla="*/ 539750 h 1149350"/>
              <a:gd name="connsiteX4" fmla="*/ 368300 w 660400"/>
              <a:gd name="connsiteY4" fmla="*/ 450850 h 1149350"/>
              <a:gd name="connsiteX5" fmla="*/ 634862 w 660400"/>
              <a:gd name="connsiteY5" fmla="*/ 349212 h 1149350"/>
              <a:gd name="connsiteX6" fmla="*/ 660400 w 660400"/>
              <a:gd name="connsiteY6" fmla="*/ 139700 h 1149350"/>
              <a:gd name="connsiteX7" fmla="*/ 546100 w 660400"/>
              <a:gd name="connsiteY7" fmla="*/ 0 h 1149350"/>
              <a:gd name="connsiteX8" fmla="*/ 0 w 660400"/>
              <a:gd name="connsiteY8" fmla="*/ 457200 h 1149350"/>
              <a:gd name="connsiteX9" fmla="*/ 57150 w 660400"/>
              <a:gd name="connsiteY9" fmla="*/ 679450 h 1149350"/>
              <a:gd name="connsiteX10" fmla="*/ 57150 w 660400"/>
              <a:gd name="connsiteY10" fmla="*/ 679450 h 1149350"/>
              <a:gd name="connsiteX11" fmla="*/ 57150 w 660400"/>
              <a:gd name="connsiteY11" fmla="*/ 679450 h 1149350"/>
              <a:gd name="connsiteX12" fmla="*/ 69850 w 660400"/>
              <a:gd name="connsiteY12" fmla="*/ 755650 h 1149350"/>
              <a:gd name="connsiteX13" fmla="*/ 139562 w 660400"/>
              <a:gd name="connsiteY13" fmla="*/ 965162 h 1149350"/>
              <a:gd name="connsiteX14" fmla="*/ 190500 w 660400"/>
              <a:gd name="connsiteY14" fmla="*/ 1149350 h 1149350"/>
              <a:gd name="connsiteX0" fmla="*/ 190500 w 736462"/>
              <a:gd name="connsiteY0" fmla="*/ 1149350 h 1149350"/>
              <a:gd name="connsiteX1" fmla="*/ 279400 w 736462"/>
              <a:gd name="connsiteY1" fmla="*/ 1022350 h 1149350"/>
              <a:gd name="connsiteX2" fmla="*/ 254000 w 736462"/>
              <a:gd name="connsiteY2" fmla="*/ 736600 h 1149350"/>
              <a:gd name="connsiteX3" fmla="*/ 273050 w 736462"/>
              <a:gd name="connsiteY3" fmla="*/ 539750 h 1149350"/>
              <a:gd name="connsiteX4" fmla="*/ 368300 w 736462"/>
              <a:gd name="connsiteY4" fmla="*/ 450850 h 1149350"/>
              <a:gd name="connsiteX5" fmla="*/ 634862 w 736462"/>
              <a:gd name="connsiteY5" fmla="*/ 349212 h 1149350"/>
              <a:gd name="connsiteX6" fmla="*/ 736462 w 736462"/>
              <a:gd name="connsiteY6" fmla="*/ 209512 h 1149350"/>
              <a:gd name="connsiteX7" fmla="*/ 660400 w 736462"/>
              <a:gd name="connsiteY7" fmla="*/ 139700 h 1149350"/>
              <a:gd name="connsiteX8" fmla="*/ 546100 w 736462"/>
              <a:gd name="connsiteY8" fmla="*/ 0 h 1149350"/>
              <a:gd name="connsiteX9" fmla="*/ 0 w 736462"/>
              <a:gd name="connsiteY9" fmla="*/ 457200 h 1149350"/>
              <a:gd name="connsiteX10" fmla="*/ 57150 w 736462"/>
              <a:gd name="connsiteY10" fmla="*/ 679450 h 1149350"/>
              <a:gd name="connsiteX11" fmla="*/ 57150 w 736462"/>
              <a:gd name="connsiteY11" fmla="*/ 679450 h 1149350"/>
              <a:gd name="connsiteX12" fmla="*/ 57150 w 736462"/>
              <a:gd name="connsiteY12" fmla="*/ 679450 h 1149350"/>
              <a:gd name="connsiteX13" fmla="*/ 69850 w 736462"/>
              <a:gd name="connsiteY13" fmla="*/ 755650 h 1149350"/>
              <a:gd name="connsiteX14" fmla="*/ 139562 w 736462"/>
              <a:gd name="connsiteY14" fmla="*/ 965162 h 1149350"/>
              <a:gd name="connsiteX15" fmla="*/ 190500 w 736462"/>
              <a:gd name="connsiteY15" fmla="*/ 1149350 h 1149350"/>
              <a:gd name="connsiteX0" fmla="*/ 190500 w 736462"/>
              <a:gd name="connsiteY0" fmla="*/ 1149350 h 1149350"/>
              <a:gd name="connsiteX1" fmla="*/ 279400 w 736462"/>
              <a:gd name="connsiteY1" fmla="*/ 1022350 h 1149350"/>
              <a:gd name="connsiteX2" fmla="*/ 254000 w 736462"/>
              <a:gd name="connsiteY2" fmla="*/ 736600 h 1149350"/>
              <a:gd name="connsiteX3" fmla="*/ 273050 w 736462"/>
              <a:gd name="connsiteY3" fmla="*/ 539750 h 1149350"/>
              <a:gd name="connsiteX4" fmla="*/ 368300 w 736462"/>
              <a:gd name="connsiteY4" fmla="*/ 450850 h 1149350"/>
              <a:gd name="connsiteX5" fmla="*/ 634862 w 736462"/>
              <a:gd name="connsiteY5" fmla="*/ 349212 h 1149350"/>
              <a:gd name="connsiteX6" fmla="*/ 736462 w 736462"/>
              <a:gd name="connsiteY6" fmla="*/ 209512 h 1149350"/>
              <a:gd name="connsiteX7" fmla="*/ 660400 w 736462"/>
              <a:gd name="connsiteY7" fmla="*/ 158750 h 1149350"/>
              <a:gd name="connsiteX8" fmla="*/ 546100 w 736462"/>
              <a:gd name="connsiteY8" fmla="*/ 0 h 1149350"/>
              <a:gd name="connsiteX9" fmla="*/ 0 w 736462"/>
              <a:gd name="connsiteY9" fmla="*/ 457200 h 1149350"/>
              <a:gd name="connsiteX10" fmla="*/ 57150 w 736462"/>
              <a:gd name="connsiteY10" fmla="*/ 679450 h 1149350"/>
              <a:gd name="connsiteX11" fmla="*/ 57150 w 736462"/>
              <a:gd name="connsiteY11" fmla="*/ 679450 h 1149350"/>
              <a:gd name="connsiteX12" fmla="*/ 57150 w 736462"/>
              <a:gd name="connsiteY12" fmla="*/ 679450 h 1149350"/>
              <a:gd name="connsiteX13" fmla="*/ 69850 w 736462"/>
              <a:gd name="connsiteY13" fmla="*/ 755650 h 1149350"/>
              <a:gd name="connsiteX14" fmla="*/ 139562 w 736462"/>
              <a:gd name="connsiteY14" fmla="*/ 965162 h 1149350"/>
              <a:gd name="connsiteX15" fmla="*/ 190500 w 736462"/>
              <a:gd name="connsiteY15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0 w 755650"/>
              <a:gd name="connsiteY9" fmla="*/ 457200 h 1149350"/>
              <a:gd name="connsiteX10" fmla="*/ 57150 w 755650"/>
              <a:gd name="connsiteY10" fmla="*/ 679450 h 1149350"/>
              <a:gd name="connsiteX11" fmla="*/ 57150 w 755650"/>
              <a:gd name="connsiteY11" fmla="*/ 679450 h 1149350"/>
              <a:gd name="connsiteX12" fmla="*/ 57150 w 755650"/>
              <a:gd name="connsiteY12" fmla="*/ 679450 h 1149350"/>
              <a:gd name="connsiteX13" fmla="*/ 69850 w 755650"/>
              <a:gd name="connsiteY13" fmla="*/ 755650 h 1149350"/>
              <a:gd name="connsiteX14" fmla="*/ 139562 w 755650"/>
              <a:gd name="connsiteY14" fmla="*/ 965162 h 1149350"/>
              <a:gd name="connsiteX15" fmla="*/ 190500 w 755650"/>
              <a:gd name="connsiteY15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0 w 755650"/>
              <a:gd name="connsiteY10" fmla="*/ 457200 h 1149350"/>
              <a:gd name="connsiteX11" fmla="*/ 57150 w 755650"/>
              <a:gd name="connsiteY11" fmla="*/ 679450 h 1149350"/>
              <a:gd name="connsiteX12" fmla="*/ 57150 w 755650"/>
              <a:gd name="connsiteY12" fmla="*/ 679450 h 1149350"/>
              <a:gd name="connsiteX13" fmla="*/ 57150 w 755650"/>
              <a:gd name="connsiteY13" fmla="*/ 679450 h 1149350"/>
              <a:gd name="connsiteX14" fmla="*/ 69850 w 755650"/>
              <a:gd name="connsiteY14" fmla="*/ 755650 h 1149350"/>
              <a:gd name="connsiteX15" fmla="*/ 139562 w 755650"/>
              <a:gd name="connsiteY15" fmla="*/ 965162 h 1149350"/>
              <a:gd name="connsiteX16" fmla="*/ 190500 w 755650"/>
              <a:gd name="connsiteY16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368162 w 755650"/>
              <a:gd name="connsiteY10" fmla="*/ 120612 h 1149350"/>
              <a:gd name="connsiteX11" fmla="*/ 0 w 755650"/>
              <a:gd name="connsiteY11" fmla="*/ 457200 h 1149350"/>
              <a:gd name="connsiteX12" fmla="*/ 57150 w 755650"/>
              <a:gd name="connsiteY12" fmla="*/ 679450 h 1149350"/>
              <a:gd name="connsiteX13" fmla="*/ 57150 w 755650"/>
              <a:gd name="connsiteY13" fmla="*/ 679450 h 1149350"/>
              <a:gd name="connsiteX14" fmla="*/ 57150 w 755650"/>
              <a:gd name="connsiteY14" fmla="*/ 679450 h 1149350"/>
              <a:gd name="connsiteX15" fmla="*/ 69850 w 755650"/>
              <a:gd name="connsiteY15" fmla="*/ 755650 h 1149350"/>
              <a:gd name="connsiteX16" fmla="*/ 139562 w 755650"/>
              <a:gd name="connsiteY16" fmla="*/ 965162 h 1149350"/>
              <a:gd name="connsiteX17" fmla="*/ 190500 w 755650"/>
              <a:gd name="connsiteY17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368162 w 755650"/>
              <a:gd name="connsiteY10" fmla="*/ 120612 h 1149350"/>
              <a:gd name="connsiteX11" fmla="*/ 266562 w 755650"/>
              <a:gd name="connsiteY11" fmla="*/ 190462 h 1149350"/>
              <a:gd name="connsiteX12" fmla="*/ 0 w 755650"/>
              <a:gd name="connsiteY12" fmla="*/ 457200 h 1149350"/>
              <a:gd name="connsiteX13" fmla="*/ 57150 w 755650"/>
              <a:gd name="connsiteY13" fmla="*/ 679450 h 1149350"/>
              <a:gd name="connsiteX14" fmla="*/ 57150 w 755650"/>
              <a:gd name="connsiteY14" fmla="*/ 679450 h 1149350"/>
              <a:gd name="connsiteX15" fmla="*/ 57150 w 755650"/>
              <a:gd name="connsiteY15" fmla="*/ 679450 h 1149350"/>
              <a:gd name="connsiteX16" fmla="*/ 69850 w 755650"/>
              <a:gd name="connsiteY16" fmla="*/ 755650 h 1149350"/>
              <a:gd name="connsiteX17" fmla="*/ 139562 w 755650"/>
              <a:gd name="connsiteY17" fmla="*/ 965162 h 1149350"/>
              <a:gd name="connsiteX18" fmla="*/ 190500 w 755650"/>
              <a:gd name="connsiteY18" fmla="*/ 1149350 h 1149350"/>
              <a:gd name="connsiteX0" fmla="*/ 190500 w 755650"/>
              <a:gd name="connsiteY0" fmla="*/ 1149350 h 1149350"/>
              <a:gd name="connsiteX1" fmla="*/ 279400 w 755650"/>
              <a:gd name="connsiteY1" fmla="*/ 1022350 h 1149350"/>
              <a:gd name="connsiteX2" fmla="*/ 254000 w 755650"/>
              <a:gd name="connsiteY2" fmla="*/ 736600 h 1149350"/>
              <a:gd name="connsiteX3" fmla="*/ 273050 w 755650"/>
              <a:gd name="connsiteY3" fmla="*/ 539750 h 1149350"/>
              <a:gd name="connsiteX4" fmla="*/ 368300 w 755650"/>
              <a:gd name="connsiteY4" fmla="*/ 450850 h 1149350"/>
              <a:gd name="connsiteX5" fmla="*/ 634862 w 755650"/>
              <a:gd name="connsiteY5" fmla="*/ 349212 h 1149350"/>
              <a:gd name="connsiteX6" fmla="*/ 736462 w 755650"/>
              <a:gd name="connsiteY6" fmla="*/ 209512 h 1149350"/>
              <a:gd name="connsiteX7" fmla="*/ 755650 w 755650"/>
              <a:gd name="connsiteY7" fmla="*/ 88900 h 1149350"/>
              <a:gd name="connsiteX8" fmla="*/ 546100 w 755650"/>
              <a:gd name="connsiteY8" fmla="*/ 0 h 1149350"/>
              <a:gd name="connsiteX9" fmla="*/ 431662 w 755650"/>
              <a:gd name="connsiteY9" fmla="*/ 50762 h 1149350"/>
              <a:gd name="connsiteX10" fmla="*/ 368162 w 755650"/>
              <a:gd name="connsiteY10" fmla="*/ 120612 h 1149350"/>
              <a:gd name="connsiteX11" fmla="*/ 266562 w 755650"/>
              <a:gd name="connsiteY11" fmla="*/ 190462 h 1149350"/>
              <a:gd name="connsiteX12" fmla="*/ 145912 w 755650"/>
              <a:gd name="connsiteY12" fmla="*/ 355562 h 1149350"/>
              <a:gd name="connsiteX13" fmla="*/ 0 w 755650"/>
              <a:gd name="connsiteY13" fmla="*/ 457200 h 1149350"/>
              <a:gd name="connsiteX14" fmla="*/ 57150 w 755650"/>
              <a:gd name="connsiteY14" fmla="*/ 679450 h 1149350"/>
              <a:gd name="connsiteX15" fmla="*/ 57150 w 755650"/>
              <a:gd name="connsiteY15" fmla="*/ 679450 h 1149350"/>
              <a:gd name="connsiteX16" fmla="*/ 57150 w 755650"/>
              <a:gd name="connsiteY16" fmla="*/ 679450 h 1149350"/>
              <a:gd name="connsiteX17" fmla="*/ 69850 w 755650"/>
              <a:gd name="connsiteY17" fmla="*/ 755650 h 1149350"/>
              <a:gd name="connsiteX18" fmla="*/ 139562 w 755650"/>
              <a:gd name="connsiteY18" fmla="*/ 965162 h 1149350"/>
              <a:gd name="connsiteX19" fmla="*/ 190500 w 75565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0 w 698500"/>
              <a:gd name="connsiteY16" fmla="*/ 679450 h 1149350"/>
              <a:gd name="connsiteX17" fmla="*/ 12700 w 698500"/>
              <a:gd name="connsiteY17" fmla="*/ 755650 h 1149350"/>
              <a:gd name="connsiteX18" fmla="*/ 82412 w 698500"/>
              <a:gd name="connsiteY18" fmla="*/ 9651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12700 w 698500"/>
              <a:gd name="connsiteY17" fmla="*/ 755650 h 1149350"/>
              <a:gd name="connsiteX18" fmla="*/ 82412 w 698500"/>
              <a:gd name="connsiteY18" fmla="*/ 9651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25400 w 698500"/>
              <a:gd name="connsiteY17" fmla="*/ 781050 h 1149350"/>
              <a:gd name="connsiteX18" fmla="*/ 82412 w 698500"/>
              <a:gd name="connsiteY18" fmla="*/ 9651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25400 w 698500"/>
              <a:gd name="connsiteY17" fmla="*/ 781050 h 1149350"/>
              <a:gd name="connsiteX18" fmla="*/ 76062 w 698500"/>
              <a:gd name="connsiteY18" fmla="*/ 977862 h 1149350"/>
              <a:gd name="connsiteX19" fmla="*/ 133350 w 698500"/>
              <a:gd name="connsiteY19" fmla="*/ 1149350 h 1149350"/>
              <a:gd name="connsiteX0" fmla="*/ 133350 w 698500"/>
              <a:gd name="connsiteY0" fmla="*/ 1149350 h 1149350"/>
              <a:gd name="connsiteX1" fmla="*/ 222250 w 698500"/>
              <a:gd name="connsiteY1" fmla="*/ 1022350 h 1149350"/>
              <a:gd name="connsiteX2" fmla="*/ 196850 w 698500"/>
              <a:gd name="connsiteY2" fmla="*/ 736600 h 1149350"/>
              <a:gd name="connsiteX3" fmla="*/ 215900 w 698500"/>
              <a:gd name="connsiteY3" fmla="*/ 539750 h 1149350"/>
              <a:gd name="connsiteX4" fmla="*/ 311150 w 698500"/>
              <a:gd name="connsiteY4" fmla="*/ 450850 h 1149350"/>
              <a:gd name="connsiteX5" fmla="*/ 577712 w 698500"/>
              <a:gd name="connsiteY5" fmla="*/ 349212 h 1149350"/>
              <a:gd name="connsiteX6" fmla="*/ 679312 w 698500"/>
              <a:gd name="connsiteY6" fmla="*/ 209512 h 1149350"/>
              <a:gd name="connsiteX7" fmla="*/ 698500 w 698500"/>
              <a:gd name="connsiteY7" fmla="*/ 88900 h 1149350"/>
              <a:gd name="connsiteX8" fmla="*/ 488950 w 698500"/>
              <a:gd name="connsiteY8" fmla="*/ 0 h 1149350"/>
              <a:gd name="connsiteX9" fmla="*/ 374512 w 698500"/>
              <a:gd name="connsiteY9" fmla="*/ 50762 h 1149350"/>
              <a:gd name="connsiteX10" fmla="*/ 311012 w 698500"/>
              <a:gd name="connsiteY10" fmla="*/ 120612 h 1149350"/>
              <a:gd name="connsiteX11" fmla="*/ 209412 w 698500"/>
              <a:gd name="connsiteY11" fmla="*/ 190462 h 1149350"/>
              <a:gd name="connsiteX12" fmla="*/ 88762 w 698500"/>
              <a:gd name="connsiteY12" fmla="*/ 355562 h 1149350"/>
              <a:gd name="connsiteX13" fmla="*/ 31750 w 698500"/>
              <a:gd name="connsiteY13" fmla="*/ 482600 h 1149350"/>
              <a:gd name="connsiteX14" fmla="*/ 0 w 698500"/>
              <a:gd name="connsiteY14" fmla="*/ 679450 h 1149350"/>
              <a:gd name="connsiteX15" fmla="*/ 0 w 698500"/>
              <a:gd name="connsiteY15" fmla="*/ 679450 h 1149350"/>
              <a:gd name="connsiteX16" fmla="*/ 19050 w 698500"/>
              <a:gd name="connsiteY16" fmla="*/ 679450 h 1149350"/>
              <a:gd name="connsiteX17" fmla="*/ 25400 w 698500"/>
              <a:gd name="connsiteY17" fmla="*/ 781050 h 1149350"/>
              <a:gd name="connsiteX18" fmla="*/ 76062 w 698500"/>
              <a:gd name="connsiteY18" fmla="*/ 977862 h 1149350"/>
              <a:gd name="connsiteX19" fmla="*/ 95112 w 698500"/>
              <a:gd name="connsiteY19" fmla="*/ 1092162 h 1149350"/>
              <a:gd name="connsiteX20" fmla="*/ 133350 w 698500"/>
              <a:gd name="connsiteY20" fmla="*/ 1149350 h 1149350"/>
              <a:gd name="connsiteX0" fmla="*/ 158750 w 698500"/>
              <a:gd name="connsiteY0" fmla="*/ 1130300 h 1130300"/>
              <a:gd name="connsiteX1" fmla="*/ 222250 w 698500"/>
              <a:gd name="connsiteY1" fmla="*/ 1022350 h 1130300"/>
              <a:gd name="connsiteX2" fmla="*/ 196850 w 698500"/>
              <a:gd name="connsiteY2" fmla="*/ 736600 h 1130300"/>
              <a:gd name="connsiteX3" fmla="*/ 215900 w 698500"/>
              <a:gd name="connsiteY3" fmla="*/ 539750 h 1130300"/>
              <a:gd name="connsiteX4" fmla="*/ 311150 w 698500"/>
              <a:gd name="connsiteY4" fmla="*/ 450850 h 1130300"/>
              <a:gd name="connsiteX5" fmla="*/ 577712 w 698500"/>
              <a:gd name="connsiteY5" fmla="*/ 349212 h 1130300"/>
              <a:gd name="connsiteX6" fmla="*/ 679312 w 698500"/>
              <a:gd name="connsiteY6" fmla="*/ 209512 h 1130300"/>
              <a:gd name="connsiteX7" fmla="*/ 698500 w 698500"/>
              <a:gd name="connsiteY7" fmla="*/ 88900 h 1130300"/>
              <a:gd name="connsiteX8" fmla="*/ 488950 w 698500"/>
              <a:gd name="connsiteY8" fmla="*/ 0 h 1130300"/>
              <a:gd name="connsiteX9" fmla="*/ 374512 w 698500"/>
              <a:gd name="connsiteY9" fmla="*/ 50762 h 1130300"/>
              <a:gd name="connsiteX10" fmla="*/ 311012 w 698500"/>
              <a:gd name="connsiteY10" fmla="*/ 120612 h 1130300"/>
              <a:gd name="connsiteX11" fmla="*/ 209412 w 698500"/>
              <a:gd name="connsiteY11" fmla="*/ 190462 h 1130300"/>
              <a:gd name="connsiteX12" fmla="*/ 88762 w 698500"/>
              <a:gd name="connsiteY12" fmla="*/ 355562 h 1130300"/>
              <a:gd name="connsiteX13" fmla="*/ 31750 w 698500"/>
              <a:gd name="connsiteY13" fmla="*/ 482600 h 1130300"/>
              <a:gd name="connsiteX14" fmla="*/ 0 w 698500"/>
              <a:gd name="connsiteY14" fmla="*/ 679450 h 1130300"/>
              <a:gd name="connsiteX15" fmla="*/ 0 w 698500"/>
              <a:gd name="connsiteY15" fmla="*/ 679450 h 1130300"/>
              <a:gd name="connsiteX16" fmla="*/ 19050 w 698500"/>
              <a:gd name="connsiteY16" fmla="*/ 679450 h 1130300"/>
              <a:gd name="connsiteX17" fmla="*/ 25400 w 698500"/>
              <a:gd name="connsiteY17" fmla="*/ 781050 h 1130300"/>
              <a:gd name="connsiteX18" fmla="*/ 76062 w 698500"/>
              <a:gd name="connsiteY18" fmla="*/ 977862 h 1130300"/>
              <a:gd name="connsiteX19" fmla="*/ 95112 w 698500"/>
              <a:gd name="connsiteY19" fmla="*/ 1092162 h 1130300"/>
              <a:gd name="connsiteX20" fmla="*/ 158750 w 698500"/>
              <a:gd name="connsiteY20" fmla="*/ 1130300 h 1130300"/>
              <a:gd name="connsiteX0" fmla="*/ 158750 w 698500"/>
              <a:gd name="connsiteY0" fmla="*/ 1130300 h 1130300"/>
              <a:gd name="connsiteX1" fmla="*/ 222250 w 698500"/>
              <a:gd name="connsiteY1" fmla="*/ 1022350 h 1130300"/>
              <a:gd name="connsiteX2" fmla="*/ 196850 w 698500"/>
              <a:gd name="connsiteY2" fmla="*/ 736600 h 1130300"/>
              <a:gd name="connsiteX3" fmla="*/ 215900 w 698500"/>
              <a:gd name="connsiteY3" fmla="*/ 539750 h 1130300"/>
              <a:gd name="connsiteX4" fmla="*/ 311150 w 698500"/>
              <a:gd name="connsiteY4" fmla="*/ 450850 h 1130300"/>
              <a:gd name="connsiteX5" fmla="*/ 577712 w 698500"/>
              <a:gd name="connsiteY5" fmla="*/ 349212 h 1130300"/>
              <a:gd name="connsiteX6" fmla="*/ 679312 w 698500"/>
              <a:gd name="connsiteY6" fmla="*/ 209512 h 1130300"/>
              <a:gd name="connsiteX7" fmla="*/ 698500 w 698500"/>
              <a:gd name="connsiteY7" fmla="*/ 88900 h 1130300"/>
              <a:gd name="connsiteX8" fmla="*/ 488950 w 698500"/>
              <a:gd name="connsiteY8" fmla="*/ 0 h 1130300"/>
              <a:gd name="connsiteX9" fmla="*/ 374512 w 698500"/>
              <a:gd name="connsiteY9" fmla="*/ 50762 h 1130300"/>
              <a:gd name="connsiteX10" fmla="*/ 311012 w 698500"/>
              <a:gd name="connsiteY10" fmla="*/ 120612 h 1130300"/>
              <a:gd name="connsiteX11" fmla="*/ 209412 w 698500"/>
              <a:gd name="connsiteY11" fmla="*/ 190462 h 1130300"/>
              <a:gd name="connsiteX12" fmla="*/ 88762 w 698500"/>
              <a:gd name="connsiteY12" fmla="*/ 355562 h 1130300"/>
              <a:gd name="connsiteX13" fmla="*/ 31750 w 698500"/>
              <a:gd name="connsiteY13" fmla="*/ 482600 h 1130300"/>
              <a:gd name="connsiteX14" fmla="*/ 0 w 698500"/>
              <a:gd name="connsiteY14" fmla="*/ 679450 h 1130300"/>
              <a:gd name="connsiteX15" fmla="*/ 0 w 698500"/>
              <a:gd name="connsiteY15" fmla="*/ 679450 h 1130300"/>
              <a:gd name="connsiteX16" fmla="*/ 19050 w 698500"/>
              <a:gd name="connsiteY16" fmla="*/ 679450 h 1130300"/>
              <a:gd name="connsiteX17" fmla="*/ 25400 w 698500"/>
              <a:gd name="connsiteY17" fmla="*/ 781050 h 1130300"/>
              <a:gd name="connsiteX18" fmla="*/ 76062 w 698500"/>
              <a:gd name="connsiteY18" fmla="*/ 977862 h 1130300"/>
              <a:gd name="connsiteX19" fmla="*/ 107812 w 698500"/>
              <a:gd name="connsiteY19" fmla="*/ 1054062 h 1130300"/>
              <a:gd name="connsiteX20" fmla="*/ 158750 w 698500"/>
              <a:gd name="connsiteY20" fmla="*/ 1130300 h 1130300"/>
              <a:gd name="connsiteX0" fmla="*/ 158750 w 698500"/>
              <a:gd name="connsiteY0" fmla="*/ 1130300 h 1130300"/>
              <a:gd name="connsiteX1" fmla="*/ 222250 w 698500"/>
              <a:gd name="connsiteY1" fmla="*/ 1022350 h 1130300"/>
              <a:gd name="connsiteX2" fmla="*/ 196850 w 698500"/>
              <a:gd name="connsiteY2" fmla="*/ 736600 h 1130300"/>
              <a:gd name="connsiteX3" fmla="*/ 215900 w 698500"/>
              <a:gd name="connsiteY3" fmla="*/ 539750 h 1130300"/>
              <a:gd name="connsiteX4" fmla="*/ 311150 w 698500"/>
              <a:gd name="connsiteY4" fmla="*/ 450850 h 1130300"/>
              <a:gd name="connsiteX5" fmla="*/ 577712 w 698500"/>
              <a:gd name="connsiteY5" fmla="*/ 349212 h 1130300"/>
              <a:gd name="connsiteX6" fmla="*/ 679312 w 698500"/>
              <a:gd name="connsiteY6" fmla="*/ 209512 h 1130300"/>
              <a:gd name="connsiteX7" fmla="*/ 698500 w 698500"/>
              <a:gd name="connsiteY7" fmla="*/ 88900 h 1130300"/>
              <a:gd name="connsiteX8" fmla="*/ 488950 w 698500"/>
              <a:gd name="connsiteY8" fmla="*/ 0 h 1130300"/>
              <a:gd name="connsiteX9" fmla="*/ 374512 w 698500"/>
              <a:gd name="connsiteY9" fmla="*/ 50762 h 1130300"/>
              <a:gd name="connsiteX10" fmla="*/ 311012 w 698500"/>
              <a:gd name="connsiteY10" fmla="*/ 120612 h 1130300"/>
              <a:gd name="connsiteX11" fmla="*/ 209412 w 698500"/>
              <a:gd name="connsiteY11" fmla="*/ 190462 h 1130300"/>
              <a:gd name="connsiteX12" fmla="*/ 88762 w 698500"/>
              <a:gd name="connsiteY12" fmla="*/ 355562 h 1130300"/>
              <a:gd name="connsiteX13" fmla="*/ 31750 w 698500"/>
              <a:gd name="connsiteY13" fmla="*/ 482600 h 1130300"/>
              <a:gd name="connsiteX14" fmla="*/ 0 w 698500"/>
              <a:gd name="connsiteY14" fmla="*/ 679450 h 1130300"/>
              <a:gd name="connsiteX15" fmla="*/ 0 w 698500"/>
              <a:gd name="connsiteY15" fmla="*/ 679450 h 1130300"/>
              <a:gd name="connsiteX16" fmla="*/ 25400 w 698500"/>
              <a:gd name="connsiteY16" fmla="*/ 781050 h 1130300"/>
              <a:gd name="connsiteX17" fmla="*/ 76062 w 698500"/>
              <a:gd name="connsiteY17" fmla="*/ 977862 h 1130300"/>
              <a:gd name="connsiteX18" fmla="*/ 107812 w 698500"/>
              <a:gd name="connsiteY18" fmla="*/ 1054062 h 1130300"/>
              <a:gd name="connsiteX19" fmla="*/ 158750 w 698500"/>
              <a:gd name="connsiteY19" fmla="*/ 1130300 h 1130300"/>
              <a:gd name="connsiteX0" fmla="*/ 158794 w 698544"/>
              <a:gd name="connsiteY0" fmla="*/ 1130300 h 1130300"/>
              <a:gd name="connsiteX1" fmla="*/ 222294 w 698544"/>
              <a:gd name="connsiteY1" fmla="*/ 1022350 h 1130300"/>
              <a:gd name="connsiteX2" fmla="*/ 196894 w 698544"/>
              <a:gd name="connsiteY2" fmla="*/ 736600 h 1130300"/>
              <a:gd name="connsiteX3" fmla="*/ 215944 w 698544"/>
              <a:gd name="connsiteY3" fmla="*/ 539750 h 1130300"/>
              <a:gd name="connsiteX4" fmla="*/ 311194 w 698544"/>
              <a:gd name="connsiteY4" fmla="*/ 450850 h 1130300"/>
              <a:gd name="connsiteX5" fmla="*/ 577756 w 698544"/>
              <a:gd name="connsiteY5" fmla="*/ 349212 h 1130300"/>
              <a:gd name="connsiteX6" fmla="*/ 679356 w 698544"/>
              <a:gd name="connsiteY6" fmla="*/ 209512 h 1130300"/>
              <a:gd name="connsiteX7" fmla="*/ 698544 w 698544"/>
              <a:gd name="connsiteY7" fmla="*/ 88900 h 1130300"/>
              <a:gd name="connsiteX8" fmla="*/ 488994 w 698544"/>
              <a:gd name="connsiteY8" fmla="*/ 0 h 1130300"/>
              <a:gd name="connsiteX9" fmla="*/ 374556 w 698544"/>
              <a:gd name="connsiteY9" fmla="*/ 50762 h 1130300"/>
              <a:gd name="connsiteX10" fmla="*/ 311056 w 698544"/>
              <a:gd name="connsiteY10" fmla="*/ 120612 h 1130300"/>
              <a:gd name="connsiteX11" fmla="*/ 209456 w 698544"/>
              <a:gd name="connsiteY11" fmla="*/ 190462 h 1130300"/>
              <a:gd name="connsiteX12" fmla="*/ 88806 w 698544"/>
              <a:gd name="connsiteY12" fmla="*/ 355562 h 1130300"/>
              <a:gd name="connsiteX13" fmla="*/ 31794 w 698544"/>
              <a:gd name="connsiteY13" fmla="*/ 482600 h 1130300"/>
              <a:gd name="connsiteX14" fmla="*/ 44 w 698544"/>
              <a:gd name="connsiteY14" fmla="*/ 679450 h 1130300"/>
              <a:gd name="connsiteX15" fmla="*/ 25444 w 698544"/>
              <a:gd name="connsiteY15" fmla="*/ 673100 h 1130300"/>
              <a:gd name="connsiteX16" fmla="*/ 25444 w 698544"/>
              <a:gd name="connsiteY16" fmla="*/ 781050 h 1130300"/>
              <a:gd name="connsiteX17" fmla="*/ 76106 w 698544"/>
              <a:gd name="connsiteY17" fmla="*/ 977862 h 1130300"/>
              <a:gd name="connsiteX18" fmla="*/ 107856 w 698544"/>
              <a:gd name="connsiteY18" fmla="*/ 1054062 h 1130300"/>
              <a:gd name="connsiteX19" fmla="*/ 158794 w 698544"/>
              <a:gd name="connsiteY19" fmla="*/ 1130300 h 1130300"/>
              <a:gd name="connsiteX0" fmla="*/ 158807 w 698557"/>
              <a:gd name="connsiteY0" fmla="*/ 1130300 h 1130300"/>
              <a:gd name="connsiteX1" fmla="*/ 222307 w 698557"/>
              <a:gd name="connsiteY1" fmla="*/ 1022350 h 1130300"/>
              <a:gd name="connsiteX2" fmla="*/ 196907 w 698557"/>
              <a:gd name="connsiteY2" fmla="*/ 736600 h 1130300"/>
              <a:gd name="connsiteX3" fmla="*/ 215957 w 698557"/>
              <a:gd name="connsiteY3" fmla="*/ 539750 h 1130300"/>
              <a:gd name="connsiteX4" fmla="*/ 311207 w 698557"/>
              <a:gd name="connsiteY4" fmla="*/ 450850 h 1130300"/>
              <a:gd name="connsiteX5" fmla="*/ 577769 w 698557"/>
              <a:gd name="connsiteY5" fmla="*/ 349212 h 1130300"/>
              <a:gd name="connsiteX6" fmla="*/ 679369 w 698557"/>
              <a:gd name="connsiteY6" fmla="*/ 209512 h 1130300"/>
              <a:gd name="connsiteX7" fmla="*/ 698557 w 698557"/>
              <a:gd name="connsiteY7" fmla="*/ 88900 h 1130300"/>
              <a:gd name="connsiteX8" fmla="*/ 489007 w 698557"/>
              <a:gd name="connsiteY8" fmla="*/ 0 h 1130300"/>
              <a:gd name="connsiteX9" fmla="*/ 374569 w 698557"/>
              <a:gd name="connsiteY9" fmla="*/ 50762 h 1130300"/>
              <a:gd name="connsiteX10" fmla="*/ 311069 w 698557"/>
              <a:gd name="connsiteY10" fmla="*/ 120612 h 1130300"/>
              <a:gd name="connsiteX11" fmla="*/ 209469 w 698557"/>
              <a:gd name="connsiteY11" fmla="*/ 190462 h 1130300"/>
              <a:gd name="connsiteX12" fmla="*/ 88819 w 698557"/>
              <a:gd name="connsiteY12" fmla="*/ 355562 h 1130300"/>
              <a:gd name="connsiteX13" fmla="*/ 31807 w 698557"/>
              <a:gd name="connsiteY13" fmla="*/ 482600 h 1130300"/>
              <a:gd name="connsiteX14" fmla="*/ 57 w 698557"/>
              <a:gd name="connsiteY14" fmla="*/ 679450 h 1130300"/>
              <a:gd name="connsiteX15" fmla="*/ 25457 w 698557"/>
              <a:gd name="connsiteY15" fmla="*/ 781050 h 1130300"/>
              <a:gd name="connsiteX16" fmla="*/ 76119 w 698557"/>
              <a:gd name="connsiteY16" fmla="*/ 977862 h 1130300"/>
              <a:gd name="connsiteX17" fmla="*/ 107869 w 698557"/>
              <a:gd name="connsiteY17" fmla="*/ 1054062 h 1130300"/>
              <a:gd name="connsiteX18" fmla="*/ 158807 w 698557"/>
              <a:gd name="connsiteY18" fmla="*/ 1130300 h 1130300"/>
              <a:gd name="connsiteX0" fmla="*/ 139227 w 678977"/>
              <a:gd name="connsiteY0" fmla="*/ 1130300 h 1130300"/>
              <a:gd name="connsiteX1" fmla="*/ 202727 w 678977"/>
              <a:gd name="connsiteY1" fmla="*/ 1022350 h 1130300"/>
              <a:gd name="connsiteX2" fmla="*/ 177327 w 678977"/>
              <a:gd name="connsiteY2" fmla="*/ 736600 h 1130300"/>
              <a:gd name="connsiteX3" fmla="*/ 196377 w 678977"/>
              <a:gd name="connsiteY3" fmla="*/ 539750 h 1130300"/>
              <a:gd name="connsiteX4" fmla="*/ 291627 w 678977"/>
              <a:gd name="connsiteY4" fmla="*/ 450850 h 1130300"/>
              <a:gd name="connsiteX5" fmla="*/ 558189 w 678977"/>
              <a:gd name="connsiteY5" fmla="*/ 349212 h 1130300"/>
              <a:gd name="connsiteX6" fmla="*/ 659789 w 678977"/>
              <a:gd name="connsiteY6" fmla="*/ 209512 h 1130300"/>
              <a:gd name="connsiteX7" fmla="*/ 678977 w 678977"/>
              <a:gd name="connsiteY7" fmla="*/ 88900 h 1130300"/>
              <a:gd name="connsiteX8" fmla="*/ 469427 w 678977"/>
              <a:gd name="connsiteY8" fmla="*/ 0 h 1130300"/>
              <a:gd name="connsiteX9" fmla="*/ 354989 w 678977"/>
              <a:gd name="connsiteY9" fmla="*/ 50762 h 1130300"/>
              <a:gd name="connsiteX10" fmla="*/ 291489 w 678977"/>
              <a:gd name="connsiteY10" fmla="*/ 120612 h 1130300"/>
              <a:gd name="connsiteX11" fmla="*/ 189889 w 678977"/>
              <a:gd name="connsiteY11" fmla="*/ 190462 h 1130300"/>
              <a:gd name="connsiteX12" fmla="*/ 69239 w 678977"/>
              <a:gd name="connsiteY12" fmla="*/ 355562 h 1130300"/>
              <a:gd name="connsiteX13" fmla="*/ 12227 w 678977"/>
              <a:gd name="connsiteY13" fmla="*/ 482600 h 1130300"/>
              <a:gd name="connsiteX14" fmla="*/ 5877 w 678977"/>
              <a:gd name="connsiteY14" fmla="*/ 685800 h 1130300"/>
              <a:gd name="connsiteX15" fmla="*/ 5877 w 678977"/>
              <a:gd name="connsiteY15" fmla="*/ 781050 h 1130300"/>
              <a:gd name="connsiteX16" fmla="*/ 56539 w 678977"/>
              <a:gd name="connsiteY16" fmla="*/ 977862 h 1130300"/>
              <a:gd name="connsiteX17" fmla="*/ 88289 w 678977"/>
              <a:gd name="connsiteY17" fmla="*/ 1054062 h 1130300"/>
              <a:gd name="connsiteX18" fmla="*/ 139227 w 678977"/>
              <a:gd name="connsiteY18" fmla="*/ 1130300 h 1130300"/>
              <a:gd name="connsiteX0" fmla="*/ 135079 w 674829"/>
              <a:gd name="connsiteY0" fmla="*/ 1130300 h 1130300"/>
              <a:gd name="connsiteX1" fmla="*/ 198579 w 674829"/>
              <a:gd name="connsiteY1" fmla="*/ 1022350 h 1130300"/>
              <a:gd name="connsiteX2" fmla="*/ 173179 w 674829"/>
              <a:gd name="connsiteY2" fmla="*/ 736600 h 1130300"/>
              <a:gd name="connsiteX3" fmla="*/ 192229 w 674829"/>
              <a:gd name="connsiteY3" fmla="*/ 539750 h 1130300"/>
              <a:gd name="connsiteX4" fmla="*/ 287479 w 674829"/>
              <a:gd name="connsiteY4" fmla="*/ 450850 h 1130300"/>
              <a:gd name="connsiteX5" fmla="*/ 554041 w 674829"/>
              <a:gd name="connsiteY5" fmla="*/ 349212 h 1130300"/>
              <a:gd name="connsiteX6" fmla="*/ 655641 w 674829"/>
              <a:gd name="connsiteY6" fmla="*/ 209512 h 1130300"/>
              <a:gd name="connsiteX7" fmla="*/ 674829 w 674829"/>
              <a:gd name="connsiteY7" fmla="*/ 88900 h 1130300"/>
              <a:gd name="connsiteX8" fmla="*/ 465279 w 674829"/>
              <a:gd name="connsiteY8" fmla="*/ 0 h 1130300"/>
              <a:gd name="connsiteX9" fmla="*/ 350841 w 674829"/>
              <a:gd name="connsiteY9" fmla="*/ 50762 h 1130300"/>
              <a:gd name="connsiteX10" fmla="*/ 287341 w 674829"/>
              <a:gd name="connsiteY10" fmla="*/ 120612 h 1130300"/>
              <a:gd name="connsiteX11" fmla="*/ 185741 w 674829"/>
              <a:gd name="connsiteY11" fmla="*/ 190462 h 1130300"/>
              <a:gd name="connsiteX12" fmla="*/ 65091 w 674829"/>
              <a:gd name="connsiteY12" fmla="*/ 355562 h 1130300"/>
              <a:gd name="connsiteX13" fmla="*/ 8079 w 674829"/>
              <a:gd name="connsiteY13" fmla="*/ 482600 h 1130300"/>
              <a:gd name="connsiteX14" fmla="*/ 1729 w 674829"/>
              <a:gd name="connsiteY14" fmla="*/ 685800 h 1130300"/>
              <a:gd name="connsiteX15" fmla="*/ 20779 w 674829"/>
              <a:gd name="connsiteY15" fmla="*/ 812800 h 1130300"/>
              <a:gd name="connsiteX16" fmla="*/ 52391 w 674829"/>
              <a:gd name="connsiteY16" fmla="*/ 977862 h 1130300"/>
              <a:gd name="connsiteX17" fmla="*/ 84141 w 674829"/>
              <a:gd name="connsiteY17" fmla="*/ 1054062 h 1130300"/>
              <a:gd name="connsiteX18" fmla="*/ 135079 w 674829"/>
              <a:gd name="connsiteY18" fmla="*/ 1130300 h 1130300"/>
              <a:gd name="connsiteX0" fmla="*/ 135079 w 674829"/>
              <a:gd name="connsiteY0" fmla="*/ 1130300 h 1130300"/>
              <a:gd name="connsiteX1" fmla="*/ 198579 w 674829"/>
              <a:gd name="connsiteY1" fmla="*/ 1022350 h 1130300"/>
              <a:gd name="connsiteX2" fmla="*/ 173179 w 674829"/>
              <a:gd name="connsiteY2" fmla="*/ 736600 h 1130300"/>
              <a:gd name="connsiteX3" fmla="*/ 192229 w 674829"/>
              <a:gd name="connsiteY3" fmla="*/ 539750 h 1130300"/>
              <a:gd name="connsiteX4" fmla="*/ 287479 w 674829"/>
              <a:gd name="connsiteY4" fmla="*/ 450850 h 1130300"/>
              <a:gd name="connsiteX5" fmla="*/ 554041 w 674829"/>
              <a:gd name="connsiteY5" fmla="*/ 349212 h 1130300"/>
              <a:gd name="connsiteX6" fmla="*/ 617542 w 674829"/>
              <a:gd name="connsiteY6" fmla="*/ 298412 h 1130300"/>
              <a:gd name="connsiteX7" fmla="*/ 655641 w 674829"/>
              <a:gd name="connsiteY7" fmla="*/ 209512 h 1130300"/>
              <a:gd name="connsiteX8" fmla="*/ 674829 w 674829"/>
              <a:gd name="connsiteY8" fmla="*/ 88900 h 1130300"/>
              <a:gd name="connsiteX9" fmla="*/ 465279 w 674829"/>
              <a:gd name="connsiteY9" fmla="*/ 0 h 1130300"/>
              <a:gd name="connsiteX10" fmla="*/ 350841 w 674829"/>
              <a:gd name="connsiteY10" fmla="*/ 50762 h 1130300"/>
              <a:gd name="connsiteX11" fmla="*/ 287341 w 674829"/>
              <a:gd name="connsiteY11" fmla="*/ 120612 h 1130300"/>
              <a:gd name="connsiteX12" fmla="*/ 185741 w 674829"/>
              <a:gd name="connsiteY12" fmla="*/ 190462 h 1130300"/>
              <a:gd name="connsiteX13" fmla="*/ 65091 w 674829"/>
              <a:gd name="connsiteY13" fmla="*/ 355562 h 1130300"/>
              <a:gd name="connsiteX14" fmla="*/ 8079 w 674829"/>
              <a:gd name="connsiteY14" fmla="*/ 482600 h 1130300"/>
              <a:gd name="connsiteX15" fmla="*/ 1729 w 674829"/>
              <a:gd name="connsiteY15" fmla="*/ 685800 h 1130300"/>
              <a:gd name="connsiteX16" fmla="*/ 20779 w 674829"/>
              <a:gd name="connsiteY16" fmla="*/ 812800 h 1130300"/>
              <a:gd name="connsiteX17" fmla="*/ 52391 w 674829"/>
              <a:gd name="connsiteY17" fmla="*/ 977862 h 1130300"/>
              <a:gd name="connsiteX18" fmla="*/ 84141 w 674829"/>
              <a:gd name="connsiteY18" fmla="*/ 1054062 h 1130300"/>
              <a:gd name="connsiteX19" fmla="*/ 135079 w 674829"/>
              <a:gd name="connsiteY19" fmla="*/ 1130300 h 1130300"/>
              <a:gd name="connsiteX0" fmla="*/ 135079 w 674829"/>
              <a:gd name="connsiteY0" fmla="*/ 1130300 h 1130300"/>
              <a:gd name="connsiteX1" fmla="*/ 198579 w 674829"/>
              <a:gd name="connsiteY1" fmla="*/ 1022350 h 1130300"/>
              <a:gd name="connsiteX2" fmla="*/ 173179 w 674829"/>
              <a:gd name="connsiteY2" fmla="*/ 736600 h 1130300"/>
              <a:gd name="connsiteX3" fmla="*/ 192229 w 674829"/>
              <a:gd name="connsiteY3" fmla="*/ 539750 h 1130300"/>
              <a:gd name="connsiteX4" fmla="*/ 287479 w 674829"/>
              <a:gd name="connsiteY4" fmla="*/ 450850 h 1130300"/>
              <a:gd name="connsiteX5" fmla="*/ 554041 w 674829"/>
              <a:gd name="connsiteY5" fmla="*/ 349212 h 1130300"/>
              <a:gd name="connsiteX6" fmla="*/ 617542 w 674829"/>
              <a:gd name="connsiteY6" fmla="*/ 298412 h 1130300"/>
              <a:gd name="connsiteX7" fmla="*/ 655641 w 674829"/>
              <a:gd name="connsiteY7" fmla="*/ 209512 h 1130300"/>
              <a:gd name="connsiteX8" fmla="*/ 674829 w 674829"/>
              <a:gd name="connsiteY8" fmla="*/ 88900 h 1130300"/>
              <a:gd name="connsiteX9" fmla="*/ 592142 w 674829"/>
              <a:gd name="connsiteY9" fmla="*/ 19012 h 1130300"/>
              <a:gd name="connsiteX10" fmla="*/ 465279 w 674829"/>
              <a:gd name="connsiteY10" fmla="*/ 0 h 1130300"/>
              <a:gd name="connsiteX11" fmla="*/ 350841 w 674829"/>
              <a:gd name="connsiteY11" fmla="*/ 50762 h 1130300"/>
              <a:gd name="connsiteX12" fmla="*/ 287341 w 674829"/>
              <a:gd name="connsiteY12" fmla="*/ 120612 h 1130300"/>
              <a:gd name="connsiteX13" fmla="*/ 185741 w 674829"/>
              <a:gd name="connsiteY13" fmla="*/ 190462 h 1130300"/>
              <a:gd name="connsiteX14" fmla="*/ 65091 w 674829"/>
              <a:gd name="connsiteY14" fmla="*/ 355562 h 1130300"/>
              <a:gd name="connsiteX15" fmla="*/ 8079 w 674829"/>
              <a:gd name="connsiteY15" fmla="*/ 482600 h 1130300"/>
              <a:gd name="connsiteX16" fmla="*/ 1729 w 674829"/>
              <a:gd name="connsiteY16" fmla="*/ 685800 h 1130300"/>
              <a:gd name="connsiteX17" fmla="*/ 20779 w 674829"/>
              <a:gd name="connsiteY17" fmla="*/ 812800 h 1130300"/>
              <a:gd name="connsiteX18" fmla="*/ 52391 w 674829"/>
              <a:gd name="connsiteY18" fmla="*/ 977862 h 1130300"/>
              <a:gd name="connsiteX19" fmla="*/ 84141 w 674829"/>
              <a:gd name="connsiteY19" fmla="*/ 1054062 h 1130300"/>
              <a:gd name="connsiteX20" fmla="*/ 135079 w 67482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192229 w 655779"/>
              <a:gd name="connsiteY3" fmla="*/ 539750 h 1130300"/>
              <a:gd name="connsiteX4" fmla="*/ 287479 w 655779"/>
              <a:gd name="connsiteY4" fmla="*/ 4508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192229 w 655779"/>
              <a:gd name="connsiteY3" fmla="*/ 539750 h 1130300"/>
              <a:gd name="connsiteX4" fmla="*/ 300179 w 655779"/>
              <a:gd name="connsiteY4" fmla="*/ 4635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217629 w 655779"/>
              <a:gd name="connsiteY3" fmla="*/ 552450 h 1130300"/>
              <a:gd name="connsiteX4" fmla="*/ 300179 w 655779"/>
              <a:gd name="connsiteY4" fmla="*/ 4635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30300 h 1130300"/>
              <a:gd name="connsiteX1" fmla="*/ 198579 w 655779"/>
              <a:gd name="connsiteY1" fmla="*/ 1022350 h 1130300"/>
              <a:gd name="connsiteX2" fmla="*/ 173179 w 655779"/>
              <a:gd name="connsiteY2" fmla="*/ 736600 h 1130300"/>
              <a:gd name="connsiteX3" fmla="*/ 217629 w 655779"/>
              <a:gd name="connsiteY3" fmla="*/ 552450 h 1130300"/>
              <a:gd name="connsiteX4" fmla="*/ 344629 w 655779"/>
              <a:gd name="connsiteY4" fmla="*/ 476250 h 1130300"/>
              <a:gd name="connsiteX5" fmla="*/ 554041 w 655779"/>
              <a:gd name="connsiteY5" fmla="*/ 349212 h 1130300"/>
              <a:gd name="connsiteX6" fmla="*/ 617542 w 655779"/>
              <a:gd name="connsiteY6" fmla="*/ 298412 h 1130300"/>
              <a:gd name="connsiteX7" fmla="*/ 655641 w 655779"/>
              <a:gd name="connsiteY7" fmla="*/ 209512 h 1130300"/>
              <a:gd name="connsiteX8" fmla="*/ 655779 w 655779"/>
              <a:gd name="connsiteY8" fmla="*/ 95250 h 1130300"/>
              <a:gd name="connsiteX9" fmla="*/ 592142 w 655779"/>
              <a:gd name="connsiteY9" fmla="*/ 19012 h 1130300"/>
              <a:gd name="connsiteX10" fmla="*/ 465279 w 655779"/>
              <a:gd name="connsiteY10" fmla="*/ 0 h 1130300"/>
              <a:gd name="connsiteX11" fmla="*/ 350841 w 655779"/>
              <a:gd name="connsiteY11" fmla="*/ 50762 h 1130300"/>
              <a:gd name="connsiteX12" fmla="*/ 287341 w 655779"/>
              <a:gd name="connsiteY12" fmla="*/ 120612 h 1130300"/>
              <a:gd name="connsiteX13" fmla="*/ 185741 w 655779"/>
              <a:gd name="connsiteY13" fmla="*/ 190462 h 1130300"/>
              <a:gd name="connsiteX14" fmla="*/ 65091 w 655779"/>
              <a:gd name="connsiteY14" fmla="*/ 355562 h 1130300"/>
              <a:gd name="connsiteX15" fmla="*/ 8079 w 655779"/>
              <a:gd name="connsiteY15" fmla="*/ 482600 h 1130300"/>
              <a:gd name="connsiteX16" fmla="*/ 1729 w 655779"/>
              <a:gd name="connsiteY16" fmla="*/ 685800 h 1130300"/>
              <a:gd name="connsiteX17" fmla="*/ 20779 w 655779"/>
              <a:gd name="connsiteY17" fmla="*/ 812800 h 1130300"/>
              <a:gd name="connsiteX18" fmla="*/ 52391 w 655779"/>
              <a:gd name="connsiteY18" fmla="*/ 977862 h 1130300"/>
              <a:gd name="connsiteX19" fmla="*/ 84141 w 655779"/>
              <a:gd name="connsiteY19" fmla="*/ 1054062 h 1130300"/>
              <a:gd name="connsiteX20" fmla="*/ 135079 w 655779"/>
              <a:gd name="connsiteY20" fmla="*/ 1130300 h 1130300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50841 w 655779"/>
              <a:gd name="connsiteY11" fmla="*/ 32600 h 1112138"/>
              <a:gd name="connsiteX12" fmla="*/ 287341 w 655779"/>
              <a:gd name="connsiteY12" fmla="*/ 102450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406076 w 655779"/>
              <a:gd name="connsiteY11" fmla="*/ 130733 h 1112138"/>
              <a:gd name="connsiteX12" fmla="*/ 287341 w 655779"/>
              <a:gd name="connsiteY12" fmla="*/ 102450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82404 w 655779"/>
              <a:gd name="connsiteY11" fmla="*/ 108087 h 1112138"/>
              <a:gd name="connsiteX12" fmla="*/ 287341 w 655779"/>
              <a:gd name="connsiteY12" fmla="*/ 102450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82404 w 655779"/>
              <a:gd name="connsiteY11" fmla="*/ 108087 h 1112138"/>
              <a:gd name="connsiteX12" fmla="*/ 295232 w 655779"/>
              <a:gd name="connsiteY12" fmla="*/ 140194 h 1112138"/>
              <a:gd name="connsiteX13" fmla="*/ 185741 w 655779"/>
              <a:gd name="connsiteY13" fmla="*/ 172300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55779"/>
              <a:gd name="connsiteY0" fmla="*/ 1112138 h 1112138"/>
              <a:gd name="connsiteX1" fmla="*/ 198579 w 655779"/>
              <a:gd name="connsiteY1" fmla="*/ 1004188 h 1112138"/>
              <a:gd name="connsiteX2" fmla="*/ 173179 w 655779"/>
              <a:gd name="connsiteY2" fmla="*/ 718438 h 1112138"/>
              <a:gd name="connsiteX3" fmla="*/ 217629 w 655779"/>
              <a:gd name="connsiteY3" fmla="*/ 534288 h 1112138"/>
              <a:gd name="connsiteX4" fmla="*/ 344629 w 655779"/>
              <a:gd name="connsiteY4" fmla="*/ 458088 h 1112138"/>
              <a:gd name="connsiteX5" fmla="*/ 554041 w 655779"/>
              <a:gd name="connsiteY5" fmla="*/ 331050 h 1112138"/>
              <a:gd name="connsiteX6" fmla="*/ 617542 w 655779"/>
              <a:gd name="connsiteY6" fmla="*/ 280250 h 1112138"/>
              <a:gd name="connsiteX7" fmla="*/ 655641 w 655779"/>
              <a:gd name="connsiteY7" fmla="*/ 191350 h 1112138"/>
              <a:gd name="connsiteX8" fmla="*/ 655779 w 655779"/>
              <a:gd name="connsiteY8" fmla="*/ 77088 h 1112138"/>
              <a:gd name="connsiteX9" fmla="*/ 592142 w 655779"/>
              <a:gd name="connsiteY9" fmla="*/ 850 h 1112138"/>
              <a:gd name="connsiteX10" fmla="*/ 457388 w 655779"/>
              <a:gd name="connsiteY10" fmla="*/ 19582 h 1112138"/>
              <a:gd name="connsiteX11" fmla="*/ 382404 w 655779"/>
              <a:gd name="connsiteY11" fmla="*/ 108087 h 1112138"/>
              <a:gd name="connsiteX12" fmla="*/ 295232 w 655779"/>
              <a:gd name="connsiteY12" fmla="*/ 140194 h 1112138"/>
              <a:gd name="connsiteX13" fmla="*/ 169960 w 655779"/>
              <a:gd name="connsiteY13" fmla="*/ 210043 h 1112138"/>
              <a:gd name="connsiteX14" fmla="*/ 65091 w 655779"/>
              <a:gd name="connsiteY14" fmla="*/ 337400 h 1112138"/>
              <a:gd name="connsiteX15" fmla="*/ 8079 w 655779"/>
              <a:gd name="connsiteY15" fmla="*/ 464438 h 1112138"/>
              <a:gd name="connsiteX16" fmla="*/ 1729 w 655779"/>
              <a:gd name="connsiteY16" fmla="*/ 667638 h 1112138"/>
              <a:gd name="connsiteX17" fmla="*/ 20779 w 655779"/>
              <a:gd name="connsiteY17" fmla="*/ 794638 h 1112138"/>
              <a:gd name="connsiteX18" fmla="*/ 52391 w 655779"/>
              <a:gd name="connsiteY18" fmla="*/ 959700 h 1112138"/>
              <a:gd name="connsiteX19" fmla="*/ 84141 w 655779"/>
              <a:gd name="connsiteY19" fmla="*/ 1035900 h 1112138"/>
              <a:gd name="connsiteX20" fmla="*/ 135079 w 655779"/>
              <a:gd name="connsiteY20" fmla="*/ 1112138 h 1112138"/>
              <a:gd name="connsiteX0" fmla="*/ 135079 w 679451"/>
              <a:gd name="connsiteY0" fmla="*/ 1112138 h 1112138"/>
              <a:gd name="connsiteX1" fmla="*/ 198579 w 679451"/>
              <a:gd name="connsiteY1" fmla="*/ 1004188 h 1112138"/>
              <a:gd name="connsiteX2" fmla="*/ 173179 w 679451"/>
              <a:gd name="connsiteY2" fmla="*/ 718438 h 1112138"/>
              <a:gd name="connsiteX3" fmla="*/ 217629 w 679451"/>
              <a:gd name="connsiteY3" fmla="*/ 534288 h 1112138"/>
              <a:gd name="connsiteX4" fmla="*/ 344629 w 679451"/>
              <a:gd name="connsiteY4" fmla="*/ 458088 h 1112138"/>
              <a:gd name="connsiteX5" fmla="*/ 554041 w 679451"/>
              <a:gd name="connsiteY5" fmla="*/ 331050 h 1112138"/>
              <a:gd name="connsiteX6" fmla="*/ 617542 w 679451"/>
              <a:gd name="connsiteY6" fmla="*/ 280250 h 1112138"/>
              <a:gd name="connsiteX7" fmla="*/ 655641 w 679451"/>
              <a:gd name="connsiteY7" fmla="*/ 191350 h 1112138"/>
              <a:gd name="connsiteX8" fmla="*/ 679451 w 679451"/>
              <a:gd name="connsiteY8" fmla="*/ 77088 h 1112138"/>
              <a:gd name="connsiteX9" fmla="*/ 592142 w 679451"/>
              <a:gd name="connsiteY9" fmla="*/ 850 h 1112138"/>
              <a:gd name="connsiteX10" fmla="*/ 457388 w 679451"/>
              <a:gd name="connsiteY10" fmla="*/ 19582 h 1112138"/>
              <a:gd name="connsiteX11" fmla="*/ 382404 w 679451"/>
              <a:gd name="connsiteY11" fmla="*/ 108087 h 1112138"/>
              <a:gd name="connsiteX12" fmla="*/ 295232 w 679451"/>
              <a:gd name="connsiteY12" fmla="*/ 140194 h 1112138"/>
              <a:gd name="connsiteX13" fmla="*/ 169960 w 679451"/>
              <a:gd name="connsiteY13" fmla="*/ 210043 h 1112138"/>
              <a:gd name="connsiteX14" fmla="*/ 65091 w 679451"/>
              <a:gd name="connsiteY14" fmla="*/ 337400 h 1112138"/>
              <a:gd name="connsiteX15" fmla="*/ 8079 w 679451"/>
              <a:gd name="connsiteY15" fmla="*/ 464438 h 1112138"/>
              <a:gd name="connsiteX16" fmla="*/ 1729 w 679451"/>
              <a:gd name="connsiteY16" fmla="*/ 667638 h 1112138"/>
              <a:gd name="connsiteX17" fmla="*/ 20779 w 679451"/>
              <a:gd name="connsiteY17" fmla="*/ 794638 h 1112138"/>
              <a:gd name="connsiteX18" fmla="*/ 52391 w 679451"/>
              <a:gd name="connsiteY18" fmla="*/ 959700 h 1112138"/>
              <a:gd name="connsiteX19" fmla="*/ 84141 w 679451"/>
              <a:gd name="connsiteY19" fmla="*/ 1035900 h 1112138"/>
              <a:gd name="connsiteX20" fmla="*/ 135079 w 679451"/>
              <a:gd name="connsiteY20" fmla="*/ 1112138 h 1112138"/>
              <a:gd name="connsiteX0" fmla="*/ 135079 w 695095"/>
              <a:gd name="connsiteY0" fmla="*/ 1112138 h 1112138"/>
              <a:gd name="connsiteX1" fmla="*/ 198579 w 695095"/>
              <a:gd name="connsiteY1" fmla="*/ 1004188 h 1112138"/>
              <a:gd name="connsiteX2" fmla="*/ 173179 w 695095"/>
              <a:gd name="connsiteY2" fmla="*/ 718438 h 1112138"/>
              <a:gd name="connsiteX3" fmla="*/ 217629 w 695095"/>
              <a:gd name="connsiteY3" fmla="*/ 534288 h 1112138"/>
              <a:gd name="connsiteX4" fmla="*/ 344629 w 695095"/>
              <a:gd name="connsiteY4" fmla="*/ 458088 h 1112138"/>
              <a:gd name="connsiteX5" fmla="*/ 554041 w 695095"/>
              <a:gd name="connsiteY5" fmla="*/ 331050 h 1112138"/>
              <a:gd name="connsiteX6" fmla="*/ 617542 w 695095"/>
              <a:gd name="connsiteY6" fmla="*/ 280250 h 1112138"/>
              <a:gd name="connsiteX7" fmla="*/ 695095 w 695095"/>
              <a:gd name="connsiteY7" fmla="*/ 198898 h 1112138"/>
              <a:gd name="connsiteX8" fmla="*/ 679451 w 695095"/>
              <a:gd name="connsiteY8" fmla="*/ 77088 h 1112138"/>
              <a:gd name="connsiteX9" fmla="*/ 592142 w 695095"/>
              <a:gd name="connsiteY9" fmla="*/ 850 h 1112138"/>
              <a:gd name="connsiteX10" fmla="*/ 457388 w 695095"/>
              <a:gd name="connsiteY10" fmla="*/ 19582 h 1112138"/>
              <a:gd name="connsiteX11" fmla="*/ 382404 w 695095"/>
              <a:gd name="connsiteY11" fmla="*/ 108087 h 1112138"/>
              <a:gd name="connsiteX12" fmla="*/ 295232 w 695095"/>
              <a:gd name="connsiteY12" fmla="*/ 140194 h 1112138"/>
              <a:gd name="connsiteX13" fmla="*/ 169960 w 695095"/>
              <a:gd name="connsiteY13" fmla="*/ 210043 h 1112138"/>
              <a:gd name="connsiteX14" fmla="*/ 65091 w 695095"/>
              <a:gd name="connsiteY14" fmla="*/ 337400 h 1112138"/>
              <a:gd name="connsiteX15" fmla="*/ 8079 w 695095"/>
              <a:gd name="connsiteY15" fmla="*/ 464438 h 1112138"/>
              <a:gd name="connsiteX16" fmla="*/ 1729 w 695095"/>
              <a:gd name="connsiteY16" fmla="*/ 667638 h 1112138"/>
              <a:gd name="connsiteX17" fmla="*/ 20779 w 695095"/>
              <a:gd name="connsiteY17" fmla="*/ 794638 h 1112138"/>
              <a:gd name="connsiteX18" fmla="*/ 52391 w 695095"/>
              <a:gd name="connsiteY18" fmla="*/ 959700 h 1112138"/>
              <a:gd name="connsiteX19" fmla="*/ 84141 w 695095"/>
              <a:gd name="connsiteY19" fmla="*/ 1035900 h 1112138"/>
              <a:gd name="connsiteX20" fmla="*/ 135079 w 695095"/>
              <a:gd name="connsiteY20" fmla="*/ 1112138 h 1112138"/>
              <a:gd name="connsiteX0" fmla="*/ 135079 w 695095"/>
              <a:gd name="connsiteY0" fmla="*/ 1112138 h 1112138"/>
              <a:gd name="connsiteX1" fmla="*/ 198579 w 695095"/>
              <a:gd name="connsiteY1" fmla="*/ 1004188 h 1112138"/>
              <a:gd name="connsiteX2" fmla="*/ 212633 w 695095"/>
              <a:gd name="connsiteY2" fmla="*/ 710890 h 1112138"/>
              <a:gd name="connsiteX3" fmla="*/ 217629 w 695095"/>
              <a:gd name="connsiteY3" fmla="*/ 534288 h 1112138"/>
              <a:gd name="connsiteX4" fmla="*/ 344629 w 695095"/>
              <a:gd name="connsiteY4" fmla="*/ 458088 h 1112138"/>
              <a:gd name="connsiteX5" fmla="*/ 554041 w 695095"/>
              <a:gd name="connsiteY5" fmla="*/ 331050 h 1112138"/>
              <a:gd name="connsiteX6" fmla="*/ 617542 w 695095"/>
              <a:gd name="connsiteY6" fmla="*/ 280250 h 1112138"/>
              <a:gd name="connsiteX7" fmla="*/ 695095 w 695095"/>
              <a:gd name="connsiteY7" fmla="*/ 198898 h 1112138"/>
              <a:gd name="connsiteX8" fmla="*/ 679451 w 695095"/>
              <a:gd name="connsiteY8" fmla="*/ 77088 h 1112138"/>
              <a:gd name="connsiteX9" fmla="*/ 592142 w 695095"/>
              <a:gd name="connsiteY9" fmla="*/ 850 h 1112138"/>
              <a:gd name="connsiteX10" fmla="*/ 457388 w 695095"/>
              <a:gd name="connsiteY10" fmla="*/ 19582 h 1112138"/>
              <a:gd name="connsiteX11" fmla="*/ 382404 w 695095"/>
              <a:gd name="connsiteY11" fmla="*/ 108087 h 1112138"/>
              <a:gd name="connsiteX12" fmla="*/ 295232 w 695095"/>
              <a:gd name="connsiteY12" fmla="*/ 140194 h 1112138"/>
              <a:gd name="connsiteX13" fmla="*/ 169960 w 695095"/>
              <a:gd name="connsiteY13" fmla="*/ 210043 h 1112138"/>
              <a:gd name="connsiteX14" fmla="*/ 65091 w 695095"/>
              <a:gd name="connsiteY14" fmla="*/ 337400 h 1112138"/>
              <a:gd name="connsiteX15" fmla="*/ 8079 w 695095"/>
              <a:gd name="connsiteY15" fmla="*/ 464438 h 1112138"/>
              <a:gd name="connsiteX16" fmla="*/ 1729 w 695095"/>
              <a:gd name="connsiteY16" fmla="*/ 667638 h 1112138"/>
              <a:gd name="connsiteX17" fmla="*/ 20779 w 695095"/>
              <a:gd name="connsiteY17" fmla="*/ 794638 h 1112138"/>
              <a:gd name="connsiteX18" fmla="*/ 52391 w 695095"/>
              <a:gd name="connsiteY18" fmla="*/ 959700 h 1112138"/>
              <a:gd name="connsiteX19" fmla="*/ 84141 w 695095"/>
              <a:gd name="connsiteY19" fmla="*/ 1035900 h 1112138"/>
              <a:gd name="connsiteX20" fmla="*/ 135079 w 695095"/>
              <a:gd name="connsiteY20" fmla="*/ 1112138 h 1112138"/>
              <a:gd name="connsiteX0" fmla="*/ 135079 w 695095"/>
              <a:gd name="connsiteY0" fmla="*/ 1112138 h 1112138"/>
              <a:gd name="connsiteX1" fmla="*/ 198579 w 695095"/>
              <a:gd name="connsiteY1" fmla="*/ 1004188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52391 w 695095"/>
              <a:gd name="connsiteY19" fmla="*/ 959700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35079 w 695095"/>
              <a:gd name="connsiteY0" fmla="*/ 1112138 h 1112138"/>
              <a:gd name="connsiteX1" fmla="*/ 222251 w 695095"/>
              <a:gd name="connsiteY1" fmla="*/ 1041931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52391 w 695095"/>
              <a:gd name="connsiteY19" fmla="*/ 959700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35079 w 695095"/>
              <a:gd name="connsiteY0" fmla="*/ 1112138 h 1112138"/>
              <a:gd name="connsiteX1" fmla="*/ 222251 w 695095"/>
              <a:gd name="connsiteY1" fmla="*/ 1041931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131298 w 695095"/>
              <a:gd name="connsiteY19" fmla="*/ 944602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35079 w 695095"/>
              <a:gd name="connsiteY0" fmla="*/ 1112138 h 1112138"/>
              <a:gd name="connsiteX1" fmla="*/ 222251 w 695095"/>
              <a:gd name="connsiteY1" fmla="*/ 1041931 h 1112138"/>
              <a:gd name="connsiteX2" fmla="*/ 269283 w 695095"/>
              <a:gd name="connsiteY2" fmla="*/ 931007 h 1112138"/>
              <a:gd name="connsiteX3" fmla="*/ 212633 w 695095"/>
              <a:gd name="connsiteY3" fmla="*/ 710890 h 1112138"/>
              <a:gd name="connsiteX4" fmla="*/ 217629 w 695095"/>
              <a:gd name="connsiteY4" fmla="*/ 534288 h 1112138"/>
              <a:gd name="connsiteX5" fmla="*/ 344629 w 695095"/>
              <a:gd name="connsiteY5" fmla="*/ 458088 h 1112138"/>
              <a:gd name="connsiteX6" fmla="*/ 554041 w 695095"/>
              <a:gd name="connsiteY6" fmla="*/ 331050 h 1112138"/>
              <a:gd name="connsiteX7" fmla="*/ 617542 w 695095"/>
              <a:gd name="connsiteY7" fmla="*/ 280250 h 1112138"/>
              <a:gd name="connsiteX8" fmla="*/ 695095 w 695095"/>
              <a:gd name="connsiteY8" fmla="*/ 198898 h 1112138"/>
              <a:gd name="connsiteX9" fmla="*/ 679451 w 695095"/>
              <a:gd name="connsiteY9" fmla="*/ 77088 h 1112138"/>
              <a:gd name="connsiteX10" fmla="*/ 592142 w 695095"/>
              <a:gd name="connsiteY10" fmla="*/ 850 h 1112138"/>
              <a:gd name="connsiteX11" fmla="*/ 457388 w 695095"/>
              <a:gd name="connsiteY11" fmla="*/ 19582 h 1112138"/>
              <a:gd name="connsiteX12" fmla="*/ 382404 w 695095"/>
              <a:gd name="connsiteY12" fmla="*/ 108087 h 1112138"/>
              <a:gd name="connsiteX13" fmla="*/ 295232 w 695095"/>
              <a:gd name="connsiteY13" fmla="*/ 140194 h 1112138"/>
              <a:gd name="connsiteX14" fmla="*/ 169960 w 695095"/>
              <a:gd name="connsiteY14" fmla="*/ 210043 h 1112138"/>
              <a:gd name="connsiteX15" fmla="*/ 65091 w 695095"/>
              <a:gd name="connsiteY15" fmla="*/ 337400 h 1112138"/>
              <a:gd name="connsiteX16" fmla="*/ 8079 w 695095"/>
              <a:gd name="connsiteY16" fmla="*/ 464438 h 1112138"/>
              <a:gd name="connsiteX17" fmla="*/ 1729 w 695095"/>
              <a:gd name="connsiteY17" fmla="*/ 667638 h 1112138"/>
              <a:gd name="connsiteX18" fmla="*/ 20779 w 695095"/>
              <a:gd name="connsiteY18" fmla="*/ 794638 h 1112138"/>
              <a:gd name="connsiteX19" fmla="*/ 99735 w 695095"/>
              <a:gd name="connsiteY19" fmla="*/ 944602 h 1112138"/>
              <a:gd name="connsiteX20" fmla="*/ 84141 w 695095"/>
              <a:gd name="connsiteY20" fmla="*/ 1035900 h 1112138"/>
              <a:gd name="connsiteX21" fmla="*/ 135079 w 695095"/>
              <a:gd name="connsiteY21" fmla="*/ 1112138 h 1112138"/>
              <a:gd name="connsiteX0" fmla="*/ 142612 w 702628"/>
              <a:gd name="connsiteY0" fmla="*/ 1112138 h 1112138"/>
              <a:gd name="connsiteX1" fmla="*/ 229784 w 702628"/>
              <a:gd name="connsiteY1" fmla="*/ 1041931 h 1112138"/>
              <a:gd name="connsiteX2" fmla="*/ 276816 w 702628"/>
              <a:gd name="connsiteY2" fmla="*/ 931007 h 1112138"/>
              <a:gd name="connsiteX3" fmla="*/ 220166 w 702628"/>
              <a:gd name="connsiteY3" fmla="*/ 710890 h 1112138"/>
              <a:gd name="connsiteX4" fmla="*/ 225162 w 702628"/>
              <a:gd name="connsiteY4" fmla="*/ 534288 h 1112138"/>
              <a:gd name="connsiteX5" fmla="*/ 352162 w 702628"/>
              <a:gd name="connsiteY5" fmla="*/ 458088 h 1112138"/>
              <a:gd name="connsiteX6" fmla="*/ 561574 w 702628"/>
              <a:gd name="connsiteY6" fmla="*/ 331050 h 1112138"/>
              <a:gd name="connsiteX7" fmla="*/ 625075 w 702628"/>
              <a:gd name="connsiteY7" fmla="*/ 280250 h 1112138"/>
              <a:gd name="connsiteX8" fmla="*/ 702628 w 702628"/>
              <a:gd name="connsiteY8" fmla="*/ 198898 h 1112138"/>
              <a:gd name="connsiteX9" fmla="*/ 686984 w 702628"/>
              <a:gd name="connsiteY9" fmla="*/ 77088 h 1112138"/>
              <a:gd name="connsiteX10" fmla="*/ 599675 w 702628"/>
              <a:gd name="connsiteY10" fmla="*/ 850 h 1112138"/>
              <a:gd name="connsiteX11" fmla="*/ 464921 w 702628"/>
              <a:gd name="connsiteY11" fmla="*/ 19582 h 1112138"/>
              <a:gd name="connsiteX12" fmla="*/ 389937 w 702628"/>
              <a:gd name="connsiteY12" fmla="*/ 108087 h 1112138"/>
              <a:gd name="connsiteX13" fmla="*/ 302765 w 702628"/>
              <a:gd name="connsiteY13" fmla="*/ 140194 h 1112138"/>
              <a:gd name="connsiteX14" fmla="*/ 177493 w 702628"/>
              <a:gd name="connsiteY14" fmla="*/ 210043 h 1112138"/>
              <a:gd name="connsiteX15" fmla="*/ 72624 w 702628"/>
              <a:gd name="connsiteY15" fmla="*/ 337400 h 1112138"/>
              <a:gd name="connsiteX16" fmla="*/ 15612 w 702628"/>
              <a:gd name="connsiteY16" fmla="*/ 464438 h 1112138"/>
              <a:gd name="connsiteX17" fmla="*/ 9262 w 702628"/>
              <a:gd name="connsiteY17" fmla="*/ 667638 h 1112138"/>
              <a:gd name="connsiteX18" fmla="*/ 130892 w 702628"/>
              <a:gd name="connsiteY18" fmla="*/ 779540 h 1112138"/>
              <a:gd name="connsiteX19" fmla="*/ 107268 w 702628"/>
              <a:gd name="connsiteY19" fmla="*/ 944602 h 1112138"/>
              <a:gd name="connsiteX20" fmla="*/ 91674 w 702628"/>
              <a:gd name="connsiteY20" fmla="*/ 1035900 h 1112138"/>
              <a:gd name="connsiteX21" fmla="*/ 142612 w 702628"/>
              <a:gd name="connsiteY21" fmla="*/ 1112138 h 1112138"/>
              <a:gd name="connsiteX0" fmla="*/ 136220 w 696236"/>
              <a:gd name="connsiteY0" fmla="*/ 1112138 h 1112138"/>
              <a:gd name="connsiteX1" fmla="*/ 223392 w 696236"/>
              <a:gd name="connsiteY1" fmla="*/ 1041931 h 1112138"/>
              <a:gd name="connsiteX2" fmla="*/ 270424 w 696236"/>
              <a:gd name="connsiteY2" fmla="*/ 931007 h 1112138"/>
              <a:gd name="connsiteX3" fmla="*/ 213774 w 696236"/>
              <a:gd name="connsiteY3" fmla="*/ 710890 h 1112138"/>
              <a:gd name="connsiteX4" fmla="*/ 218770 w 696236"/>
              <a:gd name="connsiteY4" fmla="*/ 534288 h 1112138"/>
              <a:gd name="connsiteX5" fmla="*/ 345770 w 696236"/>
              <a:gd name="connsiteY5" fmla="*/ 458088 h 1112138"/>
              <a:gd name="connsiteX6" fmla="*/ 555182 w 696236"/>
              <a:gd name="connsiteY6" fmla="*/ 331050 h 1112138"/>
              <a:gd name="connsiteX7" fmla="*/ 618683 w 696236"/>
              <a:gd name="connsiteY7" fmla="*/ 280250 h 1112138"/>
              <a:gd name="connsiteX8" fmla="*/ 696236 w 696236"/>
              <a:gd name="connsiteY8" fmla="*/ 198898 h 1112138"/>
              <a:gd name="connsiteX9" fmla="*/ 680592 w 696236"/>
              <a:gd name="connsiteY9" fmla="*/ 77088 h 1112138"/>
              <a:gd name="connsiteX10" fmla="*/ 593283 w 696236"/>
              <a:gd name="connsiteY10" fmla="*/ 850 h 1112138"/>
              <a:gd name="connsiteX11" fmla="*/ 458529 w 696236"/>
              <a:gd name="connsiteY11" fmla="*/ 19582 h 1112138"/>
              <a:gd name="connsiteX12" fmla="*/ 383545 w 696236"/>
              <a:gd name="connsiteY12" fmla="*/ 108087 h 1112138"/>
              <a:gd name="connsiteX13" fmla="*/ 296373 w 696236"/>
              <a:gd name="connsiteY13" fmla="*/ 140194 h 1112138"/>
              <a:gd name="connsiteX14" fmla="*/ 171101 w 696236"/>
              <a:gd name="connsiteY14" fmla="*/ 210043 h 1112138"/>
              <a:gd name="connsiteX15" fmla="*/ 66232 w 696236"/>
              <a:gd name="connsiteY15" fmla="*/ 337400 h 1112138"/>
              <a:gd name="connsiteX16" fmla="*/ 9220 w 696236"/>
              <a:gd name="connsiteY16" fmla="*/ 464438 h 1112138"/>
              <a:gd name="connsiteX17" fmla="*/ 2870 w 696236"/>
              <a:gd name="connsiteY17" fmla="*/ 667638 h 1112138"/>
              <a:gd name="connsiteX18" fmla="*/ 37702 w 696236"/>
              <a:gd name="connsiteY18" fmla="*/ 779540 h 1112138"/>
              <a:gd name="connsiteX19" fmla="*/ 100876 w 696236"/>
              <a:gd name="connsiteY19" fmla="*/ 944602 h 1112138"/>
              <a:gd name="connsiteX20" fmla="*/ 85282 w 696236"/>
              <a:gd name="connsiteY20" fmla="*/ 1035900 h 1112138"/>
              <a:gd name="connsiteX21" fmla="*/ 136220 w 696236"/>
              <a:gd name="connsiteY21" fmla="*/ 1112138 h 1112138"/>
              <a:gd name="connsiteX0" fmla="*/ 127900 w 687916"/>
              <a:gd name="connsiteY0" fmla="*/ 1112138 h 1112138"/>
              <a:gd name="connsiteX1" fmla="*/ 215072 w 687916"/>
              <a:gd name="connsiteY1" fmla="*/ 1041931 h 1112138"/>
              <a:gd name="connsiteX2" fmla="*/ 262104 w 687916"/>
              <a:gd name="connsiteY2" fmla="*/ 931007 h 1112138"/>
              <a:gd name="connsiteX3" fmla="*/ 205454 w 687916"/>
              <a:gd name="connsiteY3" fmla="*/ 710890 h 1112138"/>
              <a:gd name="connsiteX4" fmla="*/ 210450 w 687916"/>
              <a:gd name="connsiteY4" fmla="*/ 534288 h 1112138"/>
              <a:gd name="connsiteX5" fmla="*/ 337450 w 687916"/>
              <a:gd name="connsiteY5" fmla="*/ 458088 h 1112138"/>
              <a:gd name="connsiteX6" fmla="*/ 546862 w 687916"/>
              <a:gd name="connsiteY6" fmla="*/ 331050 h 1112138"/>
              <a:gd name="connsiteX7" fmla="*/ 610363 w 687916"/>
              <a:gd name="connsiteY7" fmla="*/ 280250 h 1112138"/>
              <a:gd name="connsiteX8" fmla="*/ 687916 w 687916"/>
              <a:gd name="connsiteY8" fmla="*/ 198898 h 1112138"/>
              <a:gd name="connsiteX9" fmla="*/ 672272 w 687916"/>
              <a:gd name="connsiteY9" fmla="*/ 77088 h 1112138"/>
              <a:gd name="connsiteX10" fmla="*/ 584963 w 687916"/>
              <a:gd name="connsiteY10" fmla="*/ 850 h 1112138"/>
              <a:gd name="connsiteX11" fmla="*/ 450209 w 687916"/>
              <a:gd name="connsiteY11" fmla="*/ 19582 h 1112138"/>
              <a:gd name="connsiteX12" fmla="*/ 375225 w 687916"/>
              <a:gd name="connsiteY12" fmla="*/ 108087 h 1112138"/>
              <a:gd name="connsiteX13" fmla="*/ 288053 w 687916"/>
              <a:gd name="connsiteY13" fmla="*/ 140194 h 1112138"/>
              <a:gd name="connsiteX14" fmla="*/ 162781 w 687916"/>
              <a:gd name="connsiteY14" fmla="*/ 210043 h 1112138"/>
              <a:gd name="connsiteX15" fmla="*/ 57912 w 687916"/>
              <a:gd name="connsiteY15" fmla="*/ 337400 h 1112138"/>
              <a:gd name="connsiteX16" fmla="*/ 900 w 687916"/>
              <a:gd name="connsiteY16" fmla="*/ 464438 h 1112138"/>
              <a:gd name="connsiteX17" fmla="*/ 81349 w 687916"/>
              <a:gd name="connsiteY17" fmla="*/ 584603 h 1112138"/>
              <a:gd name="connsiteX18" fmla="*/ 29382 w 687916"/>
              <a:gd name="connsiteY18" fmla="*/ 779540 h 1112138"/>
              <a:gd name="connsiteX19" fmla="*/ 92556 w 687916"/>
              <a:gd name="connsiteY19" fmla="*/ 944602 h 1112138"/>
              <a:gd name="connsiteX20" fmla="*/ 76962 w 687916"/>
              <a:gd name="connsiteY20" fmla="*/ 1035900 h 1112138"/>
              <a:gd name="connsiteX21" fmla="*/ 127900 w 687916"/>
              <a:gd name="connsiteY21" fmla="*/ 1112138 h 1112138"/>
              <a:gd name="connsiteX0" fmla="*/ 129739 w 689755"/>
              <a:gd name="connsiteY0" fmla="*/ 1112138 h 1112138"/>
              <a:gd name="connsiteX1" fmla="*/ 216911 w 689755"/>
              <a:gd name="connsiteY1" fmla="*/ 1041931 h 1112138"/>
              <a:gd name="connsiteX2" fmla="*/ 263943 w 689755"/>
              <a:gd name="connsiteY2" fmla="*/ 931007 h 1112138"/>
              <a:gd name="connsiteX3" fmla="*/ 207293 w 689755"/>
              <a:gd name="connsiteY3" fmla="*/ 710890 h 1112138"/>
              <a:gd name="connsiteX4" fmla="*/ 212289 w 689755"/>
              <a:gd name="connsiteY4" fmla="*/ 534288 h 1112138"/>
              <a:gd name="connsiteX5" fmla="*/ 339289 w 689755"/>
              <a:gd name="connsiteY5" fmla="*/ 458088 h 1112138"/>
              <a:gd name="connsiteX6" fmla="*/ 548701 w 689755"/>
              <a:gd name="connsiteY6" fmla="*/ 331050 h 1112138"/>
              <a:gd name="connsiteX7" fmla="*/ 612202 w 689755"/>
              <a:gd name="connsiteY7" fmla="*/ 280250 h 1112138"/>
              <a:gd name="connsiteX8" fmla="*/ 689755 w 689755"/>
              <a:gd name="connsiteY8" fmla="*/ 198898 h 1112138"/>
              <a:gd name="connsiteX9" fmla="*/ 674111 w 689755"/>
              <a:gd name="connsiteY9" fmla="*/ 77088 h 1112138"/>
              <a:gd name="connsiteX10" fmla="*/ 586802 w 689755"/>
              <a:gd name="connsiteY10" fmla="*/ 850 h 1112138"/>
              <a:gd name="connsiteX11" fmla="*/ 452048 w 689755"/>
              <a:gd name="connsiteY11" fmla="*/ 19582 h 1112138"/>
              <a:gd name="connsiteX12" fmla="*/ 377064 w 689755"/>
              <a:gd name="connsiteY12" fmla="*/ 108087 h 1112138"/>
              <a:gd name="connsiteX13" fmla="*/ 289892 w 689755"/>
              <a:gd name="connsiteY13" fmla="*/ 140194 h 1112138"/>
              <a:gd name="connsiteX14" fmla="*/ 164620 w 689755"/>
              <a:gd name="connsiteY14" fmla="*/ 210043 h 1112138"/>
              <a:gd name="connsiteX15" fmla="*/ 59751 w 689755"/>
              <a:gd name="connsiteY15" fmla="*/ 337400 h 1112138"/>
              <a:gd name="connsiteX16" fmla="*/ 2739 w 689755"/>
              <a:gd name="connsiteY16" fmla="*/ 464438 h 1112138"/>
              <a:gd name="connsiteX17" fmla="*/ 20062 w 689755"/>
              <a:gd name="connsiteY17" fmla="*/ 584603 h 1112138"/>
              <a:gd name="connsiteX18" fmla="*/ 31221 w 689755"/>
              <a:gd name="connsiteY18" fmla="*/ 779540 h 1112138"/>
              <a:gd name="connsiteX19" fmla="*/ 94395 w 689755"/>
              <a:gd name="connsiteY19" fmla="*/ 944602 h 1112138"/>
              <a:gd name="connsiteX20" fmla="*/ 78801 w 689755"/>
              <a:gd name="connsiteY20" fmla="*/ 1035900 h 1112138"/>
              <a:gd name="connsiteX21" fmla="*/ 129739 w 689755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40194 h 1112138"/>
              <a:gd name="connsiteX14" fmla="*/ 144818 w 669953"/>
              <a:gd name="connsiteY14" fmla="*/ 210043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74593 w 669953"/>
              <a:gd name="connsiteY19" fmla="*/ 944602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55049 h 1112138"/>
              <a:gd name="connsiteX14" fmla="*/ 144818 w 669953"/>
              <a:gd name="connsiteY14" fmla="*/ 210043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74593 w 669953"/>
              <a:gd name="connsiteY19" fmla="*/ 944602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55049 h 1112138"/>
              <a:gd name="connsiteX14" fmla="*/ 152709 w 669953"/>
              <a:gd name="connsiteY14" fmla="*/ 239752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74593 w 669953"/>
              <a:gd name="connsiteY19" fmla="*/ 944602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70090 w 669953"/>
              <a:gd name="connsiteY13" fmla="*/ 155049 h 1112138"/>
              <a:gd name="connsiteX14" fmla="*/ 152709 w 669953"/>
              <a:gd name="connsiteY14" fmla="*/ 239752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22745 w 669953"/>
              <a:gd name="connsiteY13" fmla="*/ 155049 h 1112138"/>
              <a:gd name="connsiteX14" fmla="*/ 152709 w 669953"/>
              <a:gd name="connsiteY14" fmla="*/ 239752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22745 w 669953"/>
              <a:gd name="connsiteY13" fmla="*/ 155049 h 1112138"/>
              <a:gd name="connsiteX14" fmla="*/ 121146 w 669953"/>
              <a:gd name="connsiteY14" fmla="*/ 247180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06964 w 669953"/>
              <a:gd name="connsiteY13" fmla="*/ 147621 h 1112138"/>
              <a:gd name="connsiteX14" fmla="*/ 121146 w 669953"/>
              <a:gd name="connsiteY14" fmla="*/ 247180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  <a:gd name="connsiteX0" fmla="*/ 109937 w 669953"/>
              <a:gd name="connsiteY0" fmla="*/ 1112138 h 1112138"/>
              <a:gd name="connsiteX1" fmla="*/ 197109 w 669953"/>
              <a:gd name="connsiteY1" fmla="*/ 1041931 h 1112138"/>
              <a:gd name="connsiteX2" fmla="*/ 244141 w 669953"/>
              <a:gd name="connsiteY2" fmla="*/ 931007 h 1112138"/>
              <a:gd name="connsiteX3" fmla="*/ 187491 w 669953"/>
              <a:gd name="connsiteY3" fmla="*/ 710890 h 1112138"/>
              <a:gd name="connsiteX4" fmla="*/ 192487 w 669953"/>
              <a:gd name="connsiteY4" fmla="*/ 534288 h 1112138"/>
              <a:gd name="connsiteX5" fmla="*/ 319487 w 669953"/>
              <a:gd name="connsiteY5" fmla="*/ 458088 h 1112138"/>
              <a:gd name="connsiteX6" fmla="*/ 528899 w 669953"/>
              <a:gd name="connsiteY6" fmla="*/ 331050 h 1112138"/>
              <a:gd name="connsiteX7" fmla="*/ 592400 w 669953"/>
              <a:gd name="connsiteY7" fmla="*/ 280250 h 1112138"/>
              <a:gd name="connsiteX8" fmla="*/ 669953 w 669953"/>
              <a:gd name="connsiteY8" fmla="*/ 198898 h 1112138"/>
              <a:gd name="connsiteX9" fmla="*/ 654309 w 669953"/>
              <a:gd name="connsiteY9" fmla="*/ 77088 h 1112138"/>
              <a:gd name="connsiteX10" fmla="*/ 567000 w 669953"/>
              <a:gd name="connsiteY10" fmla="*/ 850 h 1112138"/>
              <a:gd name="connsiteX11" fmla="*/ 432246 w 669953"/>
              <a:gd name="connsiteY11" fmla="*/ 19582 h 1112138"/>
              <a:gd name="connsiteX12" fmla="*/ 357262 w 669953"/>
              <a:gd name="connsiteY12" fmla="*/ 108087 h 1112138"/>
              <a:gd name="connsiteX13" fmla="*/ 206964 w 669953"/>
              <a:gd name="connsiteY13" fmla="*/ 147621 h 1112138"/>
              <a:gd name="connsiteX14" fmla="*/ 89583 w 669953"/>
              <a:gd name="connsiteY14" fmla="*/ 247180 h 1112138"/>
              <a:gd name="connsiteX15" fmla="*/ 39949 w 669953"/>
              <a:gd name="connsiteY15" fmla="*/ 337400 h 1112138"/>
              <a:gd name="connsiteX16" fmla="*/ 14500 w 669953"/>
              <a:gd name="connsiteY16" fmla="*/ 426695 h 1112138"/>
              <a:gd name="connsiteX17" fmla="*/ 260 w 669953"/>
              <a:gd name="connsiteY17" fmla="*/ 584603 h 1112138"/>
              <a:gd name="connsiteX18" fmla="*/ 11419 w 669953"/>
              <a:gd name="connsiteY18" fmla="*/ 779540 h 1112138"/>
              <a:gd name="connsiteX19" fmla="*/ 27249 w 669953"/>
              <a:gd name="connsiteY19" fmla="*/ 922320 h 1112138"/>
              <a:gd name="connsiteX20" fmla="*/ 58999 w 669953"/>
              <a:gd name="connsiteY20" fmla="*/ 1035900 h 1112138"/>
              <a:gd name="connsiteX21" fmla="*/ 109937 w 669953"/>
              <a:gd name="connsiteY21" fmla="*/ 1112138 h 111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69953" h="1112138">
                <a:moveTo>
                  <a:pt x="109937" y="1112138"/>
                </a:moveTo>
                <a:lnTo>
                  <a:pt x="197109" y="1041931"/>
                </a:lnTo>
                <a:cubicBezTo>
                  <a:pt x="197005" y="1015021"/>
                  <a:pt x="244245" y="957917"/>
                  <a:pt x="244141" y="931007"/>
                </a:cubicBezTo>
                <a:lnTo>
                  <a:pt x="187491" y="710890"/>
                </a:lnTo>
                <a:lnTo>
                  <a:pt x="192487" y="534288"/>
                </a:lnTo>
                <a:lnTo>
                  <a:pt x="319487" y="458088"/>
                </a:lnTo>
                <a:cubicBezTo>
                  <a:pt x="363891" y="405159"/>
                  <a:pt x="484495" y="383979"/>
                  <a:pt x="528899" y="331050"/>
                </a:cubicBezTo>
                <a:cubicBezTo>
                  <a:pt x="579676" y="303527"/>
                  <a:pt x="568891" y="302275"/>
                  <a:pt x="592400" y="280250"/>
                </a:cubicBezTo>
                <a:cubicBezTo>
                  <a:pt x="615909" y="258225"/>
                  <a:pt x="656172" y="231700"/>
                  <a:pt x="669953" y="198898"/>
                </a:cubicBezTo>
                <a:lnTo>
                  <a:pt x="654309" y="77088"/>
                </a:lnTo>
                <a:cubicBezTo>
                  <a:pt x="630980" y="66492"/>
                  <a:pt x="590329" y="11446"/>
                  <a:pt x="567000" y="850"/>
                </a:cubicBezTo>
                <a:cubicBezTo>
                  <a:pt x="524712" y="-5487"/>
                  <a:pt x="474534" y="25919"/>
                  <a:pt x="432246" y="19582"/>
                </a:cubicBezTo>
                <a:cubicBezTo>
                  <a:pt x="415267" y="36503"/>
                  <a:pt x="374241" y="91166"/>
                  <a:pt x="357262" y="108087"/>
                </a:cubicBezTo>
                <a:cubicBezTo>
                  <a:pt x="336095" y="127137"/>
                  <a:pt x="228131" y="128571"/>
                  <a:pt x="206964" y="147621"/>
                </a:cubicBezTo>
                <a:cubicBezTo>
                  <a:pt x="185797" y="164554"/>
                  <a:pt x="110750" y="230247"/>
                  <a:pt x="89583" y="247180"/>
                </a:cubicBezTo>
                <a:cubicBezTo>
                  <a:pt x="45133" y="291630"/>
                  <a:pt x="84399" y="292950"/>
                  <a:pt x="39949" y="337400"/>
                </a:cubicBezTo>
                <a:lnTo>
                  <a:pt x="14500" y="426695"/>
                </a:lnTo>
                <a:cubicBezTo>
                  <a:pt x="3917" y="492312"/>
                  <a:pt x="773" y="525796"/>
                  <a:pt x="260" y="584603"/>
                </a:cubicBezTo>
                <a:cubicBezTo>
                  <a:pt x="-253" y="643410"/>
                  <a:pt x="-1258" y="729805"/>
                  <a:pt x="11419" y="779540"/>
                </a:cubicBezTo>
                <a:cubicBezTo>
                  <a:pt x="34656" y="847261"/>
                  <a:pt x="4012" y="854599"/>
                  <a:pt x="27249" y="922320"/>
                </a:cubicBezTo>
                <a:cubicBezTo>
                  <a:pt x="37832" y="958303"/>
                  <a:pt x="48416" y="999917"/>
                  <a:pt x="58999" y="1035900"/>
                </a:cubicBezTo>
                <a:lnTo>
                  <a:pt x="109937" y="111213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EC1E76-78E1-43FC-BD29-38F7C389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37490"/>
            <a:ext cx="8501063" cy="574675"/>
          </a:xfrm>
        </p:spPr>
        <p:txBody>
          <a:bodyPr/>
          <a:lstStyle/>
          <a:p>
            <a:r>
              <a:rPr lang="en-US" sz="2800" dirty="0"/>
              <a:t>Time Shifts (06-14) @BCU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0609AB-8307-4DDF-90A1-56BC1CDA2641}"/>
                  </a:ext>
                </a:extLst>
              </p:cNvPr>
              <p:cNvSpPr txBox="1"/>
              <p:nvPr/>
            </p:nvSpPr>
            <p:spPr>
              <a:xfrm>
                <a:off x="7648575" y="199474"/>
                <a:ext cx="1219200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000" b="0" i="1" dirty="0" smtClean="0">
                          <a:latin typeface="Cambria Math" panose="02040503050406030204" pitchFamily="18" charset="0"/>
                        </a:rPr>
                        <m:t>𝐻𝑒𝑖𝑑𝑟𝑢𝑛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0609AB-8307-4DDF-90A1-56BC1CDA2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5" y="199474"/>
                <a:ext cx="12192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8A25E3C-B8DA-4E55-8DA2-03CB33E22B67}"/>
              </a:ext>
            </a:extLst>
          </p:cNvPr>
          <p:cNvSpPr txBox="1"/>
          <p:nvPr/>
        </p:nvSpPr>
        <p:spPr>
          <a:xfrm>
            <a:off x="6442920" y="1017036"/>
            <a:ext cx="862737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Seismic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E9AC0-1BB6-41D2-8F29-D43BF438A218}"/>
              </a:ext>
            </a:extLst>
          </p:cNvPr>
          <p:cNvSpPr txBox="1"/>
          <p:nvPr/>
        </p:nvSpPr>
        <p:spPr>
          <a:xfrm>
            <a:off x="2262130" y="1023563"/>
            <a:ext cx="958917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Modelled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(R=15)</a:t>
            </a: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E4673597-518D-4197-B790-214A45511629}"/>
              </a:ext>
            </a:extLst>
          </p:cNvPr>
          <p:cNvSpPr/>
          <p:nvPr/>
        </p:nvSpPr>
        <p:spPr bwMode="auto">
          <a:xfrm>
            <a:off x="2612865" y="2001047"/>
            <a:ext cx="1887493" cy="4137684"/>
          </a:xfrm>
          <a:custGeom>
            <a:avLst/>
            <a:gdLst>
              <a:gd name="connsiteX0" fmla="*/ 428978 w 428978"/>
              <a:gd name="connsiteY0" fmla="*/ 0 h 474133"/>
              <a:gd name="connsiteX1" fmla="*/ 406400 w 428978"/>
              <a:gd name="connsiteY1" fmla="*/ 79022 h 474133"/>
              <a:gd name="connsiteX2" fmla="*/ 338667 w 428978"/>
              <a:gd name="connsiteY2" fmla="*/ 203200 h 474133"/>
              <a:gd name="connsiteX3" fmla="*/ 203200 w 428978"/>
              <a:gd name="connsiteY3" fmla="*/ 338666 h 474133"/>
              <a:gd name="connsiteX4" fmla="*/ 146756 w 428978"/>
              <a:gd name="connsiteY4" fmla="*/ 372533 h 474133"/>
              <a:gd name="connsiteX5" fmla="*/ 112889 w 428978"/>
              <a:gd name="connsiteY5" fmla="*/ 395111 h 474133"/>
              <a:gd name="connsiteX6" fmla="*/ 67733 w 428978"/>
              <a:gd name="connsiteY6" fmla="*/ 417688 h 474133"/>
              <a:gd name="connsiteX7" fmla="*/ 0 w 428978"/>
              <a:gd name="connsiteY7" fmla="*/ 474133 h 474133"/>
              <a:gd name="connsiteX0" fmla="*/ 361838 w 361838"/>
              <a:gd name="connsiteY0" fmla="*/ 0 h 3872089"/>
              <a:gd name="connsiteX1" fmla="*/ 339260 w 361838"/>
              <a:gd name="connsiteY1" fmla="*/ 79022 h 3872089"/>
              <a:gd name="connsiteX2" fmla="*/ 271527 w 361838"/>
              <a:gd name="connsiteY2" fmla="*/ 203200 h 3872089"/>
              <a:gd name="connsiteX3" fmla="*/ 136060 w 361838"/>
              <a:gd name="connsiteY3" fmla="*/ 338666 h 3872089"/>
              <a:gd name="connsiteX4" fmla="*/ 79616 w 361838"/>
              <a:gd name="connsiteY4" fmla="*/ 372533 h 3872089"/>
              <a:gd name="connsiteX5" fmla="*/ 45749 w 361838"/>
              <a:gd name="connsiteY5" fmla="*/ 395111 h 3872089"/>
              <a:gd name="connsiteX6" fmla="*/ 593 w 361838"/>
              <a:gd name="connsiteY6" fmla="*/ 417688 h 3872089"/>
              <a:gd name="connsiteX7" fmla="*/ 79616 w 361838"/>
              <a:gd name="connsiteY7" fmla="*/ 3872089 h 3872089"/>
              <a:gd name="connsiteX0" fmla="*/ 1749797 w 1749797"/>
              <a:gd name="connsiteY0" fmla="*/ 0 h 4058421"/>
              <a:gd name="connsiteX1" fmla="*/ 1727219 w 1749797"/>
              <a:gd name="connsiteY1" fmla="*/ 79022 h 4058421"/>
              <a:gd name="connsiteX2" fmla="*/ 1659486 w 1749797"/>
              <a:gd name="connsiteY2" fmla="*/ 203200 h 4058421"/>
              <a:gd name="connsiteX3" fmla="*/ 1524019 w 1749797"/>
              <a:gd name="connsiteY3" fmla="*/ 338666 h 4058421"/>
              <a:gd name="connsiteX4" fmla="*/ 1467575 w 1749797"/>
              <a:gd name="connsiteY4" fmla="*/ 372533 h 4058421"/>
              <a:gd name="connsiteX5" fmla="*/ 1433708 w 1749797"/>
              <a:gd name="connsiteY5" fmla="*/ 395111 h 4058421"/>
              <a:gd name="connsiteX6" fmla="*/ 19 w 1749797"/>
              <a:gd name="connsiteY6" fmla="*/ 3781777 h 4058421"/>
              <a:gd name="connsiteX7" fmla="*/ 1467575 w 1749797"/>
              <a:gd name="connsiteY7" fmla="*/ 3872089 h 4058421"/>
              <a:gd name="connsiteX0" fmla="*/ 1749797 w 1749797"/>
              <a:gd name="connsiteY0" fmla="*/ 0 h 4058421"/>
              <a:gd name="connsiteX1" fmla="*/ 1727219 w 1749797"/>
              <a:gd name="connsiteY1" fmla="*/ 79022 h 4058421"/>
              <a:gd name="connsiteX2" fmla="*/ 1659486 w 1749797"/>
              <a:gd name="connsiteY2" fmla="*/ 203200 h 4058421"/>
              <a:gd name="connsiteX3" fmla="*/ 1524019 w 1749797"/>
              <a:gd name="connsiteY3" fmla="*/ 338666 h 4058421"/>
              <a:gd name="connsiteX4" fmla="*/ 1467575 w 1749797"/>
              <a:gd name="connsiteY4" fmla="*/ 372533 h 4058421"/>
              <a:gd name="connsiteX5" fmla="*/ 1433708 w 1749797"/>
              <a:gd name="connsiteY5" fmla="*/ 395111 h 4058421"/>
              <a:gd name="connsiteX6" fmla="*/ 19 w 1749797"/>
              <a:gd name="connsiteY6" fmla="*/ 3781777 h 4058421"/>
              <a:gd name="connsiteX7" fmla="*/ 1467575 w 1749797"/>
              <a:gd name="connsiteY7" fmla="*/ 3872089 h 4058421"/>
              <a:gd name="connsiteX0" fmla="*/ 1749797 w 1749797"/>
              <a:gd name="connsiteY0" fmla="*/ 0 h 3872089"/>
              <a:gd name="connsiteX1" fmla="*/ 1727219 w 1749797"/>
              <a:gd name="connsiteY1" fmla="*/ 79022 h 3872089"/>
              <a:gd name="connsiteX2" fmla="*/ 1659486 w 1749797"/>
              <a:gd name="connsiteY2" fmla="*/ 203200 h 3872089"/>
              <a:gd name="connsiteX3" fmla="*/ 1524019 w 1749797"/>
              <a:gd name="connsiteY3" fmla="*/ 338666 h 3872089"/>
              <a:gd name="connsiteX4" fmla="*/ 1467575 w 1749797"/>
              <a:gd name="connsiteY4" fmla="*/ 372533 h 3872089"/>
              <a:gd name="connsiteX5" fmla="*/ 1433708 w 1749797"/>
              <a:gd name="connsiteY5" fmla="*/ 395111 h 3872089"/>
              <a:gd name="connsiteX6" fmla="*/ 19 w 1749797"/>
              <a:gd name="connsiteY6" fmla="*/ 3781777 h 3872089"/>
              <a:gd name="connsiteX7" fmla="*/ 1467575 w 1749797"/>
              <a:gd name="connsiteY7" fmla="*/ 3872089 h 3872089"/>
              <a:gd name="connsiteX0" fmla="*/ 1749797 w 1749797"/>
              <a:gd name="connsiteY0" fmla="*/ 0 h 3872089"/>
              <a:gd name="connsiteX1" fmla="*/ 1727219 w 1749797"/>
              <a:gd name="connsiteY1" fmla="*/ 79022 h 3872089"/>
              <a:gd name="connsiteX2" fmla="*/ 1659486 w 1749797"/>
              <a:gd name="connsiteY2" fmla="*/ 203200 h 3872089"/>
              <a:gd name="connsiteX3" fmla="*/ 1524019 w 1749797"/>
              <a:gd name="connsiteY3" fmla="*/ 338666 h 3872089"/>
              <a:gd name="connsiteX4" fmla="*/ 1467575 w 1749797"/>
              <a:gd name="connsiteY4" fmla="*/ 372533 h 3872089"/>
              <a:gd name="connsiteX5" fmla="*/ 1433708 w 1749797"/>
              <a:gd name="connsiteY5" fmla="*/ 395111 h 3872089"/>
              <a:gd name="connsiteX6" fmla="*/ 19 w 1749797"/>
              <a:gd name="connsiteY6" fmla="*/ 3781777 h 3872089"/>
              <a:gd name="connsiteX7" fmla="*/ 1467575 w 1749797"/>
              <a:gd name="connsiteY7" fmla="*/ 3872089 h 3872089"/>
              <a:gd name="connsiteX0" fmla="*/ 1749811 w 1749811"/>
              <a:gd name="connsiteY0" fmla="*/ 0 h 3872089"/>
              <a:gd name="connsiteX1" fmla="*/ 1727233 w 1749811"/>
              <a:gd name="connsiteY1" fmla="*/ 79022 h 3872089"/>
              <a:gd name="connsiteX2" fmla="*/ 1659500 w 1749811"/>
              <a:gd name="connsiteY2" fmla="*/ 203200 h 3872089"/>
              <a:gd name="connsiteX3" fmla="*/ 1524033 w 1749811"/>
              <a:gd name="connsiteY3" fmla="*/ 338666 h 3872089"/>
              <a:gd name="connsiteX4" fmla="*/ 1467589 w 1749811"/>
              <a:gd name="connsiteY4" fmla="*/ 372533 h 3872089"/>
              <a:gd name="connsiteX5" fmla="*/ 948300 w 1749811"/>
              <a:gd name="connsiteY5" fmla="*/ 1083733 h 3872089"/>
              <a:gd name="connsiteX6" fmla="*/ 33 w 1749811"/>
              <a:gd name="connsiteY6" fmla="*/ 3781777 h 3872089"/>
              <a:gd name="connsiteX7" fmla="*/ 1467589 w 1749811"/>
              <a:gd name="connsiteY7" fmla="*/ 3872089 h 3872089"/>
              <a:gd name="connsiteX0" fmla="*/ 1749833 w 1749833"/>
              <a:gd name="connsiteY0" fmla="*/ 0 h 3872089"/>
              <a:gd name="connsiteX1" fmla="*/ 1727255 w 1749833"/>
              <a:gd name="connsiteY1" fmla="*/ 79022 h 3872089"/>
              <a:gd name="connsiteX2" fmla="*/ 1659522 w 1749833"/>
              <a:gd name="connsiteY2" fmla="*/ 203200 h 3872089"/>
              <a:gd name="connsiteX3" fmla="*/ 1524055 w 1749833"/>
              <a:gd name="connsiteY3" fmla="*/ 338666 h 3872089"/>
              <a:gd name="connsiteX4" fmla="*/ 1467611 w 1749833"/>
              <a:gd name="connsiteY4" fmla="*/ 372533 h 3872089"/>
              <a:gd name="connsiteX5" fmla="*/ 666100 w 1749833"/>
              <a:gd name="connsiteY5" fmla="*/ 1354666 h 3872089"/>
              <a:gd name="connsiteX6" fmla="*/ 55 w 1749833"/>
              <a:gd name="connsiteY6" fmla="*/ 3781777 h 3872089"/>
              <a:gd name="connsiteX7" fmla="*/ 1467611 w 1749833"/>
              <a:gd name="connsiteY7" fmla="*/ 3872089 h 3872089"/>
              <a:gd name="connsiteX0" fmla="*/ 1727259 w 1727259"/>
              <a:gd name="connsiteY0" fmla="*/ 0 h 4050700"/>
              <a:gd name="connsiteX1" fmla="*/ 1704681 w 1727259"/>
              <a:gd name="connsiteY1" fmla="*/ 79022 h 4050700"/>
              <a:gd name="connsiteX2" fmla="*/ 1636948 w 1727259"/>
              <a:gd name="connsiteY2" fmla="*/ 203200 h 4050700"/>
              <a:gd name="connsiteX3" fmla="*/ 1501481 w 1727259"/>
              <a:gd name="connsiteY3" fmla="*/ 338666 h 4050700"/>
              <a:gd name="connsiteX4" fmla="*/ 1445037 w 1727259"/>
              <a:gd name="connsiteY4" fmla="*/ 372533 h 4050700"/>
              <a:gd name="connsiteX5" fmla="*/ 643526 w 1727259"/>
              <a:gd name="connsiteY5" fmla="*/ 1354666 h 4050700"/>
              <a:gd name="connsiteX6" fmla="*/ 59 w 1727259"/>
              <a:gd name="connsiteY6" fmla="*/ 4018843 h 4050700"/>
              <a:gd name="connsiteX7" fmla="*/ 1445037 w 1727259"/>
              <a:gd name="connsiteY7" fmla="*/ 3872089 h 4050700"/>
              <a:gd name="connsiteX0" fmla="*/ 1727259 w 1727259"/>
              <a:gd name="connsiteY0" fmla="*/ 0 h 4070397"/>
              <a:gd name="connsiteX1" fmla="*/ 1704681 w 1727259"/>
              <a:gd name="connsiteY1" fmla="*/ 79022 h 4070397"/>
              <a:gd name="connsiteX2" fmla="*/ 1636948 w 1727259"/>
              <a:gd name="connsiteY2" fmla="*/ 203200 h 4070397"/>
              <a:gd name="connsiteX3" fmla="*/ 1501481 w 1727259"/>
              <a:gd name="connsiteY3" fmla="*/ 338666 h 4070397"/>
              <a:gd name="connsiteX4" fmla="*/ 1445037 w 1727259"/>
              <a:gd name="connsiteY4" fmla="*/ 372533 h 4070397"/>
              <a:gd name="connsiteX5" fmla="*/ 643526 w 1727259"/>
              <a:gd name="connsiteY5" fmla="*/ 1354666 h 4070397"/>
              <a:gd name="connsiteX6" fmla="*/ 59 w 1727259"/>
              <a:gd name="connsiteY6" fmla="*/ 4018843 h 4070397"/>
              <a:gd name="connsiteX7" fmla="*/ 1557926 w 1727259"/>
              <a:gd name="connsiteY7" fmla="*/ 4018845 h 4070397"/>
              <a:gd name="connsiteX0" fmla="*/ 1727259 w 1727259"/>
              <a:gd name="connsiteY0" fmla="*/ 0 h 4022280"/>
              <a:gd name="connsiteX1" fmla="*/ 1704681 w 1727259"/>
              <a:gd name="connsiteY1" fmla="*/ 79022 h 4022280"/>
              <a:gd name="connsiteX2" fmla="*/ 1636948 w 1727259"/>
              <a:gd name="connsiteY2" fmla="*/ 203200 h 4022280"/>
              <a:gd name="connsiteX3" fmla="*/ 1501481 w 1727259"/>
              <a:gd name="connsiteY3" fmla="*/ 338666 h 4022280"/>
              <a:gd name="connsiteX4" fmla="*/ 1445037 w 1727259"/>
              <a:gd name="connsiteY4" fmla="*/ 372533 h 4022280"/>
              <a:gd name="connsiteX5" fmla="*/ 643526 w 1727259"/>
              <a:gd name="connsiteY5" fmla="*/ 1354666 h 4022280"/>
              <a:gd name="connsiteX6" fmla="*/ 59 w 1727259"/>
              <a:gd name="connsiteY6" fmla="*/ 4018843 h 4022280"/>
              <a:gd name="connsiteX7" fmla="*/ 1557926 w 1727259"/>
              <a:gd name="connsiteY7" fmla="*/ 4018845 h 4022280"/>
              <a:gd name="connsiteX0" fmla="*/ 1896574 w 1896574"/>
              <a:gd name="connsiteY0" fmla="*/ 0 h 4022280"/>
              <a:gd name="connsiteX1" fmla="*/ 1873996 w 1896574"/>
              <a:gd name="connsiteY1" fmla="*/ 79022 h 4022280"/>
              <a:gd name="connsiteX2" fmla="*/ 1806263 w 1896574"/>
              <a:gd name="connsiteY2" fmla="*/ 203200 h 4022280"/>
              <a:gd name="connsiteX3" fmla="*/ 1670796 w 1896574"/>
              <a:gd name="connsiteY3" fmla="*/ 338666 h 4022280"/>
              <a:gd name="connsiteX4" fmla="*/ 1614352 w 1896574"/>
              <a:gd name="connsiteY4" fmla="*/ 372533 h 4022280"/>
              <a:gd name="connsiteX5" fmla="*/ 812841 w 1896574"/>
              <a:gd name="connsiteY5" fmla="*/ 1354666 h 4022280"/>
              <a:gd name="connsiteX6" fmla="*/ 41 w 1896574"/>
              <a:gd name="connsiteY6" fmla="*/ 4018843 h 4022280"/>
              <a:gd name="connsiteX7" fmla="*/ 1727241 w 1896574"/>
              <a:gd name="connsiteY7" fmla="*/ 4018845 h 4022280"/>
              <a:gd name="connsiteX0" fmla="*/ 1896533 w 1896533"/>
              <a:gd name="connsiteY0" fmla="*/ 0 h 4022280"/>
              <a:gd name="connsiteX1" fmla="*/ 1873955 w 1896533"/>
              <a:gd name="connsiteY1" fmla="*/ 79022 h 4022280"/>
              <a:gd name="connsiteX2" fmla="*/ 1806222 w 1896533"/>
              <a:gd name="connsiteY2" fmla="*/ 203200 h 4022280"/>
              <a:gd name="connsiteX3" fmla="*/ 1670755 w 1896533"/>
              <a:gd name="connsiteY3" fmla="*/ 338666 h 4022280"/>
              <a:gd name="connsiteX4" fmla="*/ 1614311 w 1896533"/>
              <a:gd name="connsiteY4" fmla="*/ 372533 h 4022280"/>
              <a:gd name="connsiteX5" fmla="*/ 812800 w 1896533"/>
              <a:gd name="connsiteY5" fmla="*/ 1354666 h 4022280"/>
              <a:gd name="connsiteX6" fmla="*/ 0 w 1896533"/>
              <a:gd name="connsiteY6" fmla="*/ 4018843 h 4022280"/>
              <a:gd name="connsiteX7" fmla="*/ 1727200 w 1896533"/>
              <a:gd name="connsiteY7" fmla="*/ 4018845 h 4022280"/>
              <a:gd name="connsiteX0" fmla="*/ 1939521 w 1939521"/>
              <a:gd name="connsiteY0" fmla="*/ 0 h 4022280"/>
              <a:gd name="connsiteX1" fmla="*/ 1916943 w 1939521"/>
              <a:gd name="connsiteY1" fmla="*/ 79022 h 4022280"/>
              <a:gd name="connsiteX2" fmla="*/ 1849210 w 1939521"/>
              <a:gd name="connsiteY2" fmla="*/ 203200 h 4022280"/>
              <a:gd name="connsiteX3" fmla="*/ 1713743 w 1939521"/>
              <a:gd name="connsiteY3" fmla="*/ 338666 h 4022280"/>
              <a:gd name="connsiteX4" fmla="*/ 1657299 w 1939521"/>
              <a:gd name="connsiteY4" fmla="*/ 372533 h 4022280"/>
              <a:gd name="connsiteX5" fmla="*/ 855788 w 1939521"/>
              <a:gd name="connsiteY5" fmla="*/ 1354666 h 4022280"/>
              <a:gd name="connsiteX6" fmla="*/ 550988 w 1939521"/>
              <a:gd name="connsiteY6" fmla="*/ 2494843 h 4022280"/>
              <a:gd name="connsiteX7" fmla="*/ 42988 w 1939521"/>
              <a:gd name="connsiteY7" fmla="*/ 4018843 h 4022280"/>
              <a:gd name="connsiteX8" fmla="*/ 1770188 w 1939521"/>
              <a:gd name="connsiteY8" fmla="*/ 4018845 h 4022280"/>
              <a:gd name="connsiteX0" fmla="*/ 1939521 w 1939521"/>
              <a:gd name="connsiteY0" fmla="*/ 0 h 4022280"/>
              <a:gd name="connsiteX1" fmla="*/ 1916943 w 1939521"/>
              <a:gd name="connsiteY1" fmla="*/ 79022 h 4022280"/>
              <a:gd name="connsiteX2" fmla="*/ 1849210 w 1939521"/>
              <a:gd name="connsiteY2" fmla="*/ 203200 h 4022280"/>
              <a:gd name="connsiteX3" fmla="*/ 1713743 w 1939521"/>
              <a:gd name="connsiteY3" fmla="*/ 338666 h 4022280"/>
              <a:gd name="connsiteX4" fmla="*/ 1657299 w 1939521"/>
              <a:gd name="connsiteY4" fmla="*/ 372533 h 4022280"/>
              <a:gd name="connsiteX5" fmla="*/ 855788 w 1939521"/>
              <a:gd name="connsiteY5" fmla="*/ 1354666 h 4022280"/>
              <a:gd name="connsiteX6" fmla="*/ 550988 w 1939521"/>
              <a:gd name="connsiteY6" fmla="*/ 2494843 h 4022280"/>
              <a:gd name="connsiteX7" fmla="*/ 42988 w 1939521"/>
              <a:gd name="connsiteY7" fmla="*/ 4018843 h 4022280"/>
              <a:gd name="connsiteX8" fmla="*/ 1770188 w 1939521"/>
              <a:gd name="connsiteY8" fmla="*/ 4018845 h 4022280"/>
              <a:gd name="connsiteX0" fmla="*/ 1939521 w 1939521"/>
              <a:gd name="connsiteY0" fmla="*/ 0 h 4022280"/>
              <a:gd name="connsiteX1" fmla="*/ 1916943 w 1939521"/>
              <a:gd name="connsiteY1" fmla="*/ 79022 h 4022280"/>
              <a:gd name="connsiteX2" fmla="*/ 1849210 w 1939521"/>
              <a:gd name="connsiteY2" fmla="*/ 203200 h 4022280"/>
              <a:gd name="connsiteX3" fmla="*/ 1713743 w 1939521"/>
              <a:gd name="connsiteY3" fmla="*/ 338666 h 4022280"/>
              <a:gd name="connsiteX4" fmla="*/ 1657299 w 1939521"/>
              <a:gd name="connsiteY4" fmla="*/ 372533 h 4022280"/>
              <a:gd name="connsiteX5" fmla="*/ 855788 w 1939521"/>
              <a:gd name="connsiteY5" fmla="*/ 1354666 h 4022280"/>
              <a:gd name="connsiteX6" fmla="*/ 550988 w 1939521"/>
              <a:gd name="connsiteY6" fmla="*/ 2494843 h 4022280"/>
              <a:gd name="connsiteX7" fmla="*/ 42988 w 1939521"/>
              <a:gd name="connsiteY7" fmla="*/ 4018843 h 4022280"/>
              <a:gd name="connsiteX8" fmla="*/ 1770188 w 1939521"/>
              <a:gd name="connsiteY8" fmla="*/ 4018845 h 4022280"/>
              <a:gd name="connsiteX0" fmla="*/ 1942883 w 1942883"/>
              <a:gd name="connsiteY0" fmla="*/ 0 h 4022280"/>
              <a:gd name="connsiteX1" fmla="*/ 1920305 w 1942883"/>
              <a:gd name="connsiteY1" fmla="*/ 79022 h 4022280"/>
              <a:gd name="connsiteX2" fmla="*/ 1852572 w 1942883"/>
              <a:gd name="connsiteY2" fmla="*/ 203200 h 4022280"/>
              <a:gd name="connsiteX3" fmla="*/ 1717105 w 1942883"/>
              <a:gd name="connsiteY3" fmla="*/ 338666 h 4022280"/>
              <a:gd name="connsiteX4" fmla="*/ 1660661 w 1942883"/>
              <a:gd name="connsiteY4" fmla="*/ 372533 h 4022280"/>
              <a:gd name="connsiteX5" fmla="*/ 859150 w 1942883"/>
              <a:gd name="connsiteY5" fmla="*/ 1354666 h 4022280"/>
              <a:gd name="connsiteX6" fmla="*/ 554350 w 1942883"/>
              <a:gd name="connsiteY6" fmla="*/ 2494843 h 4022280"/>
              <a:gd name="connsiteX7" fmla="*/ 46350 w 1942883"/>
              <a:gd name="connsiteY7" fmla="*/ 4018843 h 4022280"/>
              <a:gd name="connsiteX8" fmla="*/ 1773550 w 1942883"/>
              <a:gd name="connsiteY8" fmla="*/ 4018845 h 4022280"/>
              <a:gd name="connsiteX0" fmla="*/ 1933459 w 1933459"/>
              <a:gd name="connsiteY0" fmla="*/ 0 h 4022280"/>
              <a:gd name="connsiteX1" fmla="*/ 1910881 w 1933459"/>
              <a:gd name="connsiteY1" fmla="*/ 79022 h 4022280"/>
              <a:gd name="connsiteX2" fmla="*/ 1843148 w 1933459"/>
              <a:gd name="connsiteY2" fmla="*/ 203200 h 4022280"/>
              <a:gd name="connsiteX3" fmla="*/ 1707681 w 1933459"/>
              <a:gd name="connsiteY3" fmla="*/ 338666 h 4022280"/>
              <a:gd name="connsiteX4" fmla="*/ 1651237 w 1933459"/>
              <a:gd name="connsiteY4" fmla="*/ 372533 h 4022280"/>
              <a:gd name="connsiteX5" fmla="*/ 849726 w 1933459"/>
              <a:gd name="connsiteY5" fmla="*/ 1354666 h 4022280"/>
              <a:gd name="connsiteX6" fmla="*/ 544926 w 1933459"/>
              <a:gd name="connsiteY6" fmla="*/ 2494843 h 4022280"/>
              <a:gd name="connsiteX7" fmla="*/ 36926 w 1933459"/>
              <a:gd name="connsiteY7" fmla="*/ 4018843 h 4022280"/>
              <a:gd name="connsiteX8" fmla="*/ 1764126 w 1933459"/>
              <a:gd name="connsiteY8" fmla="*/ 4018845 h 4022280"/>
              <a:gd name="connsiteX0" fmla="*/ 1933459 w 1933459"/>
              <a:gd name="connsiteY0" fmla="*/ 0 h 4022280"/>
              <a:gd name="connsiteX1" fmla="*/ 1910881 w 1933459"/>
              <a:gd name="connsiteY1" fmla="*/ 79022 h 4022280"/>
              <a:gd name="connsiteX2" fmla="*/ 1843148 w 1933459"/>
              <a:gd name="connsiteY2" fmla="*/ 203200 h 4022280"/>
              <a:gd name="connsiteX3" fmla="*/ 1707681 w 1933459"/>
              <a:gd name="connsiteY3" fmla="*/ 338666 h 4022280"/>
              <a:gd name="connsiteX4" fmla="*/ 1651237 w 1933459"/>
              <a:gd name="connsiteY4" fmla="*/ 372533 h 4022280"/>
              <a:gd name="connsiteX5" fmla="*/ 849726 w 1933459"/>
              <a:gd name="connsiteY5" fmla="*/ 1354666 h 4022280"/>
              <a:gd name="connsiteX6" fmla="*/ 544926 w 1933459"/>
              <a:gd name="connsiteY6" fmla="*/ 2494843 h 4022280"/>
              <a:gd name="connsiteX7" fmla="*/ 36926 w 1933459"/>
              <a:gd name="connsiteY7" fmla="*/ 4018843 h 4022280"/>
              <a:gd name="connsiteX8" fmla="*/ 1764126 w 1933459"/>
              <a:gd name="connsiteY8" fmla="*/ 4018845 h 4022280"/>
              <a:gd name="connsiteX0" fmla="*/ 1933459 w 1933459"/>
              <a:gd name="connsiteY0" fmla="*/ 0 h 4022280"/>
              <a:gd name="connsiteX1" fmla="*/ 1910881 w 1933459"/>
              <a:gd name="connsiteY1" fmla="*/ 79022 h 4022280"/>
              <a:gd name="connsiteX2" fmla="*/ 1843148 w 1933459"/>
              <a:gd name="connsiteY2" fmla="*/ 203200 h 4022280"/>
              <a:gd name="connsiteX3" fmla="*/ 1707681 w 1933459"/>
              <a:gd name="connsiteY3" fmla="*/ 338666 h 4022280"/>
              <a:gd name="connsiteX4" fmla="*/ 1165815 w 1933459"/>
              <a:gd name="connsiteY4" fmla="*/ 778933 h 4022280"/>
              <a:gd name="connsiteX5" fmla="*/ 849726 w 1933459"/>
              <a:gd name="connsiteY5" fmla="*/ 1354666 h 4022280"/>
              <a:gd name="connsiteX6" fmla="*/ 544926 w 1933459"/>
              <a:gd name="connsiteY6" fmla="*/ 2494843 h 4022280"/>
              <a:gd name="connsiteX7" fmla="*/ 36926 w 1933459"/>
              <a:gd name="connsiteY7" fmla="*/ 4018843 h 4022280"/>
              <a:gd name="connsiteX8" fmla="*/ 1764126 w 1933459"/>
              <a:gd name="connsiteY8" fmla="*/ 4018845 h 4022280"/>
              <a:gd name="connsiteX0" fmla="*/ 1936858 w 1936858"/>
              <a:gd name="connsiteY0" fmla="*/ 0 h 4022280"/>
              <a:gd name="connsiteX1" fmla="*/ 1914280 w 1936858"/>
              <a:gd name="connsiteY1" fmla="*/ 79022 h 4022280"/>
              <a:gd name="connsiteX2" fmla="*/ 1846547 w 1936858"/>
              <a:gd name="connsiteY2" fmla="*/ 203200 h 4022280"/>
              <a:gd name="connsiteX3" fmla="*/ 1711080 w 1936858"/>
              <a:gd name="connsiteY3" fmla="*/ 338666 h 4022280"/>
              <a:gd name="connsiteX4" fmla="*/ 1169214 w 1936858"/>
              <a:gd name="connsiteY4" fmla="*/ 778933 h 4022280"/>
              <a:gd name="connsiteX5" fmla="*/ 548325 w 1936858"/>
              <a:gd name="connsiteY5" fmla="*/ 1185333 h 4022280"/>
              <a:gd name="connsiteX6" fmla="*/ 548325 w 1936858"/>
              <a:gd name="connsiteY6" fmla="*/ 2494843 h 4022280"/>
              <a:gd name="connsiteX7" fmla="*/ 40325 w 1936858"/>
              <a:gd name="connsiteY7" fmla="*/ 4018843 h 4022280"/>
              <a:gd name="connsiteX8" fmla="*/ 1767525 w 1936858"/>
              <a:gd name="connsiteY8" fmla="*/ 4018845 h 4022280"/>
              <a:gd name="connsiteX0" fmla="*/ 1936858 w 1936858"/>
              <a:gd name="connsiteY0" fmla="*/ 0 h 4022280"/>
              <a:gd name="connsiteX1" fmla="*/ 1914280 w 1936858"/>
              <a:gd name="connsiteY1" fmla="*/ 79022 h 4022280"/>
              <a:gd name="connsiteX2" fmla="*/ 1846547 w 1936858"/>
              <a:gd name="connsiteY2" fmla="*/ 203200 h 4022280"/>
              <a:gd name="connsiteX3" fmla="*/ 1711080 w 1936858"/>
              <a:gd name="connsiteY3" fmla="*/ 338666 h 4022280"/>
              <a:gd name="connsiteX4" fmla="*/ 1169214 w 1936858"/>
              <a:gd name="connsiteY4" fmla="*/ 778933 h 4022280"/>
              <a:gd name="connsiteX5" fmla="*/ 548325 w 1936858"/>
              <a:gd name="connsiteY5" fmla="*/ 1185333 h 4022280"/>
              <a:gd name="connsiteX6" fmla="*/ 548325 w 1936858"/>
              <a:gd name="connsiteY6" fmla="*/ 2494843 h 4022280"/>
              <a:gd name="connsiteX7" fmla="*/ 40325 w 1936858"/>
              <a:gd name="connsiteY7" fmla="*/ 4018843 h 4022280"/>
              <a:gd name="connsiteX8" fmla="*/ 1767525 w 1936858"/>
              <a:gd name="connsiteY8" fmla="*/ 4018845 h 4022280"/>
              <a:gd name="connsiteX9" fmla="*/ 1936858 w 1936858"/>
              <a:gd name="connsiteY9" fmla="*/ 0 h 4022280"/>
              <a:gd name="connsiteX0" fmla="*/ 1767525 w 1914280"/>
              <a:gd name="connsiteY0" fmla="*/ 3939823 h 3943258"/>
              <a:gd name="connsiteX1" fmla="*/ 1914280 w 1914280"/>
              <a:gd name="connsiteY1" fmla="*/ 0 h 3943258"/>
              <a:gd name="connsiteX2" fmla="*/ 1846547 w 1914280"/>
              <a:gd name="connsiteY2" fmla="*/ 124178 h 3943258"/>
              <a:gd name="connsiteX3" fmla="*/ 1711080 w 1914280"/>
              <a:gd name="connsiteY3" fmla="*/ 259644 h 3943258"/>
              <a:gd name="connsiteX4" fmla="*/ 1169214 w 1914280"/>
              <a:gd name="connsiteY4" fmla="*/ 699911 h 3943258"/>
              <a:gd name="connsiteX5" fmla="*/ 548325 w 1914280"/>
              <a:gd name="connsiteY5" fmla="*/ 1106311 h 3943258"/>
              <a:gd name="connsiteX6" fmla="*/ 548325 w 1914280"/>
              <a:gd name="connsiteY6" fmla="*/ 2415821 h 3943258"/>
              <a:gd name="connsiteX7" fmla="*/ 40325 w 1914280"/>
              <a:gd name="connsiteY7" fmla="*/ 3939821 h 3943258"/>
              <a:gd name="connsiteX8" fmla="*/ 1767525 w 1914280"/>
              <a:gd name="connsiteY8" fmla="*/ 3939823 h 3943258"/>
              <a:gd name="connsiteX0" fmla="*/ 1767525 w 1914280"/>
              <a:gd name="connsiteY0" fmla="*/ 3939823 h 3943258"/>
              <a:gd name="connsiteX1" fmla="*/ 1914280 w 1914280"/>
              <a:gd name="connsiteY1" fmla="*/ 0 h 3943258"/>
              <a:gd name="connsiteX2" fmla="*/ 1846547 w 1914280"/>
              <a:gd name="connsiteY2" fmla="*/ 124178 h 3943258"/>
              <a:gd name="connsiteX3" fmla="*/ 1711080 w 1914280"/>
              <a:gd name="connsiteY3" fmla="*/ 259644 h 3943258"/>
              <a:gd name="connsiteX4" fmla="*/ 1169214 w 1914280"/>
              <a:gd name="connsiteY4" fmla="*/ 699911 h 3943258"/>
              <a:gd name="connsiteX5" fmla="*/ 548325 w 1914280"/>
              <a:gd name="connsiteY5" fmla="*/ 1106311 h 3943258"/>
              <a:gd name="connsiteX6" fmla="*/ 548325 w 1914280"/>
              <a:gd name="connsiteY6" fmla="*/ 2415821 h 3943258"/>
              <a:gd name="connsiteX7" fmla="*/ 40325 w 1914280"/>
              <a:gd name="connsiteY7" fmla="*/ 3939821 h 3943258"/>
              <a:gd name="connsiteX8" fmla="*/ 1767525 w 1914280"/>
              <a:gd name="connsiteY8" fmla="*/ 3939823 h 3943258"/>
              <a:gd name="connsiteX0" fmla="*/ 1767525 w 1846547"/>
              <a:gd name="connsiteY0" fmla="*/ 3815645 h 3819080"/>
              <a:gd name="connsiteX1" fmla="*/ 1846547 w 1846547"/>
              <a:gd name="connsiteY1" fmla="*/ 0 h 3819080"/>
              <a:gd name="connsiteX2" fmla="*/ 1711080 w 1846547"/>
              <a:gd name="connsiteY2" fmla="*/ 135466 h 3819080"/>
              <a:gd name="connsiteX3" fmla="*/ 1169214 w 1846547"/>
              <a:gd name="connsiteY3" fmla="*/ 575733 h 3819080"/>
              <a:gd name="connsiteX4" fmla="*/ 548325 w 1846547"/>
              <a:gd name="connsiteY4" fmla="*/ 982133 h 3819080"/>
              <a:gd name="connsiteX5" fmla="*/ 548325 w 1846547"/>
              <a:gd name="connsiteY5" fmla="*/ 2291643 h 3819080"/>
              <a:gd name="connsiteX6" fmla="*/ 40325 w 1846547"/>
              <a:gd name="connsiteY6" fmla="*/ 3815643 h 3819080"/>
              <a:gd name="connsiteX7" fmla="*/ 1767525 w 1846547"/>
              <a:gd name="connsiteY7" fmla="*/ 3815645 h 3819080"/>
              <a:gd name="connsiteX0" fmla="*/ 1767525 w 1767950"/>
              <a:gd name="connsiteY0" fmla="*/ 3680179 h 3683614"/>
              <a:gd name="connsiteX1" fmla="*/ 1711080 w 1767950"/>
              <a:gd name="connsiteY1" fmla="*/ 0 h 3683614"/>
              <a:gd name="connsiteX2" fmla="*/ 1169214 w 1767950"/>
              <a:gd name="connsiteY2" fmla="*/ 440267 h 3683614"/>
              <a:gd name="connsiteX3" fmla="*/ 548325 w 1767950"/>
              <a:gd name="connsiteY3" fmla="*/ 846667 h 3683614"/>
              <a:gd name="connsiteX4" fmla="*/ 548325 w 1767950"/>
              <a:gd name="connsiteY4" fmla="*/ 2156177 h 3683614"/>
              <a:gd name="connsiteX5" fmla="*/ 40325 w 1767950"/>
              <a:gd name="connsiteY5" fmla="*/ 3680177 h 3683614"/>
              <a:gd name="connsiteX6" fmla="*/ 1767525 w 1767950"/>
              <a:gd name="connsiteY6" fmla="*/ 3680179 h 3683614"/>
              <a:gd name="connsiteX0" fmla="*/ 1553036 w 1725313"/>
              <a:gd name="connsiteY0" fmla="*/ 3754440 h 3857155"/>
              <a:gd name="connsiteX1" fmla="*/ 1711080 w 1725313"/>
              <a:gd name="connsiteY1" fmla="*/ 175861 h 3857155"/>
              <a:gd name="connsiteX2" fmla="*/ 1169214 w 1725313"/>
              <a:gd name="connsiteY2" fmla="*/ 616128 h 3857155"/>
              <a:gd name="connsiteX3" fmla="*/ 548325 w 1725313"/>
              <a:gd name="connsiteY3" fmla="*/ 1022528 h 3857155"/>
              <a:gd name="connsiteX4" fmla="*/ 548325 w 1725313"/>
              <a:gd name="connsiteY4" fmla="*/ 2332038 h 3857155"/>
              <a:gd name="connsiteX5" fmla="*/ 40325 w 1725313"/>
              <a:gd name="connsiteY5" fmla="*/ 3856038 h 3857155"/>
              <a:gd name="connsiteX6" fmla="*/ 1553036 w 1725313"/>
              <a:gd name="connsiteY6" fmla="*/ 3754440 h 3857155"/>
              <a:gd name="connsiteX0" fmla="*/ 1563836 w 1736113"/>
              <a:gd name="connsiteY0" fmla="*/ 3754440 h 3768511"/>
              <a:gd name="connsiteX1" fmla="*/ 1721880 w 1736113"/>
              <a:gd name="connsiteY1" fmla="*/ 175861 h 3768511"/>
              <a:gd name="connsiteX2" fmla="*/ 1180014 w 1736113"/>
              <a:gd name="connsiteY2" fmla="*/ 616128 h 3768511"/>
              <a:gd name="connsiteX3" fmla="*/ 559125 w 1736113"/>
              <a:gd name="connsiteY3" fmla="*/ 1022528 h 3768511"/>
              <a:gd name="connsiteX4" fmla="*/ 559125 w 1736113"/>
              <a:gd name="connsiteY4" fmla="*/ 2332038 h 3768511"/>
              <a:gd name="connsiteX5" fmla="*/ 39836 w 1736113"/>
              <a:gd name="connsiteY5" fmla="*/ 3765727 h 3768511"/>
              <a:gd name="connsiteX6" fmla="*/ 1563836 w 1736113"/>
              <a:gd name="connsiteY6" fmla="*/ 3754440 h 3768511"/>
              <a:gd name="connsiteX0" fmla="*/ 1524000 w 1696277"/>
              <a:gd name="connsiteY0" fmla="*/ 3754440 h 3768511"/>
              <a:gd name="connsiteX1" fmla="*/ 1682044 w 1696277"/>
              <a:gd name="connsiteY1" fmla="*/ 175861 h 3768511"/>
              <a:gd name="connsiteX2" fmla="*/ 1140178 w 1696277"/>
              <a:gd name="connsiteY2" fmla="*/ 616128 h 3768511"/>
              <a:gd name="connsiteX3" fmla="*/ 519289 w 1696277"/>
              <a:gd name="connsiteY3" fmla="*/ 1022528 h 3768511"/>
              <a:gd name="connsiteX4" fmla="*/ 519289 w 1696277"/>
              <a:gd name="connsiteY4" fmla="*/ 2332038 h 3768511"/>
              <a:gd name="connsiteX5" fmla="*/ 0 w 1696277"/>
              <a:gd name="connsiteY5" fmla="*/ 3765727 h 3768511"/>
              <a:gd name="connsiteX6" fmla="*/ 1524000 w 1696277"/>
              <a:gd name="connsiteY6" fmla="*/ 3754440 h 3768511"/>
              <a:gd name="connsiteX0" fmla="*/ 1524000 w 1696906"/>
              <a:gd name="connsiteY0" fmla="*/ 3786571 h 3800642"/>
              <a:gd name="connsiteX1" fmla="*/ 1682044 w 1696906"/>
              <a:gd name="connsiteY1" fmla="*/ 207992 h 3800642"/>
              <a:gd name="connsiteX2" fmla="*/ 1128889 w 1696906"/>
              <a:gd name="connsiteY2" fmla="*/ 512792 h 3800642"/>
              <a:gd name="connsiteX3" fmla="*/ 519289 w 1696906"/>
              <a:gd name="connsiteY3" fmla="*/ 1054659 h 3800642"/>
              <a:gd name="connsiteX4" fmla="*/ 519289 w 1696906"/>
              <a:gd name="connsiteY4" fmla="*/ 2364169 h 3800642"/>
              <a:gd name="connsiteX5" fmla="*/ 0 w 1696906"/>
              <a:gd name="connsiteY5" fmla="*/ 3797858 h 3800642"/>
              <a:gd name="connsiteX6" fmla="*/ 1524000 w 1696906"/>
              <a:gd name="connsiteY6" fmla="*/ 3786571 h 3800642"/>
              <a:gd name="connsiteX0" fmla="*/ 1524000 w 1696906"/>
              <a:gd name="connsiteY0" fmla="*/ 3786571 h 3800642"/>
              <a:gd name="connsiteX1" fmla="*/ 1682044 w 1696906"/>
              <a:gd name="connsiteY1" fmla="*/ 207992 h 3800642"/>
              <a:gd name="connsiteX2" fmla="*/ 1128889 w 1696906"/>
              <a:gd name="connsiteY2" fmla="*/ 512792 h 3800642"/>
              <a:gd name="connsiteX3" fmla="*/ 519289 w 1696906"/>
              <a:gd name="connsiteY3" fmla="*/ 1054659 h 3800642"/>
              <a:gd name="connsiteX4" fmla="*/ 519289 w 1696906"/>
              <a:gd name="connsiteY4" fmla="*/ 2364169 h 3800642"/>
              <a:gd name="connsiteX5" fmla="*/ 0 w 1696906"/>
              <a:gd name="connsiteY5" fmla="*/ 3797858 h 3800642"/>
              <a:gd name="connsiteX6" fmla="*/ 1524000 w 1696906"/>
              <a:gd name="connsiteY6" fmla="*/ 3786571 h 3800642"/>
              <a:gd name="connsiteX0" fmla="*/ 1715911 w 1888817"/>
              <a:gd name="connsiteY0" fmla="*/ 3786571 h 4103121"/>
              <a:gd name="connsiteX1" fmla="*/ 1873955 w 1888817"/>
              <a:gd name="connsiteY1" fmla="*/ 207992 h 4103121"/>
              <a:gd name="connsiteX2" fmla="*/ 1320800 w 1888817"/>
              <a:gd name="connsiteY2" fmla="*/ 512792 h 4103121"/>
              <a:gd name="connsiteX3" fmla="*/ 711200 w 1888817"/>
              <a:gd name="connsiteY3" fmla="*/ 1054659 h 4103121"/>
              <a:gd name="connsiteX4" fmla="*/ 711200 w 1888817"/>
              <a:gd name="connsiteY4" fmla="*/ 2364169 h 4103121"/>
              <a:gd name="connsiteX5" fmla="*/ 0 w 1888817"/>
              <a:gd name="connsiteY5" fmla="*/ 4102658 h 4103121"/>
              <a:gd name="connsiteX6" fmla="*/ 1715911 w 1888817"/>
              <a:gd name="connsiteY6" fmla="*/ 3786571 h 4103121"/>
              <a:gd name="connsiteX0" fmla="*/ 1704622 w 1887493"/>
              <a:gd name="connsiteY0" fmla="*/ 4137684 h 4137684"/>
              <a:gd name="connsiteX1" fmla="*/ 1873955 w 1887493"/>
              <a:gd name="connsiteY1" fmla="*/ 231727 h 4137684"/>
              <a:gd name="connsiteX2" fmla="*/ 1320800 w 1887493"/>
              <a:gd name="connsiteY2" fmla="*/ 536527 h 4137684"/>
              <a:gd name="connsiteX3" fmla="*/ 711200 w 1887493"/>
              <a:gd name="connsiteY3" fmla="*/ 1078394 h 4137684"/>
              <a:gd name="connsiteX4" fmla="*/ 711200 w 1887493"/>
              <a:gd name="connsiteY4" fmla="*/ 2387904 h 4137684"/>
              <a:gd name="connsiteX5" fmla="*/ 0 w 1887493"/>
              <a:gd name="connsiteY5" fmla="*/ 4126393 h 4137684"/>
              <a:gd name="connsiteX6" fmla="*/ 1704622 w 1887493"/>
              <a:gd name="connsiteY6" fmla="*/ 4137684 h 413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493" h="4137684">
                <a:moveTo>
                  <a:pt x="1704622" y="4137684"/>
                </a:moveTo>
                <a:cubicBezTo>
                  <a:pt x="1757303" y="2944824"/>
                  <a:pt x="1937925" y="831920"/>
                  <a:pt x="1873955" y="231727"/>
                </a:cubicBezTo>
                <a:cubicBezTo>
                  <a:pt x="1809985" y="-368466"/>
                  <a:pt x="1508948" y="367194"/>
                  <a:pt x="1320800" y="536527"/>
                </a:cubicBezTo>
                <a:cubicBezTo>
                  <a:pt x="1177808" y="705860"/>
                  <a:pt x="895585" y="754779"/>
                  <a:pt x="711200" y="1078394"/>
                </a:cubicBezTo>
                <a:cubicBezTo>
                  <a:pt x="526815" y="1402009"/>
                  <a:pt x="829733" y="1879904"/>
                  <a:pt x="711200" y="2387904"/>
                </a:cubicBezTo>
                <a:cubicBezTo>
                  <a:pt x="592667" y="2895904"/>
                  <a:pt x="203200" y="3661666"/>
                  <a:pt x="0" y="4126393"/>
                </a:cubicBezTo>
                <a:cubicBezTo>
                  <a:pt x="603955" y="4141444"/>
                  <a:pt x="1730382" y="4111924"/>
                  <a:pt x="1704622" y="413768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C8723CD5-62E5-47E8-B9EB-756FF320EFD9}"/>
              </a:ext>
            </a:extLst>
          </p:cNvPr>
          <p:cNvSpPr/>
          <p:nvPr/>
        </p:nvSpPr>
        <p:spPr bwMode="auto">
          <a:xfrm>
            <a:off x="95870" y="1217191"/>
            <a:ext cx="1817144" cy="2975999"/>
          </a:xfrm>
          <a:custGeom>
            <a:avLst/>
            <a:gdLst>
              <a:gd name="connsiteX0" fmla="*/ 0 w 214488"/>
              <a:gd name="connsiteY0" fmla="*/ 361244 h 361244"/>
              <a:gd name="connsiteX1" fmla="*/ 22577 w 214488"/>
              <a:gd name="connsiteY1" fmla="*/ 304800 h 361244"/>
              <a:gd name="connsiteX2" fmla="*/ 33866 w 214488"/>
              <a:gd name="connsiteY2" fmla="*/ 270933 h 361244"/>
              <a:gd name="connsiteX3" fmla="*/ 79022 w 214488"/>
              <a:gd name="connsiteY3" fmla="*/ 203200 h 361244"/>
              <a:gd name="connsiteX4" fmla="*/ 101600 w 214488"/>
              <a:gd name="connsiteY4" fmla="*/ 158044 h 361244"/>
              <a:gd name="connsiteX5" fmla="*/ 135466 w 214488"/>
              <a:gd name="connsiteY5" fmla="*/ 124177 h 361244"/>
              <a:gd name="connsiteX6" fmla="*/ 158044 w 214488"/>
              <a:gd name="connsiteY6" fmla="*/ 90311 h 361244"/>
              <a:gd name="connsiteX7" fmla="*/ 203200 w 214488"/>
              <a:gd name="connsiteY7" fmla="*/ 33866 h 361244"/>
              <a:gd name="connsiteX8" fmla="*/ 214488 w 214488"/>
              <a:gd name="connsiteY8" fmla="*/ 0 h 361244"/>
              <a:gd name="connsiteX0" fmla="*/ 0 w 214488"/>
              <a:gd name="connsiteY0" fmla="*/ 361244 h 361244"/>
              <a:gd name="connsiteX1" fmla="*/ 22577 w 214488"/>
              <a:gd name="connsiteY1" fmla="*/ 304800 h 361244"/>
              <a:gd name="connsiteX2" fmla="*/ 33866 w 214488"/>
              <a:gd name="connsiteY2" fmla="*/ 270933 h 361244"/>
              <a:gd name="connsiteX3" fmla="*/ 101600 w 214488"/>
              <a:gd name="connsiteY3" fmla="*/ 158044 h 361244"/>
              <a:gd name="connsiteX4" fmla="*/ 135466 w 214488"/>
              <a:gd name="connsiteY4" fmla="*/ 124177 h 361244"/>
              <a:gd name="connsiteX5" fmla="*/ 158044 w 214488"/>
              <a:gd name="connsiteY5" fmla="*/ 90311 h 361244"/>
              <a:gd name="connsiteX6" fmla="*/ 203200 w 214488"/>
              <a:gd name="connsiteY6" fmla="*/ 33866 h 361244"/>
              <a:gd name="connsiteX7" fmla="*/ 214488 w 214488"/>
              <a:gd name="connsiteY7" fmla="*/ 0 h 361244"/>
              <a:gd name="connsiteX0" fmla="*/ 0 w 214488"/>
              <a:gd name="connsiteY0" fmla="*/ 361244 h 361244"/>
              <a:gd name="connsiteX1" fmla="*/ 22577 w 214488"/>
              <a:gd name="connsiteY1" fmla="*/ 304800 h 361244"/>
              <a:gd name="connsiteX2" fmla="*/ 33866 w 214488"/>
              <a:gd name="connsiteY2" fmla="*/ 270933 h 361244"/>
              <a:gd name="connsiteX3" fmla="*/ 135466 w 214488"/>
              <a:gd name="connsiteY3" fmla="*/ 124177 h 361244"/>
              <a:gd name="connsiteX4" fmla="*/ 158044 w 214488"/>
              <a:gd name="connsiteY4" fmla="*/ 90311 h 361244"/>
              <a:gd name="connsiteX5" fmla="*/ 203200 w 214488"/>
              <a:gd name="connsiteY5" fmla="*/ 33866 h 361244"/>
              <a:gd name="connsiteX6" fmla="*/ 214488 w 214488"/>
              <a:gd name="connsiteY6" fmla="*/ 0 h 361244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203200 w 1941688"/>
              <a:gd name="connsiteY5" fmla="*/ 1490133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203200 w 1941688"/>
              <a:gd name="connsiteY5" fmla="*/ 1490133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1185333 w 1941688"/>
              <a:gd name="connsiteY5" fmla="*/ 869245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1185333 w 1941688"/>
              <a:gd name="connsiteY5" fmla="*/ 869245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185333 w 1941688"/>
              <a:gd name="connsiteY4" fmla="*/ 1207911 h 1817511"/>
              <a:gd name="connsiteX5" fmla="*/ 1185333 w 1941688"/>
              <a:gd name="connsiteY5" fmla="*/ 869245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185333 w 1941688"/>
              <a:gd name="connsiteY4" fmla="*/ 1207911 h 1817511"/>
              <a:gd name="connsiteX5" fmla="*/ 1241777 w 1941688"/>
              <a:gd name="connsiteY5" fmla="*/ 846668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185333 w 1941688"/>
              <a:gd name="connsiteY4" fmla="*/ 1207911 h 1817511"/>
              <a:gd name="connsiteX5" fmla="*/ 1241777 w 1941688"/>
              <a:gd name="connsiteY5" fmla="*/ 846668 h 1817511"/>
              <a:gd name="connsiteX6" fmla="*/ 1941688 w 1941688"/>
              <a:gd name="connsiteY6" fmla="*/ 0 h 1817511"/>
              <a:gd name="connsiteX0" fmla="*/ 31756 w 1973444"/>
              <a:gd name="connsiteY0" fmla="*/ 1817511 h 1817511"/>
              <a:gd name="connsiteX1" fmla="*/ 54333 w 1973444"/>
              <a:gd name="connsiteY1" fmla="*/ 1761067 h 1817511"/>
              <a:gd name="connsiteX2" fmla="*/ 65622 w 1973444"/>
              <a:gd name="connsiteY2" fmla="*/ 1727200 h 1817511"/>
              <a:gd name="connsiteX3" fmla="*/ 912289 w 1973444"/>
              <a:gd name="connsiteY3" fmla="*/ 1738489 h 1817511"/>
              <a:gd name="connsiteX4" fmla="*/ 1217089 w 1973444"/>
              <a:gd name="connsiteY4" fmla="*/ 1207911 h 1817511"/>
              <a:gd name="connsiteX5" fmla="*/ 1273533 w 1973444"/>
              <a:gd name="connsiteY5" fmla="*/ 846668 h 1817511"/>
              <a:gd name="connsiteX6" fmla="*/ 1973444 w 1973444"/>
              <a:gd name="connsiteY6" fmla="*/ 0 h 1817511"/>
              <a:gd name="connsiteX0" fmla="*/ 33853 w 1975541"/>
              <a:gd name="connsiteY0" fmla="*/ 1817511 h 2449707"/>
              <a:gd name="connsiteX1" fmla="*/ 56430 w 1975541"/>
              <a:gd name="connsiteY1" fmla="*/ 1761067 h 2449707"/>
              <a:gd name="connsiteX2" fmla="*/ 733764 w 1975541"/>
              <a:gd name="connsiteY2" fmla="*/ 2449689 h 2449707"/>
              <a:gd name="connsiteX3" fmla="*/ 914386 w 1975541"/>
              <a:gd name="connsiteY3" fmla="*/ 1738489 h 2449707"/>
              <a:gd name="connsiteX4" fmla="*/ 1219186 w 1975541"/>
              <a:gd name="connsiteY4" fmla="*/ 1207911 h 2449707"/>
              <a:gd name="connsiteX5" fmla="*/ 1275630 w 1975541"/>
              <a:gd name="connsiteY5" fmla="*/ 846668 h 2449707"/>
              <a:gd name="connsiteX6" fmla="*/ 1975541 w 1975541"/>
              <a:gd name="connsiteY6" fmla="*/ 0 h 2449707"/>
              <a:gd name="connsiteX0" fmla="*/ 33853 w 1975541"/>
              <a:gd name="connsiteY0" fmla="*/ 1817511 h 2449693"/>
              <a:gd name="connsiteX1" fmla="*/ 56430 w 1975541"/>
              <a:gd name="connsiteY1" fmla="*/ 1761067 h 2449693"/>
              <a:gd name="connsiteX2" fmla="*/ 733764 w 1975541"/>
              <a:gd name="connsiteY2" fmla="*/ 2449689 h 2449693"/>
              <a:gd name="connsiteX3" fmla="*/ 1027275 w 1975541"/>
              <a:gd name="connsiteY3" fmla="*/ 1749778 h 2449693"/>
              <a:gd name="connsiteX4" fmla="*/ 1219186 w 1975541"/>
              <a:gd name="connsiteY4" fmla="*/ 1207911 h 2449693"/>
              <a:gd name="connsiteX5" fmla="*/ 1275630 w 1975541"/>
              <a:gd name="connsiteY5" fmla="*/ 846668 h 2449693"/>
              <a:gd name="connsiteX6" fmla="*/ 1975541 w 1975541"/>
              <a:gd name="connsiteY6" fmla="*/ 0 h 2449693"/>
              <a:gd name="connsiteX0" fmla="*/ 33853 w 1975541"/>
              <a:gd name="connsiteY0" fmla="*/ 1817511 h 2449693"/>
              <a:gd name="connsiteX1" fmla="*/ 56430 w 1975541"/>
              <a:gd name="connsiteY1" fmla="*/ 1761067 h 2449693"/>
              <a:gd name="connsiteX2" fmla="*/ 733764 w 1975541"/>
              <a:gd name="connsiteY2" fmla="*/ 2449689 h 2449693"/>
              <a:gd name="connsiteX3" fmla="*/ 1027275 w 1975541"/>
              <a:gd name="connsiteY3" fmla="*/ 1749778 h 2449693"/>
              <a:gd name="connsiteX4" fmla="*/ 1219186 w 1975541"/>
              <a:gd name="connsiteY4" fmla="*/ 1207911 h 2449693"/>
              <a:gd name="connsiteX5" fmla="*/ 1275630 w 1975541"/>
              <a:gd name="connsiteY5" fmla="*/ 846668 h 2449693"/>
              <a:gd name="connsiteX6" fmla="*/ 1975541 w 1975541"/>
              <a:gd name="connsiteY6" fmla="*/ 0 h 2449693"/>
              <a:gd name="connsiteX0" fmla="*/ 33853 w 1975541"/>
              <a:gd name="connsiteY0" fmla="*/ 1817511 h 2449693"/>
              <a:gd name="connsiteX1" fmla="*/ 56430 w 1975541"/>
              <a:gd name="connsiteY1" fmla="*/ 1761067 h 2449693"/>
              <a:gd name="connsiteX2" fmla="*/ 733764 w 1975541"/>
              <a:gd name="connsiteY2" fmla="*/ 2449689 h 2449693"/>
              <a:gd name="connsiteX3" fmla="*/ 1027275 w 1975541"/>
              <a:gd name="connsiteY3" fmla="*/ 1749778 h 2449693"/>
              <a:gd name="connsiteX4" fmla="*/ 1219186 w 1975541"/>
              <a:gd name="connsiteY4" fmla="*/ 1207911 h 2449693"/>
              <a:gd name="connsiteX5" fmla="*/ 1275630 w 1975541"/>
              <a:gd name="connsiteY5" fmla="*/ 846668 h 2449693"/>
              <a:gd name="connsiteX6" fmla="*/ 1975541 w 1975541"/>
              <a:gd name="connsiteY6" fmla="*/ 0 h 2449693"/>
              <a:gd name="connsiteX0" fmla="*/ 0 w 1941688"/>
              <a:gd name="connsiteY0" fmla="*/ 1817511 h 2922681"/>
              <a:gd name="connsiteX1" fmla="*/ 22577 w 1941688"/>
              <a:gd name="connsiteY1" fmla="*/ 1761067 h 2922681"/>
              <a:gd name="connsiteX2" fmla="*/ 158045 w 1941688"/>
              <a:gd name="connsiteY2" fmla="*/ 2901245 h 2922681"/>
              <a:gd name="connsiteX3" fmla="*/ 699911 w 1941688"/>
              <a:gd name="connsiteY3" fmla="*/ 2449689 h 2922681"/>
              <a:gd name="connsiteX4" fmla="*/ 993422 w 1941688"/>
              <a:gd name="connsiteY4" fmla="*/ 1749778 h 2922681"/>
              <a:gd name="connsiteX5" fmla="*/ 1185333 w 1941688"/>
              <a:gd name="connsiteY5" fmla="*/ 1207911 h 2922681"/>
              <a:gd name="connsiteX6" fmla="*/ 1241777 w 1941688"/>
              <a:gd name="connsiteY6" fmla="*/ 846668 h 2922681"/>
              <a:gd name="connsiteX7" fmla="*/ 1941688 w 1941688"/>
              <a:gd name="connsiteY7" fmla="*/ 0 h 2922681"/>
              <a:gd name="connsiteX0" fmla="*/ 0 w 1941688"/>
              <a:gd name="connsiteY0" fmla="*/ 1817511 h 2919973"/>
              <a:gd name="connsiteX1" fmla="*/ 158045 w 1941688"/>
              <a:gd name="connsiteY1" fmla="*/ 2901245 h 2919973"/>
              <a:gd name="connsiteX2" fmla="*/ 699911 w 1941688"/>
              <a:gd name="connsiteY2" fmla="*/ 2449689 h 2919973"/>
              <a:gd name="connsiteX3" fmla="*/ 993422 w 1941688"/>
              <a:gd name="connsiteY3" fmla="*/ 1749778 h 2919973"/>
              <a:gd name="connsiteX4" fmla="*/ 1185333 w 1941688"/>
              <a:gd name="connsiteY4" fmla="*/ 1207911 h 2919973"/>
              <a:gd name="connsiteX5" fmla="*/ 1241777 w 1941688"/>
              <a:gd name="connsiteY5" fmla="*/ 846668 h 2919973"/>
              <a:gd name="connsiteX6" fmla="*/ 1941688 w 1941688"/>
              <a:gd name="connsiteY6" fmla="*/ 0 h 2919973"/>
              <a:gd name="connsiteX0" fmla="*/ 0 w 1941688"/>
              <a:gd name="connsiteY0" fmla="*/ 1817511 h 2919973"/>
              <a:gd name="connsiteX1" fmla="*/ 158045 w 1941688"/>
              <a:gd name="connsiteY1" fmla="*/ 2901245 h 2919973"/>
              <a:gd name="connsiteX2" fmla="*/ 699911 w 1941688"/>
              <a:gd name="connsiteY2" fmla="*/ 2449689 h 2919973"/>
              <a:gd name="connsiteX3" fmla="*/ 993422 w 1941688"/>
              <a:gd name="connsiteY3" fmla="*/ 1749778 h 2919973"/>
              <a:gd name="connsiteX4" fmla="*/ 1185333 w 1941688"/>
              <a:gd name="connsiteY4" fmla="*/ 1207911 h 2919973"/>
              <a:gd name="connsiteX5" fmla="*/ 1241777 w 1941688"/>
              <a:gd name="connsiteY5" fmla="*/ 846668 h 2919973"/>
              <a:gd name="connsiteX6" fmla="*/ 1941688 w 1941688"/>
              <a:gd name="connsiteY6" fmla="*/ 0 h 2919973"/>
              <a:gd name="connsiteX7" fmla="*/ 0 w 1941688"/>
              <a:gd name="connsiteY7" fmla="*/ 1817511 h 2919973"/>
              <a:gd name="connsiteX0" fmla="*/ 0 w 1941688"/>
              <a:gd name="connsiteY0" fmla="*/ 1817511 h 2919973"/>
              <a:gd name="connsiteX1" fmla="*/ 158045 w 1941688"/>
              <a:gd name="connsiteY1" fmla="*/ 2901245 h 2919973"/>
              <a:gd name="connsiteX2" fmla="*/ 699911 w 1941688"/>
              <a:gd name="connsiteY2" fmla="*/ 2449689 h 2919973"/>
              <a:gd name="connsiteX3" fmla="*/ 993422 w 1941688"/>
              <a:gd name="connsiteY3" fmla="*/ 1749778 h 2919973"/>
              <a:gd name="connsiteX4" fmla="*/ 1185333 w 1941688"/>
              <a:gd name="connsiteY4" fmla="*/ 1207911 h 2919973"/>
              <a:gd name="connsiteX5" fmla="*/ 1241777 w 1941688"/>
              <a:gd name="connsiteY5" fmla="*/ 846668 h 2919973"/>
              <a:gd name="connsiteX6" fmla="*/ 1941688 w 1941688"/>
              <a:gd name="connsiteY6" fmla="*/ 0 h 2919973"/>
              <a:gd name="connsiteX7" fmla="*/ 191911 w 1941688"/>
              <a:gd name="connsiteY7" fmla="*/ 180623 h 2919973"/>
              <a:gd name="connsiteX8" fmla="*/ 0 w 1941688"/>
              <a:gd name="connsiteY8" fmla="*/ 1817511 h 2919973"/>
              <a:gd name="connsiteX0" fmla="*/ 0 w 1941746"/>
              <a:gd name="connsiteY0" fmla="*/ 1873537 h 2975999"/>
              <a:gd name="connsiteX1" fmla="*/ 158045 w 1941746"/>
              <a:gd name="connsiteY1" fmla="*/ 2957271 h 2975999"/>
              <a:gd name="connsiteX2" fmla="*/ 699911 w 1941746"/>
              <a:gd name="connsiteY2" fmla="*/ 2505715 h 2975999"/>
              <a:gd name="connsiteX3" fmla="*/ 993422 w 1941746"/>
              <a:gd name="connsiteY3" fmla="*/ 1805804 h 2975999"/>
              <a:gd name="connsiteX4" fmla="*/ 1185333 w 1941746"/>
              <a:gd name="connsiteY4" fmla="*/ 1263937 h 2975999"/>
              <a:gd name="connsiteX5" fmla="*/ 1241777 w 1941746"/>
              <a:gd name="connsiteY5" fmla="*/ 902694 h 2975999"/>
              <a:gd name="connsiteX6" fmla="*/ 1941688 w 1941746"/>
              <a:gd name="connsiteY6" fmla="*/ 56026 h 2975999"/>
              <a:gd name="connsiteX7" fmla="*/ 1253066 w 1941746"/>
              <a:gd name="connsiteY7" fmla="*/ 78605 h 2975999"/>
              <a:gd name="connsiteX8" fmla="*/ 191911 w 1941746"/>
              <a:gd name="connsiteY8" fmla="*/ 236649 h 2975999"/>
              <a:gd name="connsiteX9" fmla="*/ 0 w 1941746"/>
              <a:gd name="connsiteY9" fmla="*/ 1873537 h 2975999"/>
              <a:gd name="connsiteX0" fmla="*/ 112465 w 1817144"/>
              <a:gd name="connsiteY0" fmla="*/ 1783226 h 2975999"/>
              <a:gd name="connsiteX1" fmla="*/ 33443 w 1817144"/>
              <a:gd name="connsiteY1" fmla="*/ 2957271 h 2975999"/>
              <a:gd name="connsiteX2" fmla="*/ 575309 w 1817144"/>
              <a:gd name="connsiteY2" fmla="*/ 2505715 h 2975999"/>
              <a:gd name="connsiteX3" fmla="*/ 868820 w 1817144"/>
              <a:gd name="connsiteY3" fmla="*/ 1805804 h 2975999"/>
              <a:gd name="connsiteX4" fmla="*/ 1060731 w 1817144"/>
              <a:gd name="connsiteY4" fmla="*/ 1263937 h 2975999"/>
              <a:gd name="connsiteX5" fmla="*/ 1117175 w 1817144"/>
              <a:gd name="connsiteY5" fmla="*/ 902694 h 2975999"/>
              <a:gd name="connsiteX6" fmla="*/ 1817086 w 1817144"/>
              <a:gd name="connsiteY6" fmla="*/ 56026 h 2975999"/>
              <a:gd name="connsiteX7" fmla="*/ 1128464 w 1817144"/>
              <a:gd name="connsiteY7" fmla="*/ 78605 h 2975999"/>
              <a:gd name="connsiteX8" fmla="*/ 67309 w 1817144"/>
              <a:gd name="connsiteY8" fmla="*/ 236649 h 2975999"/>
              <a:gd name="connsiteX9" fmla="*/ 112465 w 1817144"/>
              <a:gd name="connsiteY9" fmla="*/ 1783226 h 297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7144" h="2975999">
                <a:moveTo>
                  <a:pt x="112465" y="1783226"/>
                </a:moveTo>
                <a:cubicBezTo>
                  <a:pt x="145391" y="2009004"/>
                  <a:pt x="-83209" y="2851908"/>
                  <a:pt x="33443" y="2957271"/>
                </a:cubicBezTo>
                <a:cubicBezTo>
                  <a:pt x="150095" y="3062634"/>
                  <a:pt x="436079" y="2697626"/>
                  <a:pt x="575309" y="2505715"/>
                </a:cubicBezTo>
                <a:cubicBezTo>
                  <a:pt x="714539" y="2313804"/>
                  <a:pt x="837624" y="2025817"/>
                  <a:pt x="868820" y="1805804"/>
                </a:cubicBezTo>
                <a:cubicBezTo>
                  <a:pt x="904568" y="1553685"/>
                  <a:pt x="1053205" y="1275226"/>
                  <a:pt x="1060731" y="1263937"/>
                </a:cubicBezTo>
                <a:cubicBezTo>
                  <a:pt x="1089106" y="1178811"/>
                  <a:pt x="1045578" y="1129176"/>
                  <a:pt x="1117175" y="902694"/>
                </a:cubicBezTo>
                <a:cubicBezTo>
                  <a:pt x="1209367" y="611064"/>
                  <a:pt x="1294035" y="575315"/>
                  <a:pt x="1817086" y="56026"/>
                </a:cubicBezTo>
                <a:cubicBezTo>
                  <a:pt x="1822731" y="-68152"/>
                  <a:pt x="1420093" y="48501"/>
                  <a:pt x="1128464" y="78605"/>
                </a:cubicBezTo>
                <a:cubicBezTo>
                  <a:pt x="836835" y="108709"/>
                  <a:pt x="279916" y="-49336"/>
                  <a:pt x="67309" y="236649"/>
                </a:cubicBezTo>
                <a:lnTo>
                  <a:pt x="112465" y="1783226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CEAB88C5-6A89-4514-9429-FB2862E51DD0}"/>
              </a:ext>
            </a:extLst>
          </p:cNvPr>
          <p:cNvSpPr/>
          <p:nvPr/>
        </p:nvSpPr>
        <p:spPr bwMode="auto">
          <a:xfrm>
            <a:off x="6634449" y="2002307"/>
            <a:ext cx="1887493" cy="4137684"/>
          </a:xfrm>
          <a:custGeom>
            <a:avLst/>
            <a:gdLst>
              <a:gd name="connsiteX0" fmla="*/ 428978 w 428978"/>
              <a:gd name="connsiteY0" fmla="*/ 0 h 474133"/>
              <a:gd name="connsiteX1" fmla="*/ 406400 w 428978"/>
              <a:gd name="connsiteY1" fmla="*/ 79022 h 474133"/>
              <a:gd name="connsiteX2" fmla="*/ 338667 w 428978"/>
              <a:gd name="connsiteY2" fmla="*/ 203200 h 474133"/>
              <a:gd name="connsiteX3" fmla="*/ 203200 w 428978"/>
              <a:gd name="connsiteY3" fmla="*/ 338666 h 474133"/>
              <a:gd name="connsiteX4" fmla="*/ 146756 w 428978"/>
              <a:gd name="connsiteY4" fmla="*/ 372533 h 474133"/>
              <a:gd name="connsiteX5" fmla="*/ 112889 w 428978"/>
              <a:gd name="connsiteY5" fmla="*/ 395111 h 474133"/>
              <a:gd name="connsiteX6" fmla="*/ 67733 w 428978"/>
              <a:gd name="connsiteY6" fmla="*/ 417688 h 474133"/>
              <a:gd name="connsiteX7" fmla="*/ 0 w 428978"/>
              <a:gd name="connsiteY7" fmla="*/ 474133 h 474133"/>
              <a:gd name="connsiteX0" fmla="*/ 361838 w 361838"/>
              <a:gd name="connsiteY0" fmla="*/ 0 h 3872089"/>
              <a:gd name="connsiteX1" fmla="*/ 339260 w 361838"/>
              <a:gd name="connsiteY1" fmla="*/ 79022 h 3872089"/>
              <a:gd name="connsiteX2" fmla="*/ 271527 w 361838"/>
              <a:gd name="connsiteY2" fmla="*/ 203200 h 3872089"/>
              <a:gd name="connsiteX3" fmla="*/ 136060 w 361838"/>
              <a:gd name="connsiteY3" fmla="*/ 338666 h 3872089"/>
              <a:gd name="connsiteX4" fmla="*/ 79616 w 361838"/>
              <a:gd name="connsiteY4" fmla="*/ 372533 h 3872089"/>
              <a:gd name="connsiteX5" fmla="*/ 45749 w 361838"/>
              <a:gd name="connsiteY5" fmla="*/ 395111 h 3872089"/>
              <a:gd name="connsiteX6" fmla="*/ 593 w 361838"/>
              <a:gd name="connsiteY6" fmla="*/ 417688 h 3872089"/>
              <a:gd name="connsiteX7" fmla="*/ 79616 w 361838"/>
              <a:gd name="connsiteY7" fmla="*/ 3872089 h 3872089"/>
              <a:gd name="connsiteX0" fmla="*/ 1749797 w 1749797"/>
              <a:gd name="connsiteY0" fmla="*/ 0 h 4058421"/>
              <a:gd name="connsiteX1" fmla="*/ 1727219 w 1749797"/>
              <a:gd name="connsiteY1" fmla="*/ 79022 h 4058421"/>
              <a:gd name="connsiteX2" fmla="*/ 1659486 w 1749797"/>
              <a:gd name="connsiteY2" fmla="*/ 203200 h 4058421"/>
              <a:gd name="connsiteX3" fmla="*/ 1524019 w 1749797"/>
              <a:gd name="connsiteY3" fmla="*/ 338666 h 4058421"/>
              <a:gd name="connsiteX4" fmla="*/ 1467575 w 1749797"/>
              <a:gd name="connsiteY4" fmla="*/ 372533 h 4058421"/>
              <a:gd name="connsiteX5" fmla="*/ 1433708 w 1749797"/>
              <a:gd name="connsiteY5" fmla="*/ 395111 h 4058421"/>
              <a:gd name="connsiteX6" fmla="*/ 19 w 1749797"/>
              <a:gd name="connsiteY6" fmla="*/ 3781777 h 4058421"/>
              <a:gd name="connsiteX7" fmla="*/ 1467575 w 1749797"/>
              <a:gd name="connsiteY7" fmla="*/ 3872089 h 4058421"/>
              <a:gd name="connsiteX0" fmla="*/ 1749797 w 1749797"/>
              <a:gd name="connsiteY0" fmla="*/ 0 h 4058421"/>
              <a:gd name="connsiteX1" fmla="*/ 1727219 w 1749797"/>
              <a:gd name="connsiteY1" fmla="*/ 79022 h 4058421"/>
              <a:gd name="connsiteX2" fmla="*/ 1659486 w 1749797"/>
              <a:gd name="connsiteY2" fmla="*/ 203200 h 4058421"/>
              <a:gd name="connsiteX3" fmla="*/ 1524019 w 1749797"/>
              <a:gd name="connsiteY3" fmla="*/ 338666 h 4058421"/>
              <a:gd name="connsiteX4" fmla="*/ 1467575 w 1749797"/>
              <a:gd name="connsiteY4" fmla="*/ 372533 h 4058421"/>
              <a:gd name="connsiteX5" fmla="*/ 1433708 w 1749797"/>
              <a:gd name="connsiteY5" fmla="*/ 395111 h 4058421"/>
              <a:gd name="connsiteX6" fmla="*/ 19 w 1749797"/>
              <a:gd name="connsiteY6" fmla="*/ 3781777 h 4058421"/>
              <a:gd name="connsiteX7" fmla="*/ 1467575 w 1749797"/>
              <a:gd name="connsiteY7" fmla="*/ 3872089 h 4058421"/>
              <a:gd name="connsiteX0" fmla="*/ 1749797 w 1749797"/>
              <a:gd name="connsiteY0" fmla="*/ 0 h 3872089"/>
              <a:gd name="connsiteX1" fmla="*/ 1727219 w 1749797"/>
              <a:gd name="connsiteY1" fmla="*/ 79022 h 3872089"/>
              <a:gd name="connsiteX2" fmla="*/ 1659486 w 1749797"/>
              <a:gd name="connsiteY2" fmla="*/ 203200 h 3872089"/>
              <a:gd name="connsiteX3" fmla="*/ 1524019 w 1749797"/>
              <a:gd name="connsiteY3" fmla="*/ 338666 h 3872089"/>
              <a:gd name="connsiteX4" fmla="*/ 1467575 w 1749797"/>
              <a:gd name="connsiteY4" fmla="*/ 372533 h 3872089"/>
              <a:gd name="connsiteX5" fmla="*/ 1433708 w 1749797"/>
              <a:gd name="connsiteY5" fmla="*/ 395111 h 3872089"/>
              <a:gd name="connsiteX6" fmla="*/ 19 w 1749797"/>
              <a:gd name="connsiteY6" fmla="*/ 3781777 h 3872089"/>
              <a:gd name="connsiteX7" fmla="*/ 1467575 w 1749797"/>
              <a:gd name="connsiteY7" fmla="*/ 3872089 h 3872089"/>
              <a:gd name="connsiteX0" fmla="*/ 1749797 w 1749797"/>
              <a:gd name="connsiteY0" fmla="*/ 0 h 3872089"/>
              <a:gd name="connsiteX1" fmla="*/ 1727219 w 1749797"/>
              <a:gd name="connsiteY1" fmla="*/ 79022 h 3872089"/>
              <a:gd name="connsiteX2" fmla="*/ 1659486 w 1749797"/>
              <a:gd name="connsiteY2" fmla="*/ 203200 h 3872089"/>
              <a:gd name="connsiteX3" fmla="*/ 1524019 w 1749797"/>
              <a:gd name="connsiteY3" fmla="*/ 338666 h 3872089"/>
              <a:gd name="connsiteX4" fmla="*/ 1467575 w 1749797"/>
              <a:gd name="connsiteY4" fmla="*/ 372533 h 3872089"/>
              <a:gd name="connsiteX5" fmla="*/ 1433708 w 1749797"/>
              <a:gd name="connsiteY5" fmla="*/ 395111 h 3872089"/>
              <a:gd name="connsiteX6" fmla="*/ 19 w 1749797"/>
              <a:gd name="connsiteY6" fmla="*/ 3781777 h 3872089"/>
              <a:gd name="connsiteX7" fmla="*/ 1467575 w 1749797"/>
              <a:gd name="connsiteY7" fmla="*/ 3872089 h 3872089"/>
              <a:gd name="connsiteX0" fmla="*/ 1749811 w 1749811"/>
              <a:gd name="connsiteY0" fmla="*/ 0 h 3872089"/>
              <a:gd name="connsiteX1" fmla="*/ 1727233 w 1749811"/>
              <a:gd name="connsiteY1" fmla="*/ 79022 h 3872089"/>
              <a:gd name="connsiteX2" fmla="*/ 1659500 w 1749811"/>
              <a:gd name="connsiteY2" fmla="*/ 203200 h 3872089"/>
              <a:gd name="connsiteX3" fmla="*/ 1524033 w 1749811"/>
              <a:gd name="connsiteY3" fmla="*/ 338666 h 3872089"/>
              <a:gd name="connsiteX4" fmla="*/ 1467589 w 1749811"/>
              <a:gd name="connsiteY4" fmla="*/ 372533 h 3872089"/>
              <a:gd name="connsiteX5" fmla="*/ 948300 w 1749811"/>
              <a:gd name="connsiteY5" fmla="*/ 1083733 h 3872089"/>
              <a:gd name="connsiteX6" fmla="*/ 33 w 1749811"/>
              <a:gd name="connsiteY6" fmla="*/ 3781777 h 3872089"/>
              <a:gd name="connsiteX7" fmla="*/ 1467589 w 1749811"/>
              <a:gd name="connsiteY7" fmla="*/ 3872089 h 3872089"/>
              <a:gd name="connsiteX0" fmla="*/ 1749833 w 1749833"/>
              <a:gd name="connsiteY0" fmla="*/ 0 h 3872089"/>
              <a:gd name="connsiteX1" fmla="*/ 1727255 w 1749833"/>
              <a:gd name="connsiteY1" fmla="*/ 79022 h 3872089"/>
              <a:gd name="connsiteX2" fmla="*/ 1659522 w 1749833"/>
              <a:gd name="connsiteY2" fmla="*/ 203200 h 3872089"/>
              <a:gd name="connsiteX3" fmla="*/ 1524055 w 1749833"/>
              <a:gd name="connsiteY3" fmla="*/ 338666 h 3872089"/>
              <a:gd name="connsiteX4" fmla="*/ 1467611 w 1749833"/>
              <a:gd name="connsiteY4" fmla="*/ 372533 h 3872089"/>
              <a:gd name="connsiteX5" fmla="*/ 666100 w 1749833"/>
              <a:gd name="connsiteY5" fmla="*/ 1354666 h 3872089"/>
              <a:gd name="connsiteX6" fmla="*/ 55 w 1749833"/>
              <a:gd name="connsiteY6" fmla="*/ 3781777 h 3872089"/>
              <a:gd name="connsiteX7" fmla="*/ 1467611 w 1749833"/>
              <a:gd name="connsiteY7" fmla="*/ 3872089 h 3872089"/>
              <a:gd name="connsiteX0" fmla="*/ 1727259 w 1727259"/>
              <a:gd name="connsiteY0" fmla="*/ 0 h 4050700"/>
              <a:gd name="connsiteX1" fmla="*/ 1704681 w 1727259"/>
              <a:gd name="connsiteY1" fmla="*/ 79022 h 4050700"/>
              <a:gd name="connsiteX2" fmla="*/ 1636948 w 1727259"/>
              <a:gd name="connsiteY2" fmla="*/ 203200 h 4050700"/>
              <a:gd name="connsiteX3" fmla="*/ 1501481 w 1727259"/>
              <a:gd name="connsiteY3" fmla="*/ 338666 h 4050700"/>
              <a:gd name="connsiteX4" fmla="*/ 1445037 w 1727259"/>
              <a:gd name="connsiteY4" fmla="*/ 372533 h 4050700"/>
              <a:gd name="connsiteX5" fmla="*/ 643526 w 1727259"/>
              <a:gd name="connsiteY5" fmla="*/ 1354666 h 4050700"/>
              <a:gd name="connsiteX6" fmla="*/ 59 w 1727259"/>
              <a:gd name="connsiteY6" fmla="*/ 4018843 h 4050700"/>
              <a:gd name="connsiteX7" fmla="*/ 1445037 w 1727259"/>
              <a:gd name="connsiteY7" fmla="*/ 3872089 h 4050700"/>
              <a:gd name="connsiteX0" fmla="*/ 1727259 w 1727259"/>
              <a:gd name="connsiteY0" fmla="*/ 0 h 4070397"/>
              <a:gd name="connsiteX1" fmla="*/ 1704681 w 1727259"/>
              <a:gd name="connsiteY1" fmla="*/ 79022 h 4070397"/>
              <a:gd name="connsiteX2" fmla="*/ 1636948 w 1727259"/>
              <a:gd name="connsiteY2" fmla="*/ 203200 h 4070397"/>
              <a:gd name="connsiteX3" fmla="*/ 1501481 w 1727259"/>
              <a:gd name="connsiteY3" fmla="*/ 338666 h 4070397"/>
              <a:gd name="connsiteX4" fmla="*/ 1445037 w 1727259"/>
              <a:gd name="connsiteY4" fmla="*/ 372533 h 4070397"/>
              <a:gd name="connsiteX5" fmla="*/ 643526 w 1727259"/>
              <a:gd name="connsiteY5" fmla="*/ 1354666 h 4070397"/>
              <a:gd name="connsiteX6" fmla="*/ 59 w 1727259"/>
              <a:gd name="connsiteY6" fmla="*/ 4018843 h 4070397"/>
              <a:gd name="connsiteX7" fmla="*/ 1557926 w 1727259"/>
              <a:gd name="connsiteY7" fmla="*/ 4018845 h 4070397"/>
              <a:gd name="connsiteX0" fmla="*/ 1727259 w 1727259"/>
              <a:gd name="connsiteY0" fmla="*/ 0 h 4022280"/>
              <a:gd name="connsiteX1" fmla="*/ 1704681 w 1727259"/>
              <a:gd name="connsiteY1" fmla="*/ 79022 h 4022280"/>
              <a:gd name="connsiteX2" fmla="*/ 1636948 w 1727259"/>
              <a:gd name="connsiteY2" fmla="*/ 203200 h 4022280"/>
              <a:gd name="connsiteX3" fmla="*/ 1501481 w 1727259"/>
              <a:gd name="connsiteY3" fmla="*/ 338666 h 4022280"/>
              <a:gd name="connsiteX4" fmla="*/ 1445037 w 1727259"/>
              <a:gd name="connsiteY4" fmla="*/ 372533 h 4022280"/>
              <a:gd name="connsiteX5" fmla="*/ 643526 w 1727259"/>
              <a:gd name="connsiteY5" fmla="*/ 1354666 h 4022280"/>
              <a:gd name="connsiteX6" fmla="*/ 59 w 1727259"/>
              <a:gd name="connsiteY6" fmla="*/ 4018843 h 4022280"/>
              <a:gd name="connsiteX7" fmla="*/ 1557926 w 1727259"/>
              <a:gd name="connsiteY7" fmla="*/ 4018845 h 4022280"/>
              <a:gd name="connsiteX0" fmla="*/ 1896574 w 1896574"/>
              <a:gd name="connsiteY0" fmla="*/ 0 h 4022280"/>
              <a:gd name="connsiteX1" fmla="*/ 1873996 w 1896574"/>
              <a:gd name="connsiteY1" fmla="*/ 79022 h 4022280"/>
              <a:gd name="connsiteX2" fmla="*/ 1806263 w 1896574"/>
              <a:gd name="connsiteY2" fmla="*/ 203200 h 4022280"/>
              <a:gd name="connsiteX3" fmla="*/ 1670796 w 1896574"/>
              <a:gd name="connsiteY3" fmla="*/ 338666 h 4022280"/>
              <a:gd name="connsiteX4" fmla="*/ 1614352 w 1896574"/>
              <a:gd name="connsiteY4" fmla="*/ 372533 h 4022280"/>
              <a:gd name="connsiteX5" fmla="*/ 812841 w 1896574"/>
              <a:gd name="connsiteY5" fmla="*/ 1354666 h 4022280"/>
              <a:gd name="connsiteX6" fmla="*/ 41 w 1896574"/>
              <a:gd name="connsiteY6" fmla="*/ 4018843 h 4022280"/>
              <a:gd name="connsiteX7" fmla="*/ 1727241 w 1896574"/>
              <a:gd name="connsiteY7" fmla="*/ 4018845 h 4022280"/>
              <a:gd name="connsiteX0" fmla="*/ 1896533 w 1896533"/>
              <a:gd name="connsiteY0" fmla="*/ 0 h 4022280"/>
              <a:gd name="connsiteX1" fmla="*/ 1873955 w 1896533"/>
              <a:gd name="connsiteY1" fmla="*/ 79022 h 4022280"/>
              <a:gd name="connsiteX2" fmla="*/ 1806222 w 1896533"/>
              <a:gd name="connsiteY2" fmla="*/ 203200 h 4022280"/>
              <a:gd name="connsiteX3" fmla="*/ 1670755 w 1896533"/>
              <a:gd name="connsiteY3" fmla="*/ 338666 h 4022280"/>
              <a:gd name="connsiteX4" fmla="*/ 1614311 w 1896533"/>
              <a:gd name="connsiteY4" fmla="*/ 372533 h 4022280"/>
              <a:gd name="connsiteX5" fmla="*/ 812800 w 1896533"/>
              <a:gd name="connsiteY5" fmla="*/ 1354666 h 4022280"/>
              <a:gd name="connsiteX6" fmla="*/ 0 w 1896533"/>
              <a:gd name="connsiteY6" fmla="*/ 4018843 h 4022280"/>
              <a:gd name="connsiteX7" fmla="*/ 1727200 w 1896533"/>
              <a:gd name="connsiteY7" fmla="*/ 4018845 h 4022280"/>
              <a:gd name="connsiteX0" fmla="*/ 1939521 w 1939521"/>
              <a:gd name="connsiteY0" fmla="*/ 0 h 4022280"/>
              <a:gd name="connsiteX1" fmla="*/ 1916943 w 1939521"/>
              <a:gd name="connsiteY1" fmla="*/ 79022 h 4022280"/>
              <a:gd name="connsiteX2" fmla="*/ 1849210 w 1939521"/>
              <a:gd name="connsiteY2" fmla="*/ 203200 h 4022280"/>
              <a:gd name="connsiteX3" fmla="*/ 1713743 w 1939521"/>
              <a:gd name="connsiteY3" fmla="*/ 338666 h 4022280"/>
              <a:gd name="connsiteX4" fmla="*/ 1657299 w 1939521"/>
              <a:gd name="connsiteY4" fmla="*/ 372533 h 4022280"/>
              <a:gd name="connsiteX5" fmla="*/ 855788 w 1939521"/>
              <a:gd name="connsiteY5" fmla="*/ 1354666 h 4022280"/>
              <a:gd name="connsiteX6" fmla="*/ 550988 w 1939521"/>
              <a:gd name="connsiteY6" fmla="*/ 2494843 h 4022280"/>
              <a:gd name="connsiteX7" fmla="*/ 42988 w 1939521"/>
              <a:gd name="connsiteY7" fmla="*/ 4018843 h 4022280"/>
              <a:gd name="connsiteX8" fmla="*/ 1770188 w 1939521"/>
              <a:gd name="connsiteY8" fmla="*/ 4018845 h 4022280"/>
              <a:gd name="connsiteX0" fmla="*/ 1939521 w 1939521"/>
              <a:gd name="connsiteY0" fmla="*/ 0 h 4022280"/>
              <a:gd name="connsiteX1" fmla="*/ 1916943 w 1939521"/>
              <a:gd name="connsiteY1" fmla="*/ 79022 h 4022280"/>
              <a:gd name="connsiteX2" fmla="*/ 1849210 w 1939521"/>
              <a:gd name="connsiteY2" fmla="*/ 203200 h 4022280"/>
              <a:gd name="connsiteX3" fmla="*/ 1713743 w 1939521"/>
              <a:gd name="connsiteY3" fmla="*/ 338666 h 4022280"/>
              <a:gd name="connsiteX4" fmla="*/ 1657299 w 1939521"/>
              <a:gd name="connsiteY4" fmla="*/ 372533 h 4022280"/>
              <a:gd name="connsiteX5" fmla="*/ 855788 w 1939521"/>
              <a:gd name="connsiteY5" fmla="*/ 1354666 h 4022280"/>
              <a:gd name="connsiteX6" fmla="*/ 550988 w 1939521"/>
              <a:gd name="connsiteY6" fmla="*/ 2494843 h 4022280"/>
              <a:gd name="connsiteX7" fmla="*/ 42988 w 1939521"/>
              <a:gd name="connsiteY7" fmla="*/ 4018843 h 4022280"/>
              <a:gd name="connsiteX8" fmla="*/ 1770188 w 1939521"/>
              <a:gd name="connsiteY8" fmla="*/ 4018845 h 4022280"/>
              <a:gd name="connsiteX0" fmla="*/ 1939521 w 1939521"/>
              <a:gd name="connsiteY0" fmla="*/ 0 h 4022280"/>
              <a:gd name="connsiteX1" fmla="*/ 1916943 w 1939521"/>
              <a:gd name="connsiteY1" fmla="*/ 79022 h 4022280"/>
              <a:gd name="connsiteX2" fmla="*/ 1849210 w 1939521"/>
              <a:gd name="connsiteY2" fmla="*/ 203200 h 4022280"/>
              <a:gd name="connsiteX3" fmla="*/ 1713743 w 1939521"/>
              <a:gd name="connsiteY3" fmla="*/ 338666 h 4022280"/>
              <a:gd name="connsiteX4" fmla="*/ 1657299 w 1939521"/>
              <a:gd name="connsiteY4" fmla="*/ 372533 h 4022280"/>
              <a:gd name="connsiteX5" fmla="*/ 855788 w 1939521"/>
              <a:gd name="connsiteY5" fmla="*/ 1354666 h 4022280"/>
              <a:gd name="connsiteX6" fmla="*/ 550988 w 1939521"/>
              <a:gd name="connsiteY6" fmla="*/ 2494843 h 4022280"/>
              <a:gd name="connsiteX7" fmla="*/ 42988 w 1939521"/>
              <a:gd name="connsiteY7" fmla="*/ 4018843 h 4022280"/>
              <a:gd name="connsiteX8" fmla="*/ 1770188 w 1939521"/>
              <a:gd name="connsiteY8" fmla="*/ 4018845 h 4022280"/>
              <a:gd name="connsiteX0" fmla="*/ 1942883 w 1942883"/>
              <a:gd name="connsiteY0" fmla="*/ 0 h 4022280"/>
              <a:gd name="connsiteX1" fmla="*/ 1920305 w 1942883"/>
              <a:gd name="connsiteY1" fmla="*/ 79022 h 4022280"/>
              <a:gd name="connsiteX2" fmla="*/ 1852572 w 1942883"/>
              <a:gd name="connsiteY2" fmla="*/ 203200 h 4022280"/>
              <a:gd name="connsiteX3" fmla="*/ 1717105 w 1942883"/>
              <a:gd name="connsiteY3" fmla="*/ 338666 h 4022280"/>
              <a:gd name="connsiteX4" fmla="*/ 1660661 w 1942883"/>
              <a:gd name="connsiteY4" fmla="*/ 372533 h 4022280"/>
              <a:gd name="connsiteX5" fmla="*/ 859150 w 1942883"/>
              <a:gd name="connsiteY5" fmla="*/ 1354666 h 4022280"/>
              <a:gd name="connsiteX6" fmla="*/ 554350 w 1942883"/>
              <a:gd name="connsiteY6" fmla="*/ 2494843 h 4022280"/>
              <a:gd name="connsiteX7" fmla="*/ 46350 w 1942883"/>
              <a:gd name="connsiteY7" fmla="*/ 4018843 h 4022280"/>
              <a:gd name="connsiteX8" fmla="*/ 1773550 w 1942883"/>
              <a:gd name="connsiteY8" fmla="*/ 4018845 h 4022280"/>
              <a:gd name="connsiteX0" fmla="*/ 1933459 w 1933459"/>
              <a:gd name="connsiteY0" fmla="*/ 0 h 4022280"/>
              <a:gd name="connsiteX1" fmla="*/ 1910881 w 1933459"/>
              <a:gd name="connsiteY1" fmla="*/ 79022 h 4022280"/>
              <a:gd name="connsiteX2" fmla="*/ 1843148 w 1933459"/>
              <a:gd name="connsiteY2" fmla="*/ 203200 h 4022280"/>
              <a:gd name="connsiteX3" fmla="*/ 1707681 w 1933459"/>
              <a:gd name="connsiteY3" fmla="*/ 338666 h 4022280"/>
              <a:gd name="connsiteX4" fmla="*/ 1651237 w 1933459"/>
              <a:gd name="connsiteY4" fmla="*/ 372533 h 4022280"/>
              <a:gd name="connsiteX5" fmla="*/ 849726 w 1933459"/>
              <a:gd name="connsiteY5" fmla="*/ 1354666 h 4022280"/>
              <a:gd name="connsiteX6" fmla="*/ 544926 w 1933459"/>
              <a:gd name="connsiteY6" fmla="*/ 2494843 h 4022280"/>
              <a:gd name="connsiteX7" fmla="*/ 36926 w 1933459"/>
              <a:gd name="connsiteY7" fmla="*/ 4018843 h 4022280"/>
              <a:gd name="connsiteX8" fmla="*/ 1764126 w 1933459"/>
              <a:gd name="connsiteY8" fmla="*/ 4018845 h 4022280"/>
              <a:gd name="connsiteX0" fmla="*/ 1933459 w 1933459"/>
              <a:gd name="connsiteY0" fmla="*/ 0 h 4022280"/>
              <a:gd name="connsiteX1" fmla="*/ 1910881 w 1933459"/>
              <a:gd name="connsiteY1" fmla="*/ 79022 h 4022280"/>
              <a:gd name="connsiteX2" fmla="*/ 1843148 w 1933459"/>
              <a:gd name="connsiteY2" fmla="*/ 203200 h 4022280"/>
              <a:gd name="connsiteX3" fmla="*/ 1707681 w 1933459"/>
              <a:gd name="connsiteY3" fmla="*/ 338666 h 4022280"/>
              <a:gd name="connsiteX4" fmla="*/ 1651237 w 1933459"/>
              <a:gd name="connsiteY4" fmla="*/ 372533 h 4022280"/>
              <a:gd name="connsiteX5" fmla="*/ 849726 w 1933459"/>
              <a:gd name="connsiteY5" fmla="*/ 1354666 h 4022280"/>
              <a:gd name="connsiteX6" fmla="*/ 544926 w 1933459"/>
              <a:gd name="connsiteY6" fmla="*/ 2494843 h 4022280"/>
              <a:gd name="connsiteX7" fmla="*/ 36926 w 1933459"/>
              <a:gd name="connsiteY7" fmla="*/ 4018843 h 4022280"/>
              <a:gd name="connsiteX8" fmla="*/ 1764126 w 1933459"/>
              <a:gd name="connsiteY8" fmla="*/ 4018845 h 4022280"/>
              <a:gd name="connsiteX0" fmla="*/ 1933459 w 1933459"/>
              <a:gd name="connsiteY0" fmla="*/ 0 h 4022280"/>
              <a:gd name="connsiteX1" fmla="*/ 1910881 w 1933459"/>
              <a:gd name="connsiteY1" fmla="*/ 79022 h 4022280"/>
              <a:gd name="connsiteX2" fmla="*/ 1843148 w 1933459"/>
              <a:gd name="connsiteY2" fmla="*/ 203200 h 4022280"/>
              <a:gd name="connsiteX3" fmla="*/ 1707681 w 1933459"/>
              <a:gd name="connsiteY3" fmla="*/ 338666 h 4022280"/>
              <a:gd name="connsiteX4" fmla="*/ 1165815 w 1933459"/>
              <a:gd name="connsiteY4" fmla="*/ 778933 h 4022280"/>
              <a:gd name="connsiteX5" fmla="*/ 849726 w 1933459"/>
              <a:gd name="connsiteY5" fmla="*/ 1354666 h 4022280"/>
              <a:gd name="connsiteX6" fmla="*/ 544926 w 1933459"/>
              <a:gd name="connsiteY6" fmla="*/ 2494843 h 4022280"/>
              <a:gd name="connsiteX7" fmla="*/ 36926 w 1933459"/>
              <a:gd name="connsiteY7" fmla="*/ 4018843 h 4022280"/>
              <a:gd name="connsiteX8" fmla="*/ 1764126 w 1933459"/>
              <a:gd name="connsiteY8" fmla="*/ 4018845 h 4022280"/>
              <a:gd name="connsiteX0" fmla="*/ 1936858 w 1936858"/>
              <a:gd name="connsiteY0" fmla="*/ 0 h 4022280"/>
              <a:gd name="connsiteX1" fmla="*/ 1914280 w 1936858"/>
              <a:gd name="connsiteY1" fmla="*/ 79022 h 4022280"/>
              <a:gd name="connsiteX2" fmla="*/ 1846547 w 1936858"/>
              <a:gd name="connsiteY2" fmla="*/ 203200 h 4022280"/>
              <a:gd name="connsiteX3" fmla="*/ 1711080 w 1936858"/>
              <a:gd name="connsiteY3" fmla="*/ 338666 h 4022280"/>
              <a:gd name="connsiteX4" fmla="*/ 1169214 w 1936858"/>
              <a:gd name="connsiteY4" fmla="*/ 778933 h 4022280"/>
              <a:gd name="connsiteX5" fmla="*/ 548325 w 1936858"/>
              <a:gd name="connsiteY5" fmla="*/ 1185333 h 4022280"/>
              <a:gd name="connsiteX6" fmla="*/ 548325 w 1936858"/>
              <a:gd name="connsiteY6" fmla="*/ 2494843 h 4022280"/>
              <a:gd name="connsiteX7" fmla="*/ 40325 w 1936858"/>
              <a:gd name="connsiteY7" fmla="*/ 4018843 h 4022280"/>
              <a:gd name="connsiteX8" fmla="*/ 1767525 w 1936858"/>
              <a:gd name="connsiteY8" fmla="*/ 4018845 h 4022280"/>
              <a:gd name="connsiteX0" fmla="*/ 1936858 w 1936858"/>
              <a:gd name="connsiteY0" fmla="*/ 0 h 4022280"/>
              <a:gd name="connsiteX1" fmla="*/ 1914280 w 1936858"/>
              <a:gd name="connsiteY1" fmla="*/ 79022 h 4022280"/>
              <a:gd name="connsiteX2" fmla="*/ 1846547 w 1936858"/>
              <a:gd name="connsiteY2" fmla="*/ 203200 h 4022280"/>
              <a:gd name="connsiteX3" fmla="*/ 1711080 w 1936858"/>
              <a:gd name="connsiteY3" fmla="*/ 338666 h 4022280"/>
              <a:gd name="connsiteX4" fmla="*/ 1169214 w 1936858"/>
              <a:gd name="connsiteY4" fmla="*/ 778933 h 4022280"/>
              <a:gd name="connsiteX5" fmla="*/ 548325 w 1936858"/>
              <a:gd name="connsiteY5" fmla="*/ 1185333 h 4022280"/>
              <a:gd name="connsiteX6" fmla="*/ 548325 w 1936858"/>
              <a:gd name="connsiteY6" fmla="*/ 2494843 h 4022280"/>
              <a:gd name="connsiteX7" fmla="*/ 40325 w 1936858"/>
              <a:gd name="connsiteY7" fmla="*/ 4018843 h 4022280"/>
              <a:gd name="connsiteX8" fmla="*/ 1767525 w 1936858"/>
              <a:gd name="connsiteY8" fmla="*/ 4018845 h 4022280"/>
              <a:gd name="connsiteX9" fmla="*/ 1936858 w 1936858"/>
              <a:gd name="connsiteY9" fmla="*/ 0 h 4022280"/>
              <a:gd name="connsiteX0" fmla="*/ 1767525 w 1914280"/>
              <a:gd name="connsiteY0" fmla="*/ 3939823 h 3943258"/>
              <a:gd name="connsiteX1" fmla="*/ 1914280 w 1914280"/>
              <a:gd name="connsiteY1" fmla="*/ 0 h 3943258"/>
              <a:gd name="connsiteX2" fmla="*/ 1846547 w 1914280"/>
              <a:gd name="connsiteY2" fmla="*/ 124178 h 3943258"/>
              <a:gd name="connsiteX3" fmla="*/ 1711080 w 1914280"/>
              <a:gd name="connsiteY3" fmla="*/ 259644 h 3943258"/>
              <a:gd name="connsiteX4" fmla="*/ 1169214 w 1914280"/>
              <a:gd name="connsiteY4" fmla="*/ 699911 h 3943258"/>
              <a:gd name="connsiteX5" fmla="*/ 548325 w 1914280"/>
              <a:gd name="connsiteY5" fmla="*/ 1106311 h 3943258"/>
              <a:gd name="connsiteX6" fmla="*/ 548325 w 1914280"/>
              <a:gd name="connsiteY6" fmla="*/ 2415821 h 3943258"/>
              <a:gd name="connsiteX7" fmla="*/ 40325 w 1914280"/>
              <a:gd name="connsiteY7" fmla="*/ 3939821 h 3943258"/>
              <a:gd name="connsiteX8" fmla="*/ 1767525 w 1914280"/>
              <a:gd name="connsiteY8" fmla="*/ 3939823 h 3943258"/>
              <a:gd name="connsiteX0" fmla="*/ 1767525 w 1914280"/>
              <a:gd name="connsiteY0" fmla="*/ 3939823 h 3943258"/>
              <a:gd name="connsiteX1" fmla="*/ 1914280 w 1914280"/>
              <a:gd name="connsiteY1" fmla="*/ 0 h 3943258"/>
              <a:gd name="connsiteX2" fmla="*/ 1846547 w 1914280"/>
              <a:gd name="connsiteY2" fmla="*/ 124178 h 3943258"/>
              <a:gd name="connsiteX3" fmla="*/ 1711080 w 1914280"/>
              <a:gd name="connsiteY3" fmla="*/ 259644 h 3943258"/>
              <a:gd name="connsiteX4" fmla="*/ 1169214 w 1914280"/>
              <a:gd name="connsiteY4" fmla="*/ 699911 h 3943258"/>
              <a:gd name="connsiteX5" fmla="*/ 548325 w 1914280"/>
              <a:gd name="connsiteY5" fmla="*/ 1106311 h 3943258"/>
              <a:gd name="connsiteX6" fmla="*/ 548325 w 1914280"/>
              <a:gd name="connsiteY6" fmla="*/ 2415821 h 3943258"/>
              <a:gd name="connsiteX7" fmla="*/ 40325 w 1914280"/>
              <a:gd name="connsiteY7" fmla="*/ 3939821 h 3943258"/>
              <a:gd name="connsiteX8" fmla="*/ 1767525 w 1914280"/>
              <a:gd name="connsiteY8" fmla="*/ 3939823 h 3943258"/>
              <a:gd name="connsiteX0" fmla="*/ 1767525 w 1846547"/>
              <a:gd name="connsiteY0" fmla="*/ 3815645 h 3819080"/>
              <a:gd name="connsiteX1" fmla="*/ 1846547 w 1846547"/>
              <a:gd name="connsiteY1" fmla="*/ 0 h 3819080"/>
              <a:gd name="connsiteX2" fmla="*/ 1711080 w 1846547"/>
              <a:gd name="connsiteY2" fmla="*/ 135466 h 3819080"/>
              <a:gd name="connsiteX3" fmla="*/ 1169214 w 1846547"/>
              <a:gd name="connsiteY3" fmla="*/ 575733 h 3819080"/>
              <a:gd name="connsiteX4" fmla="*/ 548325 w 1846547"/>
              <a:gd name="connsiteY4" fmla="*/ 982133 h 3819080"/>
              <a:gd name="connsiteX5" fmla="*/ 548325 w 1846547"/>
              <a:gd name="connsiteY5" fmla="*/ 2291643 h 3819080"/>
              <a:gd name="connsiteX6" fmla="*/ 40325 w 1846547"/>
              <a:gd name="connsiteY6" fmla="*/ 3815643 h 3819080"/>
              <a:gd name="connsiteX7" fmla="*/ 1767525 w 1846547"/>
              <a:gd name="connsiteY7" fmla="*/ 3815645 h 3819080"/>
              <a:gd name="connsiteX0" fmla="*/ 1767525 w 1767950"/>
              <a:gd name="connsiteY0" fmla="*/ 3680179 h 3683614"/>
              <a:gd name="connsiteX1" fmla="*/ 1711080 w 1767950"/>
              <a:gd name="connsiteY1" fmla="*/ 0 h 3683614"/>
              <a:gd name="connsiteX2" fmla="*/ 1169214 w 1767950"/>
              <a:gd name="connsiteY2" fmla="*/ 440267 h 3683614"/>
              <a:gd name="connsiteX3" fmla="*/ 548325 w 1767950"/>
              <a:gd name="connsiteY3" fmla="*/ 846667 h 3683614"/>
              <a:gd name="connsiteX4" fmla="*/ 548325 w 1767950"/>
              <a:gd name="connsiteY4" fmla="*/ 2156177 h 3683614"/>
              <a:gd name="connsiteX5" fmla="*/ 40325 w 1767950"/>
              <a:gd name="connsiteY5" fmla="*/ 3680177 h 3683614"/>
              <a:gd name="connsiteX6" fmla="*/ 1767525 w 1767950"/>
              <a:gd name="connsiteY6" fmla="*/ 3680179 h 3683614"/>
              <a:gd name="connsiteX0" fmla="*/ 1553036 w 1725313"/>
              <a:gd name="connsiteY0" fmla="*/ 3754440 h 3857155"/>
              <a:gd name="connsiteX1" fmla="*/ 1711080 w 1725313"/>
              <a:gd name="connsiteY1" fmla="*/ 175861 h 3857155"/>
              <a:gd name="connsiteX2" fmla="*/ 1169214 w 1725313"/>
              <a:gd name="connsiteY2" fmla="*/ 616128 h 3857155"/>
              <a:gd name="connsiteX3" fmla="*/ 548325 w 1725313"/>
              <a:gd name="connsiteY3" fmla="*/ 1022528 h 3857155"/>
              <a:gd name="connsiteX4" fmla="*/ 548325 w 1725313"/>
              <a:gd name="connsiteY4" fmla="*/ 2332038 h 3857155"/>
              <a:gd name="connsiteX5" fmla="*/ 40325 w 1725313"/>
              <a:gd name="connsiteY5" fmla="*/ 3856038 h 3857155"/>
              <a:gd name="connsiteX6" fmla="*/ 1553036 w 1725313"/>
              <a:gd name="connsiteY6" fmla="*/ 3754440 h 3857155"/>
              <a:gd name="connsiteX0" fmla="*/ 1563836 w 1736113"/>
              <a:gd name="connsiteY0" fmla="*/ 3754440 h 3768511"/>
              <a:gd name="connsiteX1" fmla="*/ 1721880 w 1736113"/>
              <a:gd name="connsiteY1" fmla="*/ 175861 h 3768511"/>
              <a:gd name="connsiteX2" fmla="*/ 1180014 w 1736113"/>
              <a:gd name="connsiteY2" fmla="*/ 616128 h 3768511"/>
              <a:gd name="connsiteX3" fmla="*/ 559125 w 1736113"/>
              <a:gd name="connsiteY3" fmla="*/ 1022528 h 3768511"/>
              <a:gd name="connsiteX4" fmla="*/ 559125 w 1736113"/>
              <a:gd name="connsiteY4" fmla="*/ 2332038 h 3768511"/>
              <a:gd name="connsiteX5" fmla="*/ 39836 w 1736113"/>
              <a:gd name="connsiteY5" fmla="*/ 3765727 h 3768511"/>
              <a:gd name="connsiteX6" fmla="*/ 1563836 w 1736113"/>
              <a:gd name="connsiteY6" fmla="*/ 3754440 h 3768511"/>
              <a:gd name="connsiteX0" fmla="*/ 1524000 w 1696277"/>
              <a:gd name="connsiteY0" fmla="*/ 3754440 h 3768511"/>
              <a:gd name="connsiteX1" fmla="*/ 1682044 w 1696277"/>
              <a:gd name="connsiteY1" fmla="*/ 175861 h 3768511"/>
              <a:gd name="connsiteX2" fmla="*/ 1140178 w 1696277"/>
              <a:gd name="connsiteY2" fmla="*/ 616128 h 3768511"/>
              <a:gd name="connsiteX3" fmla="*/ 519289 w 1696277"/>
              <a:gd name="connsiteY3" fmla="*/ 1022528 h 3768511"/>
              <a:gd name="connsiteX4" fmla="*/ 519289 w 1696277"/>
              <a:gd name="connsiteY4" fmla="*/ 2332038 h 3768511"/>
              <a:gd name="connsiteX5" fmla="*/ 0 w 1696277"/>
              <a:gd name="connsiteY5" fmla="*/ 3765727 h 3768511"/>
              <a:gd name="connsiteX6" fmla="*/ 1524000 w 1696277"/>
              <a:gd name="connsiteY6" fmla="*/ 3754440 h 3768511"/>
              <a:gd name="connsiteX0" fmla="*/ 1524000 w 1696906"/>
              <a:gd name="connsiteY0" fmla="*/ 3786571 h 3800642"/>
              <a:gd name="connsiteX1" fmla="*/ 1682044 w 1696906"/>
              <a:gd name="connsiteY1" fmla="*/ 207992 h 3800642"/>
              <a:gd name="connsiteX2" fmla="*/ 1128889 w 1696906"/>
              <a:gd name="connsiteY2" fmla="*/ 512792 h 3800642"/>
              <a:gd name="connsiteX3" fmla="*/ 519289 w 1696906"/>
              <a:gd name="connsiteY3" fmla="*/ 1054659 h 3800642"/>
              <a:gd name="connsiteX4" fmla="*/ 519289 w 1696906"/>
              <a:gd name="connsiteY4" fmla="*/ 2364169 h 3800642"/>
              <a:gd name="connsiteX5" fmla="*/ 0 w 1696906"/>
              <a:gd name="connsiteY5" fmla="*/ 3797858 h 3800642"/>
              <a:gd name="connsiteX6" fmla="*/ 1524000 w 1696906"/>
              <a:gd name="connsiteY6" fmla="*/ 3786571 h 3800642"/>
              <a:gd name="connsiteX0" fmla="*/ 1524000 w 1696906"/>
              <a:gd name="connsiteY0" fmla="*/ 3786571 h 3800642"/>
              <a:gd name="connsiteX1" fmla="*/ 1682044 w 1696906"/>
              <a:gd name="connsiteY1" fmla="*/ 207992 h 3800642"/>
              <a:gd name="connsiteX2" fmla="*/ 1128889 w 1696906"/>
              <a:gd name="connsiteY2" fmla="*/ 512792 h 3800642"/>
              <a:gd name="connsiteX3" fmla="*/ 519289 w 1696906"/>
              <a:gd name="connsiteY3" fmla="*/ 1054659 h 3800642"/>
              <a:gd name="connsiteX4" fmla="*/ 519289 w 1696906"/>
              <a:gd name="connsiteY4" fmla="*/ 2364169 h 3800642"/>
              <a:gd name="connsiteX5" fmla="*/ 0 w 1696906"/>
              <a:gd name="connsiteY5" fmla="*/ 3797858 h 3800642"/>
              <a:gd name="connsiteX6" fmla="*/ 1524000 w 1696906"/>
              <a:gd name="connsiteY6" fmla="*/ 3786571 h 3800642"/>
              <a:gd name="connsiteX0" fmla="*/ 1715911 w 1888817"/>
              <a:gd name="connsiteY0" fmla="*/ 3786571 h 4103121"/>
              <a:gd name="connsiteX1" fmla="*/ 1873955 w 1888817"/>
              <a:gd name="connsiteY1" fmla="*/ 207992 h 4103121"/>
              <a:gd name="connsiteX2" fmla="*/ 1320800 w 1888817"/>
              <a:gd name="connsiteY2" fmla="*/ 512792 h 4103121"/>
              <a:gd name="connsiteX3" fmla="*/ 711200 w 1888817"/>
              <a:gd name="connsiteY3" fmla="*/ 1054659 h 4103121"/>
              <a:gd name="connsiteX4" fmla="*/ 711200 w 1888817"/>
              <a:gd name="connsiteY4" fmla="*/ 2364169 h 4103121"/>
              <a:gd name="connsiteX5" fmla="*/ 0 w 1888817"/>
              <a:gd name="connsiteY5" fmla="*/ 4102658 h 4103121"/>
              <a:gd name="connsiteX6" fmla="*/ 1715911 w 1888817"/>
              <a:gd name="connsiteY6" fmla="*/ 3786571 h 4103121"/>
              <a:gd name="connsiteX0" fmla="*/ 1704622 w 1887493"/>
              <a:gd name="connsiteY0" fmla="*/ 4137684 h 4137684"/>
              <a:gd name="connsiteX1" fmla="*/ 1873955 w 1887493"/>
              <a:gd name="connsiteY1" fmla="*/ 231727 h 4137684"/>
              <a:gd name="connsiteX2" fmla="*/ 1320800 w 1887493"/>
              <a:gd name="connsiteY2" fmla="*/ 536527 h 4137684"/>
              <a:gd name="connsiteX3" fmla="*/ 711200 w 1887493"/>
              <a:gd name="connsiteY3" fmla="*/ 1078394 h 4137684"/>
              <a:gd name="connsiteX4" fmla="*/ 711200 w 1887493"/>
              <a:gd name="connsiteY4" fmla="*/ 2387904 h 4137684"/>
              <a:gd name="connsiteX5" fmla="*/ 0 w 1887493"/>
              <a:gd name="connsiteY5" fmla="*/ 4126393 h 4137684"/>
              <a:gd name="connsiteX6" fmla="*/ 1704622 w 1887493"/>
              <a:gd name="connsiteY6" fmla="*/ 4137684 h 413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7493" h="4137684">
                <a:moveTo>
                  <a:pt x="1704622" y="4137684"/>
                </a:moveTo>
                <a:cubicBezTo>
                  <a:pt x="1757303" y="2944824"/>
                  <a:pt x="1937925" y="831920"/>
                  <a:pt x="1873955" y="231727"/>
                </a:cubicBezTo>
                <a:cubicBezTo>
                  <a:pt x="1809985" y="-368466"/>
                  <a:pt x="1508948" y="367194"/>
                  <a:pt x="1320800" y="536527"/>
                </a:cubicBezTo>
                <a:cubicBezTo>
                  <a:pt x="1177808" y="705860"/>
                  <a:pt x="895585" y="754779"/>
                  <a:pt x="711200" y="1078394"/>
                </a:cubicBezTo>
                <a:cubicBezTo>
                  <a:pt x="526815" y="1402009"/>
                  <a:pt x="829733" y="1879904"/>
                  <a:pt x="711200" y="2387904"/>
                </a:cubicBezTo>
                <a:cubicBezTo>
                  <a:pt x="592667" y="2895904"/>
                  <a:pt x="203200" y="3661666"/>
                  <a:pt x="0" y="4126393"/>
                </a:cubicBezTo>
                <a:cubicBezTo>
                  <a:pt x="603955" y="4141444"/>
                  <a:pt x="1730382" y="4111924"/>
                  <a:pt x="1704622" y="413768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24">
            <a:extLst>
              <a:ext uri="{FF2B5EF4-FFF2-40B4-BE49-F238E27FC236}">
                <a16:creationId xmlns:a16="http://schemas.microsoft.com/office/drawing/2014/main" id="{C687314E-A3F8-4642-AC5D-EE9D51C93C03}"/>
              </a:ext>
            </a:extLst>
          </p:cNvPr>
          <p:cNvSpPr/>
          <p:nvPr/>
        </p:nvSpPr>
        <p:spPr bwMode="auto">
          <a:xfrm>
            <a:off x="4059398" y="1218451"/>
            <a:ext cx="1817144" cy="2975999"/>
          </a:xfrm>
          <a:custGeom>
            <a:avLst/>
            <a:gdLst>
              <a:gd name="connsiteX0" fmla="*/ 0 w 214488"/>
              <a:gd name="connsiteY0" fmla="*/ 361244 h 361244"/>
              <a:gd name="connsiteX1" fmla="*/ 22577 w 214488"/>
              <a:gd name="connsiteY1" fmla="*/ 304800 h 361244"/>
              <a:gd name="connsiteX2" fmla="*/ 33866 w 214488"/>
              <a:gd name="connsiteY2" fmla="*/ 270933 h 361244"/>
              <a:gd name="connsiteX3" fmla="*/ 79022 w 214488"/>
              <a:gd name="connsiteY3" fmla="*/ 203200 h 361244"/>
              <a:gd name="connsiteX4" fmla="*/ 101600 w 214488"/>
              <a:gd name="connsiteY4" fmla="*/ 158044 h 361244"/>
              <a:gd name="connsiteX5" fmla="*/ 135466 w 214488"/>
              <a:gd name="connsiteY5" fmla="*/ 124177 h 361244"/>
              <a:gd name="connsiteX6" fmla="*/ 158044 w 214488"/>
              <a:gd name="connsiteY6" fmla="*/ 90311 h 361244"/>
              <a:gd name="connsiteX7" fmla="*/ 203200 w 214488"/>
              <a:gd name="connsiteY7" fmla="*/ 33866 h 361244"/>
              <a:gd name="connsiteX8" fmla="*/ 214488 w 214488"/>
              <a:gd name="connsiteY8" fmla="*/ 0 h 361244"/>
              <a:gd name="connsiteX0" fmla="*/ 0 w 214488"/>
              <a:gd name="connsiteY0" fmla="*/ 361244 h 361244"/>
              <a:gd name="connsiteX1" fmla="*/ 22577 w 214488"/>
              <a:gd name="connsiteY1" fmla="*/ 304800 h 361244"/>
              <a:gd name="connsiteX2" fmla="*/ 33866 w 214488"/>
              <a:gd name="connsiteY2" fmla="*/ 270933 h 361244"/>
              <a:gd name="connsiteX3" fmla="*/ 101600 w 214488"/>
              <a:gd name="connsiteY3" fmla="*/ 158044 h 361244"/>
              <a:gd name="connsiteX4" fmla="*/ 135466 w 214488"/>
              <a:gd name="connsiteY4" fmla="*/ 124177 h 361244"/>
              <a:gd name="connsiteX5" fmla="*/ 158044 w 214488"/>
              <a:gd name="connsiteY5" fmla="*/ 90311 h 361244"/>
              <a:gd name="connsiteX6" fmla="*/ 203200 w 214488"/>
              <a:gd name="connsiteY6" fmla="*/ 33866 h 361244"/>
              <a:gd name="connsiteX7" fmla="*/ 214488 w 214488"/>
              <a:gd name="connsiteY7" fmla="*/ 0 h 361244"/>
              <a:gd name="connsiteX0" fmla="*/ 0 w 214488"/>
              <a:gd name="connsiteY0" fmla="*/ 361244 h 361244"/>
              <a:gd name="connsiteX1" fmla="*/ 22577 w 214488"/>
              <a:gd name="connsiteY1" fmla="*/ 304800 h 361244"/>
              <a:gd name="connsiteX2" fmla="*/ 33866 w 214488"/>
              <a:gd name="connsiteY2" fmla="*/ 270933 h 361244"/>
              <a:gd name="connsiteX3" fmla="*/ 135466 w 214488"/>
              <a:gd name="connsiteY3" fmla="*/ 124177 h 361244"/>
              <a:gd name="connsiteX4" fmla="*/ 158044 w 214488"/>
              <a:gd name="connsiteY4" fmla="*/ 90311 h 361244"/>
              <a:gd name="connsiteX5" fmla="*/ 203200 w 214488"/>
              <a:gd name="connsiteY5" fmla="*/ 33866 h 361244"/>
              <a:gd name="connsiteX6" fmla="*/ 214488 w 214488"/>
              <a:gd name="connsiteY6" fmla="*/ 0 h 361244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203200 w 1941688"/>
              <a:gd name="connsiteY5" fmla="*/ 1490133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203200 w 1941688"/>
              <a:gd name="connsiteY5" fmla="*/ 1490133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1185333 w 1941688"/>
              <a:gd name="connsiteY5" fmla="*/ 869245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58044 w 1941688"/>
              <a:gd name="connsiteY4" fmla="*/ 1546578 h 1817511"/>
              <a:gd name="connsiteX5" fmla="*/ 1185333 w 1941688"/>
              <a:gd name="connsiteY5" fmla="*/ 869245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185333 w 1941688"/>
              <a:gd name="connsiteY4" fmla="*/ 1207911 h 1817511"/>
              <a:gd name="connsiteX5" fmla="*/ 1185333 w 1941688"/>
              <a:gd name="connsiteY5" fmla="*/ 869245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185333 w 1941688"/>
              <a:gd name="connsiteY4" fmla="*/ 1207911 h 1817511"/>
              <a:gd name="connsiteX5" fmla="*/ 1241777 w 1941688"/>
              <a:gd name="connsiteY5" fmla="*/ 846668 h 1817511"/>
              <a:gd name="connsiteX6" fmla="*/ 1941688 w 1941688"/>
              <a:gd name="connsiteY6" fmla="*/ 0 h 1817511"/>
              <a:gd name="connsiteX0" fmla="*/ 0 w 1941688"/>
              <a:gd name="connsiteY0" fmla="*/ 1817511 h 1817511"/>
              <a:gd name="connsiteX1" fmla="*/ 22577 w 1941688"/>
              <a:gd name="connsiteY1" fmla="*/ 1761067 h 1817511"/>
              <a:gd name="connsiteX2" fmla="*/ 33866 w 1941688"/>
              <a:gd name="connsiteY2" fmla="*/ 1727200 h 1817511"/>
              <a:gd name="connsiteX3" fmla="*/ 135466 w 1941688"/>
              <a:gd name="connsiteY3" fmla="*/ 1580444 h 1817511"/>
              <a:gd name="connsiteX4" fmla="*/ 1185333 w 1941688"/>
              <a:gd name="connsiteY4" fmla="*/ 1207911 h 1817511"/>
              <a:gd name="connsiteX5" fmla="*/ 1241777 w 1941688"/>
              <a:gd name="connsiteY5" fmla="*/ 846668 h 1817511"/>
              <a:gd name="connsiteX6" fmla="*/ 1941688 w 1941688"/>
              <a:gd name="connsiteY6" fmla="*/ 0 h 1817511"/>
              <a:gd name="connsiteX0" fmla="*/ 31756 w 1973444"/>
              <a:gd name="connsiteY0" fmla="*/ 1817511 h 1817511"/>
              <a:gd name="connsiteX1" fmla="*/ 54333 w 1973444"/>
              <a:gd name="connsiteY1" fmla="*/ 1761067 h 1817511"/>
              <a:gd name="connsiteX2" fmla="*/ 65622 w 1973444"/>
              <a:gd name="connsiteY2" fmla="*/ 1727200 h 1817511"/>
              <a:gd name="connsiteX3" fmla="*/ 912289 w 1973444"/>
              <a:gd name="connsiteY3" fmla="*/ 1738489 h 1817511"/>
              <a:gd name="connsiteX4" fmla="*/ 1217089 w 1973444"/>
              <a:gd name="connsiteY4" fmla="*/ 1207911 h 1817511"/>
              <a:gd name="connsiteX5" fmla="*/ 1273533 w 1973444"/>
              <a:gd name="connsiteY5" fmla="*/ 846668 h 1817511"/>
              <a:gd name="connsiteX6" fmla="*/ 1973444 w 1973444"/>
              <a:gd name="connsiteY6" fmla="*/ 0 h 1817511"/>
              <a:gd name="connsiteX0" fmla="*/ 33853 w 1975541"/>
              <a:gd name="connsiteY0" fmla="*/ 1817511 h 2449707"/>
              <a:gd name="connsiteX1" fmla="*/ 56430 w 1975541"/>
              <a:gd name="connsiteY1" fmla="*/ 1761067 h 2449707"/>
              <a:gd name="connsiteX2" fmla="*/ 733764 w 1975541"/>
              <a:gd name="connsiteY2" fmla="*/ 2449689 h 2449707"/>
              <a:gd name="connsiteX3" fmla="*/ 914386 w 1975541"/>
              <a:gd name="connsiteY3" fmla="*/ 1738489 h 2449707"/>
              <a:gd name="connsiteX4" fmla="*/ 1219186 w 1975541"/>
              <a:gd name="connsiteY4" fmla="*/ 1207911 h 2449707"/>
              <a:gd name="connsiteX5" fmla="*/ 1275630 w 1975541"/>
              <a:gd name="connsiteY5" fmla="*/ 846668 h 2449707"/>
              <a:gd name="connsiteX6" fmla="*/ 1975541 w 1975541"/>
              <a:gd name="connsiteY6" fmla="*/ 0 h 2449707"/>
              <a:gd name="connsiteX0" fmla="*/ 33853 w 1975541"/>
              <a:gd name="connsiteY0" fmla="*/ 1817511 h 2449693"/>
              <a:gd name="connsiteX1" fmla="*/ 56430 w 1975541"/>
              <a:gd name="connsiteY1" fmla="*/ 1761067 h 2449693"/>
              <a:gd name="connsiteX2" fmla="*/ 733764 w 1975541"/>
              <a:gd name="connsiteY2" fmla="*/ 2449689 h 2449693"/>
              <a:gd name="connsiteX3" fmla="*/ 1027275 w 1975541"/>
              <a:gd name="connsiteY3" fmla="*/ 1749778 h 2449693"/>
              <a:gd name="connsiteX4" fmla="*/ 1219186 w 1975541"/>
              <a:gd name="connsiteY4" fmla="*/ 1207911 h 2449693"/>
              <a:gd name="connsiteX5" fmla="*/ 1275630 w 1975541"/>
              <a:gd name="connsiteY5" fmla="*/ 846668 h 2449693"/>
              <a:gd name="connsiteX6" fmla="*/ 1975541 w 1975541"/>
              <a:gd name="connsiteY6" fmla="*/ 0 h 2449693"/>
              <a:gd name="connsiteX0" fmla="*/ 33853 w 1975541"/>
              <a:gd name="connsiteY0" fmla="*/ 1817511 h 2449693"/>
              <a:gd name="connsiteX1" fmla="*/ 56430 w 1975541"/>
              <a:gd name="connsiteY1" fmla="*/ 1761067 h 2449693"/>
              <a:gd name="connsiteX2" fmla="*/ 733764 w 1975541"/>
              <a:gd name="connsiteY2" fmla="*/ 2449689 h 2449693"/>
              <a:gd name="connsiteX3" fmla="*/ 1027275 w 1975541"/>
              <a:gd name="connsiteY3" fmla="*/ 1749778 h 2449693"/>
              <a:gd name="connsiteX4" fmla="*/ 1219186 w 1975541"/>
              <a:gd name="connsiteY4" fmla="*/ 1207911 h 2449693"/>
              <a:gd name="connsiteX5" fmla="*/ 1275630 w 1975541"/>
              <a:gd name="connsiteY5" fmla="*/ 846668 h 2449693"/>
              <a:gd name="connsiteX6" fmla="*/ 1975541 w 1975541"/>
              <a:gd name="connsiteY6" fmla="*/ 0 h 2449693"/>
              <a:gd name="connsiteX0" fmla="*/ 33853 w 1975541"/>
              <a:gd name="connsiteY0" fmla="*/ 1817511 h 2449693"/>
              <a:gd name="connsiteX1" fmla="*/ 56430 w 1975541"/>
              <a:gd name="connsiteY1" fmla="*/ 1761067 h 2449693"/>
              <a:gd name="connsiteX2" fmla="*/ 733764 w 1975541"/>
              <a:gd name="connsiteY2" fmla="*/ 2449689 h 2449693"/>
              <a:gd name="connsiteX3" fmla="*/ 1027275 w 1975541"/>
              <a:gd name="connsiteY3" fmla="*/ 1749778 h 2449693"/>
              <a:gd name="connsiteX4" fmla="*/ 1219186 w 1975541"/>
              <a:gd name="connsiteY4" fmla="*/ 1207911 h 2449693"/>
              <a:gd name="connsiteX5" fmla="*/ 1275630 w 1975541"/>
              <a:gd name="connsiteY5" fmla="*/ 846668 h 2449693"/>
              <a:gd name="connsiteX6" fmla="*/ 1975541 w 1975541"/>
              <a:gd name="connsiteY6" fmla="*/ 0 h 2449693"/>
              <a:gd name="connsiteX0" fmla="*/ 0 w 1941688"/>
              <a:gd name="connsiteY0" fmla="*/ 1817511 h 2922681"/>
              <a:gd name="connsiteX1" fmla="*/ 22577 w 1941688"/>
              <a:gd name="connsiteY1" fmla="*/ 1761067 h 2922681"/>
              <a:gd name="connsiteX2" fmla="*/ 158045 w 1941688"/>
              <a:gd name="connsiteY2" fmla="*/ 2901245 h 2922681"/>
              <a:gd name="connsiteX3" fmla="*/ 699911 w 1941688"/>
              <a:gd name="connsiteY3" fmla="*/ 2449689 h 2922681"/>
              <a:gd name="connsiteX4" fmla="*/ 993422 w 1941688"/>
              <a:gd name="connsiteY4" fmla="*/ 1749778 h 2922681"/>
              <a:gd name="connsiteX5" fmla="*/ 1185333 w 1941688"/>
              <a:gd name="connsiteY5" fmla="*/ 1207911 h 2922681"/>
              <a:gd name="connsiteX6" fmla="*/ 1241777 w 1941688"/>
              <a:gd name="connsiteY6" fmla="*/ 846668 h 2922681"/>
              <a:gd name="connsiteX7" fmla="*/ 1941688 w 1941688"/>
              <a:gd name="connsiteY7" fmla="*/ 0 h 2922681"/>
              <a:gd name="connsiteX0" fmla="*/ 0 w 1941688"/>
              <a:gd name="connsiteY0" fmla="*/ 1817511 h 2919973"/>
              <a:gd name="connsiteX1" fmla="*/ 158045 w 1941688"/>
              <a:gd name="connsiteY1" fmla="*/ 2901245 h 2919973"/>
              <a:gd name="connsiteX2" fmla="*/ 699911 w 1941688"/>
              <a:gd name="connsiteY2" fmla="*/ 2449689 h 2919973"/>
              <a:gd name="connsiteX3" fmla="*/ 993422 w 1941688"/>
              <a:gd name="connsiteY3" fmla="*/ 1749778 h 2919973"/>
              <a:gd name="connsiteX4" fmla="*/ 1185333 w 1941688"/>
              <a:gd name="connsiteY4" fmla="*/ 1207911 h 2919973"/>
              <a:gd name="connsiteX5" fmla="*/ 1241777 w 1941688"/>
              <a:gd name="connsiteY5" fmla="*/ 846668 h 2919973"/>
              <a:gd name="connsiteX6" fmla="*/ 1941688 w 1941688"/>
              <a:gd name="connsiteY6" fmla="*/ 0 h 2919973"/>
              <a:gd name="connsiteX0" fmla="*/ 0 w 1941688"/>
              <a:gd name="connsiteY0" fmla="*/ 1817511 h 2919973"/>
              <a:gd name="connsiteX1" fmla="*/ 158045 w 1941688"/>
              <a:gd name="connsiteY1" fmla="*/ 2901245 h 2919973"/>
              <a:gd name="connsiteX2" fmla="*/ 699911 w 1941688"/>
              <a:gd name="connsiteY2" fmla="*/ 2449689 h 2919973"/>
              <a:gd name="connsiteX3" fmla="*/ 993422 w 1941688"/>
              <a:gd name="connsiteY3" fmla="*/ 1749778 h 2919973"/>
              <a:gd name="connsiteX4" fmla="*/ 1185333 w 1941688"/>
              <a:gd name="connsiteY4" fmla="*/ 1207911 h 2919973"/>
              <a:gd name="connsiteX5" fmla="*/ 1241777 w 1941688"/>
              <a:gd name="connsiteY5" fmla="*/ 846668 h 2919973"/>
              <a:gd name="connsiteX6" fmla="*/ 1941688 w 1941688"/>
              <a:gd name="connsiteY6" fmla="*/ 0 h 2919973"/>
              <a:gd name="connsiteX7" fmla="*/ 0 w 1941688"/>
              <a:gd name="connsiteY7" fmla="*/ 1817511 h 2919973"/>
              <a:gd name="connsiteX0" fmla="*/ 0 w 1941688"/>
              <a:gd name="connsiteY0" fmla="*/ 1817511 h 2919973"/>
              <a:gd name="connsiteX1" fmla="*/ 158045 w 1941688"/>
              <a:gd name="connsiteY1" fmla="*/ 2901245 h 2919973"/>
              <a:gd name="connsiteX2" fmla="*/ 699911 w 1941688"/>
              <a:gd name="connsiteY2" fmla="*/ 2449689 h 2919973"/>
              <a:gd name="connsiteX3" fmla="*/ 993422 w 1941688"/>
              <a:gd name="connsiteY3" fmla="*/ 1749778 h 2919973"/>
              <a:gd name="connsiteX4" fmla="*/ 1185333 w 1941688"/>
              <a:gd name="connsiteY4" fmla="*/ 1207911 h 2919973"/>
              <a:gd name="connsiteX5" fmla="*/ 1241777 w 1941688"/>
              <a:gd name="connsiteY5" fmla="*/ 846668 h 2919973"/>
              <a:gd name="connsiteX6" fmla="*/ 1941688 w 1941688"/>
              <a:gd name="connsiteY6" fmla="*/ 0 h 2919973"/>
              <a:gd name="connsiteX7" fmla="*/ 191911 w 1941688"/>
              <a:gd name="connsiteY7" fmla="*/ 180623 h 2919973"/>
              <a:gd name="connsiteX8" fmla="*/ 0 w 1941688"/>
              <a:gd name="connsiteY8" fmla="*/ 1817511 h 2919973"/>
              <a:gd name="connsiteX0" fmla="*/ 0 w 1941746"/>
              <a:gd name="connsiteY0" fmla="*/ 1873537 h 2975999"/>
              <a:gd name="connsiteX1" fmla="*/ 158045 w 1941746"/>
              <a:gd name="connsiteY1" fmla="*/ 2957271 h 2975999"/>
              <a:gd name="connsiteX2" fmla="*/ 699911 w 1941746"/>
              <a:gd name="connsiteY2" fmla="*/ 2505715 h 2975999"/>
              <a:gd name="connsiteX3" fmla="*/ 993422 w 1941746"/>
              <a:gd name="connsiteY3" fmla="*/ 1805804 h 2975999"/>
              <a:gd name="connsiteX4" fmla="*/ 1185333 w 1941746"/>
              <a:gd name="connsiteY4" fmla="*/ 1263937 h 2975999"/>
              <a:gd name="connsiteX5" fmla="*/ 1241777 w 1941746"/>
              <a:gd name="connsiteY5" fmla="*/ 902694 h 2975999"/>
              <a:gd name="connsiteX6" fmla="*/ 1941688 w 1941746"/>
              <a:gd name="connsiteY6" fmla="*/ 56026 h 2975999"/>
              <a:gd name="connsiteX7" fmla="*/ 1253066 w 1941746"/>
              <a:gd name="connsiteY7" fmla="*/ 78605 h 2975999"/>
              <a:gd name="connsiteX8" fmla="*/ 191911 w 1941746"/>
              <a:gd name="connsiteY8" fmla="*/ 236649 h 2975999"/>
              <a:gd name="connsiteX9" fmla="*/ 0 w 1941746"/>
              <a:gd name="connsiteY9" fmla="*/ 1873537 h 2975999"/>
              <a:gd name="connsiteX0" fmla="*/ 112465 w 1817144"/>
              <a:gd name="connsiteY0" fmla="*/ 1783226 h 2975999"/>
              <a:gd name="connsiteX1" fmla="*/ 33443 w 1817144"/>
              <a:gd name="connsiteY1" fmla="*/ 2957271 h 2975999"/>
              <a:gd name="connsiteX2" fmla="*/ 575309 w 1817144"/>
              <a:gd name="connsiteY2" fmla="*/ 2505715 h 2975999"/>
              <a:gd name="connsiteX3" fmla="*/ 868820 w 1817144"/>
              <a:gd name="connsiteY3" fmla="*/ 1805804 h 2975999"/>
              <a:gd name="connsiteX4" fmla="*/ 1060731 w 1817144"/>
              <a:gd name="connsiteY4" fmla="*/ 1263937 h 2975999"/>
              <a:gd name="connsiteX5" fmla="*/ 1117175 w 1817144"/>
              <a:gd name="connsiteY5" fmla="*/ 902694 h 2975999"/>
              <a:gd name="connsiteX6" fmla="*/ 1817086 w 1817144"/>
              <a:gd name="connsiteY6" fmla="*/ 56026 h 2975999"/>
              <a:gd name="connsiteX7" fmla="*/ 1128464 w 1817144"/>
              <a:gd name="connsiteY7" fmla="*/ 78605 h 2975999"/>
              <a:gd name="connsiteX8" fmla="*/ 67309 w 1817144"/>
              <a:gd name="connsiteY8" fmla="*/ 236649 h 2975999"/>
              <a:gd name="connsiteX9" fmla="*/ 112465 w 1817144"/>
              <a:gd name="connsiteY9" fmla="*/ 1783226 h 297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17144" h="2975999">
                <a:moveTo>
                  <a:pt x="112465" y="1783226"/>
                </a:moveTo>
                <a:cubicBezTo>
                  <a:pt x="145391" y="2009004"/>
                  <a:pt x="-83209" y="2851908"/>
                  <a:pt x="33443" y="2957271"/>
                </a:cubicBezTo>
                <a:cubicBezTo>
                  <a:pt x="150095" y="3062634"/>
                  <a:pt x="436079" y="2697626"/>
                  <a:pt x="575309" y="2505715"/>
                </a:cubicBezTo>
                <a:cubicBezTo>
                  <a:pt x="714539" y="2313804"/>
                  <a:pt x="837624" y="2025817"/>
                  <a:pt x="868820" y="1805804"/>
                </a:cubicBezTo>
                <a:cubicBezTo>
                  <a:pt x="904568" y="1553685"/>
                  <a:pt x="1053205" y="1275226"/>
                  <a:pt x="1060731" y="1263937"/>
                </a:cubicBezTo>
                <a:cubicBezTo>
                  <a:pt x="1089106" y="1178811"/>
                  <a:pt x="1045578" y="1129176"/>
                  <a:pt x="1117175" y="902694"/>
                </a:cubicBezTo>
                <a:cubicBezTo>
                  <a:pt x="1209367" y="611064"/>
                  <a:pt x="1294035" y="575315"/>
                  <a:pt x="1817086" y="56026"/>
                </a:cubicBezTo>
                <a:cubicBezTo>
                  <a:pt x="1822731" y="-68152"/>
                  <a:pt x="1420093" y="48501"/>
                  <a:pt x="1128464" y="78605"/>
                </a:cubicBezTo>
                <a:cubicBezTo>
                  <a:pt x="836835" y="108709"/>
                  <a:pt x="279916" y="-49336"/>
                  <a:pt x="67309" y="236649"/>
                </a:cubicBezTo>
                <a:lnTo>
                  <a:pt x="112465" y="1783226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447338-9302-4C74-95ED-5D648E86F171}"/>
              </a:ext>
            </a:extLst>
          </p:cNvPr>
          <p:cNvGrpSpPr/>
          <p:nvPr/>
        </p:nvGrpSpPr>
        <p:grpSpPr>
          <a:xfrm>
            <a:off x="1221320" y="3887602"/>
            <a:ext cx="5400398" cy="403298"/>
            <a:chOff x="1221320" y="3887602"/>
            <a:chExt cx="5400398" cy="4032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C78466-EC7A-42B1-A7C9-9A9458C997CE}"/>
                </a:ext>
              </a:extLst>
            </p:cNvPr>
            <p:cNvSpPr/>
            <p:nvPr/>
          </p:nvSpPr>
          <p:spPr bwMode="auto">
            <a:xfrm rot="1469922">
              <a:off x="5252844" y="3887602"/>
              <a:ext cx="1368874" cy="33880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376EF3-0F95-4B90-868B-2EEC3678CE6F}"/>
                </a:ext>
              </a:extLst>
            </p:cNvPr>
            <p:cNvSpPr/>
            <p:nvPr/>
          </p:nvSpPr>
          <p:spPr bwMode="auto">
            <a:xfrm rot="1469922">
              <a:off x="1221320" y="3952098"/>
              <a:ext cx="1368874" cy="33880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CC3AED-5F15-4D81-AA15-5F583E3A41CB}"/>
              </a:ext>
            </a:extLst>
          </p:cNvPr>
          <p:cNvGrpSpPr/>
          <p:nvPr/>
        </p:nvGrpSpPr>
        <p:grpSpPr>
          <a:xfrm>
            <a:off x="7461963" y="4301069"/>
            <a:ext cx="1422393" cy="1546577"/>
            <a:chOff x="7247472" y="4097867"/>
            <a:chExt cx="1422393" cy="154657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50FD09E-4706-4BB1-AC8E-FA9F1296C397}"/>
                </a:ext>
              </a:extLst>
            </p:cNvPr>
            <p:cNvSpPr/>
            <p:nvPr/>
          </p:nvSpPr>
          <p:spPr bwMode="auto">
            <a:xfrm>
              <a:off x="7360355" y="4097867"/>
              <a:ext cx="1309510" cy="15465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88DF1AFE-EBE7-49A3-80CB-CB181F497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4" r="17355"/>
            <a:stretch/>
          </p:blipFill>
          <p:spPr bwMode="auto">
            <a:xfrm>
              <a:off x="8037689" y="4289775"/>
              <a:ext cx="257592" cy="112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83D365-AA48-4DB4-8885-BAE84A28D194}"/>
                </a:ext>
              </a:extLst>
            </p:cNvPr>
            <p:cNvSpPr txBox="1"/>
            <p:nvPr/>
          </p:nvSpPr>
          <p:spPr>
            <a:xfrm>
              <a:off x="8274691" y="4120443"/>
              <a:ext cx="38991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1</a:t>
              </a:r>
            </a:p>
            <a:p>
              <a:pPr algn="r"/>
              <a:endParaRPr lang="en-US" dirty="0"/>
            </a:p>
            <a:p>
              <a:pPr algn="r"/>
              <a:r>
                <a:rPr lang="en-US" dirty="0"/>
                <a:t>0</a:t>
              </a:r>
            </a:p>
            <a:p>
              <a:pPr algn="r"/>
              <a:endParaRPr lang="en-US" dirty="0"/>
            </a:p>
            <a:p>
              <a:pPr algn="r"/>
              <a:r>
                <a:rPr lang="en-US" dirty="0"/>
                <a:t>-1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BA4B57-A55F-4954-A01A-ECB2B8916CA3}"/>
                </a:ext>
              </a:extLst>
            </p:cNvPr>
            <p:cNvSpPr txBox="1"/>
            <p:nvPr/>
          </p:nvSpPr>
          <p:spPr>
            <a:xfrm>
              <a:off x="7247472" y="4143024"/>
              <a:ext cx="880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slow-down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7B529E-042A-4B88-B33F-A510A1F74D9A}"/>
                </a:ext>
              </a:extLst>
            </p:cNvPr>
            <p:cNvSpPr txBox="1"/>
            <p:nvPr/>
          </p:nvSpPr>
          <p:spPr>
            <a:xfrm>
              <a:off x="7286978" y="5006634"/>
              <a:ext cx="880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speed-up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E91317CC-1AF3-41CE-9B15-6188045189BA}"/>
              </a:ext>
            </a:extLst>
          </p:cNvPr>
          <p:cNvSpPr/>
          <p:nvPr/>
        </p:nvSpPr>
        <p:spPr>
          <a:xfrm>
            <a:off x="126466" y="6281184"/>
            <a:ext cx="166454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" action="ppaction://noaction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" action="ppaction://noaction"/>
              </a:rPr>
              <a:t>Røste and Ke (2017)</a:t>
            </a:r>
            <a:r>
              <a:rPr lang="en-GB" sz="1200" dirty="0"/>
              <a:t>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1D76C2-5187-40E8-A444-5839B2BCA0C3}"/>
              </a:ext>
            </a:extLst>
          </p:cNvPr>
          <p:cNvGrpSpPr/>
          <p:nvPr/>
        </p:nvGrpSpPr>
        <p:grpSpPr>
          <a:xfrm>
            <a:off x="1539798" y="2448429"/>
            <a:ext cx="4830160" cy="2820255"/>
            <a:chOff x="1722723" y="2528029"/>
            <a:chExt cx="4830160" cy="259152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0EABA43-9D28-4CBA-9C93-951183C3BEA6}"/>
                </a:ext>
              </a:extLst>
            </p:cNvPr>
            <p:cNvCxnSpPr/>
            <p:nvPr/>
          </p:nvCxnSpPr>
          <p:spPr bwMode="auto">
            <a:xfrm>
              <a:off x="2523205" y="3454820"/>
              <a:ext cx="3218034" cy="4408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7B8A723-0D3A-4325-AB49-6ADACF9B42F4}"/>
                </a:ext>
              </a:extLst>
            </p:cNvPr>
            <p:cNvGrpSpPr/>
            <p:nvPr/>
          </p:nvGrpSpPr>
          <p:grpSpPr>
            <a:xfrm>
              <a:off x="1722723" y="2528029"/>
              <a:ext cx="4830160" cy="2591520"/>
              <a:chOff x="1722723" y="2528029"/>
              <a:chExt cx="4830160" cy="259152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6A3EC4D-62B8-4216-8991-4C3ECE0CA707}"/>
                  </a:ext>
                </a:extLst>
              </p:cNvPr>
              <p:cNvSpPr/>
              <p:nvPr/>
            </p:nvSpPr>
            <p:spPr bwMode="auto">
              <a:xfrm>
                <a:off x="5735599" y="2528029"/>
                <a:ext cx="817284" cy="2591520"/>
              </a:xfrm>
              <a:prstGeom prst="ellipse">
                <a:avLst/>
              </a:prstGeom>
              <a:noFill/>
              <a:ln w="31750" cap="flat" cmpd="sng" algn="ctr">
                <a:solidFill>
                  <a:srgbClr val="00FF0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5649AA7-EC9E-40C5-A83A-39C8C33F171E}"/>
                  </a:ext>
                </a:extLst>
              </p:cNvPr>
              <p:cNvSpPr/>
              <p:nvPr/>
            </p:nvSpPr>
            <p:spPr bwMode="auto">
              <a:xfrm>
                <a:off x="1722723" y="2590568"/>
                <a:ext cx="817284" cy="2507664"/>
              </a:xfrm>
              <a:prstGeom prst="ellipse">
                <a:avLst/>
              </a:prstGeom>
              <a:noFill/>
              <a:ln w="31750" cap="flat" cmpd="sng" algn="ctr">
                <a:solidFill>
                  <a:srgbClr val="00FF0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78C203-E924-4B4C-A934-B903B2D121BE}"/>
                  </a:ext>
                </a:extLst>
              </p:cNvPr>
              <p:cNvSpPr txBox="1"/>
              <p:nvPr/>
            </p:nvSpPr>
            <p:spPr>
              <a:xfrm>
                <a:off x="3711760" y="3258335"/>
                <a:ext cx="769556" cy="5232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ok match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D012E6-ED8B-4944-BFF9-39BDE44C370B}"/>
              </a:ext>
            </a:extLst>
          </p:cNvPr>
          <p:cNvGrpSpPr/>
          <p:nvPr/>
        </p:nvGrpSpPr>
        <p:grpSpPr>
          <a:xfrm>
            <a:off x="2569491" y="2826579"/>
            <a:ext cx="4451941" cy="926941"/>
            <a:chOff x="2559004" y="2871429"/>
            <a:chExt cx="4426667" cy="134901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DA12F2B-7EC3-4305-8A15-342089254448}"/>
                </a:ext>
              </a:extLst>
            </p:cNvPr>
            <p:cNvSpPr/>
            <p:nvPr/>
          </p:nvSpPr>
          <p:spPr bwMode="auto">
            <a:xfrm rot="641481">
              <a:off x="6562759" y="2888432"/>
              <a:ext cx="422912" cy="1332014"/>
            </a:xfrm>
            <a:prstGeom prst="ellipse">
              <a:avLst/>
            </a:prstGeom>
            <a:noFill/>
            <a:ln w="3175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4D5D8D9-73DE-4C36-B401-A9499C328C4D}"/>
                </a:ext>
              </a:extLst>
            </p:cNvPr>
            <p:cNvSpPr/>
            <p:nvPr/>
          </p:nvSpPr>
          <p:spPr bwMode="auto">
            <a:xfrm rot="641481">
              <a:off x="2559004" y="2871429"/>
              <a:ext cx="399724" cy="1332014"/>
            </a:xfrm>
            <a:prstGeom prst="ellipse">
              <a:avLst/>
            </a:prstGeom>
            <a:noFill/>
            <a:ln w="3175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06EC55E-165F-489C-9A87-85D7EB08180F}"/>
                </a:ext>
              </a:extLst>
            </p:cNvPr>
            <p:cNvGrpSpPr/>
            <p:nvPr/>
          </p:nvGrpSpPr>
          <p:grpSpPr>
            <a:xfrm>
              <a:off x="3019455" y="3063113"/>
              <a:ext cx="3569772" cy="761465"/>
              <a:chOff x="3019455" y="3063113"/>
              <a:chExt cx="3569772" cy="761465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22C3996-E32D-47D0-A2A8-FB5315BAB5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19455" y="3357839"/>
                <a:ext cx="3569772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98E6CC6-194E-4C4D-A247-FF52D682D962}"/>
                  </a:ext>
                </a:extLst>
              </p:cNvPr>
              <p:cNvSpPr txBox="1"/>
              <p:nvPr/>
            </p:nvSpPr>
            <p:spPr>
              <a:xfrm>
                <a:off x="3841489" y="3063113"/>
                <a:ext cx="846670" cy="7614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partly match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AAEFD45-792D-4A6C-B702-8F04363024AC}"/>
              </a:ext>
            </a:extLst>
          </p:cNvPr>
          <p:cNvGrpSpPr/>
          <p:nvPr/>
        </p:nvGrpSpPr>
        <p:grpSpPr>
          <a:xfrm>
            <a:off x="2453748" y="1741893"/>
            <a:ext cx="5042339" cy="535203"/>
            <a:chOff x="1961282" y="3312494"/>
            <a:chExt cx="5042339" cy="535203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82CF6E6-E17B-4CB8-9A93-DFB4C7DF9C01}"/>
                </a:ext>
              </a:extLst>
            </p:cNvPr>
            <p:cNvSpPr/>
            <p:nvPr/>
          </p:nvSpPr>
          <p:spPr bwMode="auto">
            <a:xfrm rot="4036006">
              <a:off x="6285571" y="3129648"/>
              <a:ext cx="397723" cy="1038376"/>
            </a:xfrm>
            <a:prstGeom prst="ellipse">
              <a:avLst/>
            </a:prstGeom>
            <a:noFill/>
            <a:ln w="3175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B0831E-6227-4B97-AB48-FCDC25D2C152}"/>
                </a:ext>
              </a:extLst>
            </p:cNvPr>
            <p:cNvSpPr/>
            <p:nvPr/>
          </p:nvSpPr>
          <p:spPr bwMode="auto">
            <a:xfrm rot="4036006">
              <a:off x="2281608" y="3115793"/>
              <a:ext cx="397723" cy="1038376"/>
            </a:xfrm>
            <a:prstGeom prst="ellipse">
              <a:avLst/>
            </a:prstGeom>
            <a:noFill/>
            <a:ln w="3175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74B8DBB-3FF9-495E-87A9-17B668169F38}"/>
                </a:ext>
              </a:extLst>
            </p:cNvPr>
            <p:cNvGrpSpPr/>
            <p:nvPr/>
          </p:nvGrpSpPr>
          <p:grpSpPr>
            <a:xfrm>
              <a:off x="2873410" y="3312494"/>
              <a:ext cx="3327985" cy="523220"/>
              <a:chOff x="2873410" y="3312494"/>
              <a:chExt cx="3327985" cy="523220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51F6E76-3DA7-44B5-8D69-F4DD7183D35B}"/>
                  </a:ext>
                </a:extLst>
              </p:cNvPr>
              <p:cNvCxnSpPr>
                <a:cxnSpLocks/>
                <a:stCxn id="47" idx="7"/>
              </p:cNvCxnSpPr>
              <p:nvPr/>
            </p:nvCxnSpPr>
            <p:spPr bwMode="auto">
              <a:xfrm flipV="1">
                <a:off x="2873410" y="3571648"/>
                <a:ext cx="3327985" cy="51155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FC83045-794B-4284-B30C-EDCAB1784B1C}"/>
                  </a:ext>
                </a:extLst>
              </p:cNvPr>
              <p:cNvSpPr txBox="1"/>
              <p:nvPr/>
            </p:nvSpPr>
            <p:spPr>
              <a:xfrm>
                <a:off x="3750345" y="3312494"/>
                <a:ext cx="890928" cy="5232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Eclipse  outdated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E77BA5E-AEA3-490B-AE1A-E2FA35DFE455}"/>
              </a:ext>
            </a:extLst>
          </p:cNvPr>
          <p:cNvGrpSpPr/>
          <p:nvPr/>
        </p:nvGrpSpPr>
        <p:grpSpPr>
          <a:xfrm>
            <a:off x="2270953" y="3709568"/>
            <a:ext cx="4422909" cy="1133352"/>
            <a:chOff x="2372548" y="2258144"/>
            <a:chExt cx="4422909" cy="952878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5F864FC-A8F0-4DA7-AF67-BDD4766EE43C}"/>
                </a:ext>
              </a:extLst>
            </p:cNvPr>
            <p:cNvCxnSpPr/>
            <p:nvPr/>
          </p:nvCxnSpPr>
          <p:spPr bwMode="auto">
            <a:xfrm>
              <a:off x="2879225" y="2667630"/>
              <a:ext cx="3423333" cy="1511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71BB14A-D8DB-4FD1-AA44-067F3FDF4FA9}"/>
                </a:ext>
              </a:extLst>
            </p:cNvPr>
            <p:cNvSpPr txBox="1"/>
            <p:nvPr/>
          </p:nvSpPr>
          <p:spPr>
            <a:xfrm>
              <a:off x="3944767" y="2516488"/>
              <a:ext cx="967299" cy="25876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mismatch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BD20926-0DAC-47A3-8704-7C9D7CD3954F}"/>
                </a:ext>
              </a:extLst>
            </p:cNvPr>
            <p:cNvSpPr/>
            <p:nvPr/>
          </p:nvSpPr>
          <p:spPr bwMode="auto">
            <a:xfrm rot="16200000">
              <a:off x="6112693" y="2528259"/>
              <a:ext cx="946581" cy="418946"/>
            </a:xfrm>
            <a:prstGeom prst="ellipse">
              <a:avLst/>
            </a:prstGeom>
            <a:noFill/>
            <a:ln w="3175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D6226AB-78B9-42A9-AEC7-42256841F1F9}"/>
                </a:ext>
              </a:extLst>
            </p:cNvPr>
            <p:cNvSpPr/>
            <p:nvPr/>
          </p:nvSpPr>
          <p:spPr bwMode="auto">
            <a:xfrm rot="16200000">
              <a:off x="2108730" y="2521962"/>
              <a:ext cx="946581" cy="418946"/>
            </a:xfrm>
            <a:prstGeom prst="ellipse">
              <a:avLst/>
            </a:prstGeom>
            <a:noFill/>
            <a:ln w="3175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34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" y="6124574"/>
            <a:ext cx="9144000" cy="733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1" b="6902"/>
          <a:stretch/>
        </p:blipFill>
        <p:spPr bwMode="auto">
          <a:xfrm>
            <a:off x="1276025" y="1132496"/>
            <a:ext cx="63439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850" y="260350"/>
                <a:ext cx="8501063" cy="57467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/>
                  <a:t> inverted - Snorre  </a:t>
                </a:r>
                <a:endParaRPr lang="en-US" sz="1600" dirty="0"/>
              </a:p>
            </p:txBody>
          </p:sp>
        </mc:Choice>
        <mc:Fallback xmlns="">
          <p:sp>
            <p:nvSpPr>
              <p:cNvPr id="19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850" y="260350"/>
                <a:ext cx="8501063" cy="574675"/>
              </a:xfrm>
              <a:blipFill>
                <a:blip r:embed="rId4"/>
                <a:stretch>
                  <a:fillRect t="-22340" b="-27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393952" y="928137"/>
            <a:ext cx="2467087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Cross-section intersecting an area with large time shifts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89755" y="1413285"/>
            <a:ext cx="143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Nordland (Seabed)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57222" y="2706115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Hordaland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6881" y="3742093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Rogaland</a:t>
            </a:r>
          </a:p>
        </p:txBody>
      </p:sp>
      <p:sp>
        <p:nvSpPr>
          <p:cNvPr id="25" name="TextBox 24"/>
          <p:cNvSpPr txBox="1"/>
          <p:nvPr/>
        </p:nvSpPr>
        <p:spPr>
          <a:xfrm rot="21388226">
            <a:off x="1524697" y="4734575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BCU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410062" y="82296"/>
            <a:ext cx="1660467" cy="2237320"/>
            <a:chOff x="7410062" y="130128"/>
            <a:chExt cx="1660467" cy="2237320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3" t="5069" r="9105" b="7769"/>
            <a:stretch/>
          </p:blipFill>
          <p:spPr bwMode="auto">
            <a:xfrm>
              <a:off x="7410062" y="130128"/>
              <a:ext cx="1660467" cy="2237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9" name="Group 68"/>
            <p:cNvGrpSpPr/>
            <p:nvPr/>
          </p:nvGrpSpPr>
          <p:grpSpPr>
            <a:xfrm>
              <a:off x="7451878" y="163630"/>
              <a:ext cx="1374482" cy="1540042"/>
              <a:chOff x="1352707" y="2127182"/>
              <a:chExt cx="2501376" cy="2626187"/>
            </a:xfrm>
          </p:grpSpPr>
          <p:sp>
            <p:nvSpPr>
              <p:cNvPr id="72" name="Rectangle 71"/>
              <p:cNvSpPr/>
              <p:nvPr/>
            </p:nvSpPr>
            <p:spPr bwMode="auto">
              <a:xfrm>
                <a:off x="2199093" y="2127182"/>
                <a:ext cx="1654990" cy="389310"/>
              </a:xfrm>
              <a:prstGeom prst="rect">
                <a:avLst/>
              </a:prstGeom>
              <a:solidFill>
                <a:schemeClr val="accent1">
                  <a:alpha val="90000"/>
                </a:schemeClr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1352707" y="4392268"/>
                <a:ext cx="1512665" cy="361101"/>
              </a:xfrm>
              <a:prstGeom prst="rect">
                <a:avLst/>
              </a:prstGeom>
              <a:solidFill>
                <a:schemeClr val="accent1">
                  <a:alpha val="90000"/>
                </a:schemeClr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7601309" y="131144"/>
              <a:ext cx="137730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TS (97-09) @ BCU</a:t>
              </a: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7833730" y="413885"/>
              <a:ext cx="588375" cy="1827871"/>
            </a:xfrm>
            <a:custGeom>
              <a:avLst/>
              <a:gdLst>
                <a:gd name="T0" fmla="*/ 0 w 8363"/>
                <a:gd name="T1" fmla="*/ 2147483647 h 9345"/>
                <a:gd name="T2" fmla="*/ 2147483647 w 8363"/>
                <a:gd name="T3" fmla="*/ 2147483647 h 9345"/>
                <a:gd name="T4" fmla="*/ 2147483647 w 8363"/>
                <a:gd name="T5" fmla="*/ 0 h 9345"/>
                <a:gd name="T6" fmla="*/ 0 60000 65536"/>
                <a:gd name="T7" fmla="*/ 0 60000 65536"/>
                <a:gd name="T8" fmla="*/ 0 60000 65536"/>
                <a:gd name="connsiteX0" fmla="*/ 0 w 15606"/>
                <a:gd name="connsiteY0" fmla="*/ 12192 h 12192"/>
                <a:gd name="connsiteX1" fmla="*/ 10000 w 15606"/>
                <a:gd name="connsiteY1" fmla="*/ 7794 h 12192"/>
                <a:gd name="connsiteX2" fmla="*/ 15606 w 15606"/>
                <a:gd name="connsiteY2" fmla="*/ 0 h 12192"/>
                <a:gd name="connsiteX0" fmla="*/ 0 w 15606"/>
                <a:gd name="connsiteY0" fmla="*/ 12192 h 12192"/>
                <a:gd name="connsiteX1" fmla="*/ 14282 w 15606"/>
                <a:gd name="connsiteY1" fmla="*/ 6576 h 12192"/>
                <a:gd name="connsiteX2" fmla="*/ 15606 w 15606"/>
                <a:gd name="connsiteY2" fmla="*/ 0 h 12192"/>
                <a:gd name="connsiteX0" fmla="*/ 0 w 12752"/>
                <a:gd name="connsiteY0" fmla="*/ 12436 h 12436"/>
                <a:gd name="connsiteX1" fmla="*/ 11428 w 12752"/>
                <a:gd name="connsiteY1" fmla="*/ 6576 h 12436"/>
                <a:gd name="connsiteX2" fmla="*/ 12752 w 12752"/>
                <a:gd name="connsiteY2" fmla="*/ 0 h 12436"/>
                <a:gd name="connsiteX0" fmla="*/ 0 w 12756"/>
                <a:gd name="connsiteY0" fmla="*/ 12436 h 12436"/>
                <a:gd name="connsiteX1" fmla="*/ 11428 w 12756"/>
                <a:gd name="connsiteY1" fmla="*/ 6576 h 12436"/>
                <a:gd name="connsiteX2" fmla="*/ 12752 w 12756"/>
                <a:gd name="connsiteY2" fmla="*/ 0 h 12436"/>
                <a:gd name="connsiteX0" fmla="*/ 0 w 12752"/>
                <a:gd name="connsiteY0" fmla="*/ 12436 h 12436"/>
                <a:gd name="connsiteX1" fmla="*/ 11428 w 12752"/>
                <a:gd name="connsiteY1" fmla="*/ 6576 h 12436"/>
                <a:gd name="connsiteX2" fmla="*/ 12752 w 12752"/>
                <a:gd name="connsiteY2" fmla="*/ 0 h 1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52" h="12436">
                  <a:moveTo>
                    <a:pt x="0" y="12436"/>
                  </a:moveTo>
                  <a:lnTo>
                    <a:pt x="11428" y="6576"/>
                  </a:lnTo>
                  <a:cubicBezTo>
                    <a:pt x="12616" y="2091"/>
                    <a:pt x="12175" y="4120"/>
                    <a:pt x="12752" y="0"/>
                  </a:cubicBezTo>
                </a:path>
              </a:pathLst>
            </a:custGeom>
            <a:noFill/>
            <a:ln w="317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18217" y="5791203"/>
            <a:ext cx="2244319" cy="748157"/>
            <a:chOff x="3818217" y="5703283"/>
            <a:chExt cx="2244319" cy="748157"/>
          </a:xfrm>
        </p:grpSpPr>
        <p:grpSp>
          <p:nvGrpSpPr>
            <p:cNvPr id="28" name="Group 27"/>
            <p:cNvGrpSpPr/>
            <p:nvPr/>
          </p:nvGrpSpPr>
          <p:grpSpPr>
            <a:xfrm rot="5400000">
              <a:off x="4534677" y="4999655"/>
              <a:ext cx="748157" cy="2155414"/>
              <a:chOff x="7647694" y="2028663"/>
              <a:chExt cx="748157" cy="2155414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7647694" y="2028663"/>
                <a:ext cx="748157" cy="215541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31"/>
              <a:stretch/>
            </p:blipFill>
            <p:spPr bwMode="auto">
              <a:xfrm>
                <a:off x="7989863" y="2205711"/>
                <a:ext cx="313602" cy="1838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818217" y="5711707"/>
              <a:ext cx="2244319" cy="349113"/>
              <a:chOff x="3818217" y="5711707"/>
              <a:chExt cx="2244319" cy="34911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818217" y="5711707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125106" y="5717519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 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501367" y="5722266"/>
                <a:ext cx="412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40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77606" y="5712741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60 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231639" y="5713795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80 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536430" y="5713798"/>
                <a:ext cx="526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100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467600" y="3268635"/>
                <a:ext cx="1447800" cy="72772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tIns="68400" bIns="684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 smtClean="0">
                          <a:latin typeface="Cambria Math"/>
                        </a:rPr>
                        <m:t>𝑅</m:t>
                      </m:r>
                      <m:r>
                        <a:rPr lang="nb-NO" b="0" i="1" smtClean="0">
                          <a:latin typeface="Cambria Math"/>
                        </a:rPr>
                        <m:t>≈− 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b-NO">
                              <a:latin typeface="Cambria Math"/>
                            </a:rPr>
                            <m:t>Δ</m:t>
                          </m:r>
                          <m:r>
                            <a:rPr lang="nb-NO" i="1">
                              <a:latin typeface="Cambria Math"/>
                            </a:rPr>
                            <m:t>𝑣</m:t>
                          </m:r>
                          <m:r>
                            <a:rPr lang="nb-NO" i="1">
                              <a:latin typeface="Cambria Math"/>
                            </a:rPr>
                            <m:t>/</m:t>
                          </m:r>
                          <m:r>
                            <a:rPr lang="nb-NO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nb-NO" i="1">
                                  <a:latin typeface="Cambria Math"/>
                                </a:rPr>
                                <m:t>𝑧𝑧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3268635"/>
                <a:ext cx="1447800" cy="727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7886701" y="2577120"/>
            <a:ext cx="1057274" cy="2142470"/>
            <a:chOff x="7943851" y="2286000"/>
            <a:chExt cx="1057274" cy="2142470"/>
          </a:xfrm>
        </p:grpSpPr>
        <p:sp>
          <p:nvSpPr>
            <p:cNvPr id="49" name="Oval 48"/>
            <p:cNvSpPr/>
            <p:nvPr/>
          </p:nvSpPr>
          <p:spPr bwMode="auto">
            <a:xfrm>
              <a:off x="8258175" y="3019425"/>
              <a:ext cx="676275" cy="29527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8343900" y="3400425"/>
              <a:ext cx="523875" cy="24765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43851" y="3905250"/>
              <a:ext cx="1038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FF0000"/>
                  </a:solidFill>
                </a:rPr>
                <a:t>geomech</a:t>
              </a:r>
              <a:r>
                <a:rPr lang="en-US" sz="1400" dirty="0">
                  <a:solidFill>
                    <a:srgbClr val="FF0000"/>
                  </a:solidFill>
                </a:rPr>
                <a:t>. model</a:t>
              </a:r>
            </a:p>
          </p:txBody>
        </p:sp>
        <p:cxnSp>
          <p:nvCxnSpPr>
            <p:cNvPr id="52" name="Straight Connector 51"/>
            <p:cNvCxnSpPr/>
            <p:nvPr/>
          </p:nvCxnSpPr>
          <p:spPr bwMode="auto">
            <a:xfrm flipH="1">
              <a:off x="8529638" y="3667125"/>
              <a:ext cx="76200" cy="2762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TextBox 52"/>
            <p:cNvSpPr txBox="1"/>
            <p:nvPr/>
          </p:nvSpPr>
          <p:spPr>
            <a:xfrm>
              <a:off x="7962901" y="2286000"/>
              <a:ext cx="1038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seismic time shifts</a:t>
              </a:r>
            </a:p>
          </p:txBody>
        </p:sp>
        <p:cxnSp>
          <p:nvCxnSpPr>
            <p:cNvPr id="54" name="Straight Connector 53"/>
            <p:cNvCxnSpPr>
              <a:stCxn id="53" idx="2"/>
              <a:endCxn id="49" idx="0"/>
            </p:cNvCxnSpPr>
            <p:nvPr/>
          </p:nvCxnSpPr>
          <p:spPr bwMode="auto">
            <a:xfrm>
              <a:off x="8482013" y="2809220"/>
              <a:ext cx="114300" cy="21020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oup 57"/>
          <p:cNvGrpSpPr/>
          <p:nvPr/>
        </p:nvGrpSpPr>
        <p:grpSpPr>
          <a:xfrm>
            <a:off x="1302391" y="5015235"/>
            <a:ext cx="6461874" cy="287105"/>
            <a:chOff x="1315091" y="3174715"/>
            <a:chExt cx="6461874" cy="287105"/>
          </a:xfrm>
        </p:grpSpPr>
        <p:sp>
          <p:nvSpPr>
            <p:cNvPr id="59" name="Oval 58"/>
            <p:cNvSpPr/>
            <p:nvPr/>
          </p:nvSpPr>
          <p:spPr bwMode="auto">
            <a:xfrm>
              <a:off x="1315091" y="3174715"/>
              <a:ext cx="339047" cy="26712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S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437918" y="3194692"/>
              <a:ext cx="339047" cy="26712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677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" y="6124574"/>
            <a:ext cx="9144000" cy="733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1" b="6902"/>
          <a:stretch/>
        </p:blipFill>
        <p:spPr bwMode="auto">
          <a:xfrm>
            <a:off x="1276025" y="1132496"/>
            <a:ext cx="63439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489755" y="1413285"/>
            <a:ext cx="143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Nordland (Seabed)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57222" y="2706115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Hordaland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06881" y="3742093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Rogaland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467600" y="3268635"/>
                <a:ext cx="1447800" cy="72772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tIns="68400" bIns="684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 smtClean="0">
                          <a:latin typeface="Cambria Math"/>
                        </a:rPr>
                        <m:t>𝑅</m:t>
                      </m:r>
                      <m:r>
                        <a:rPr lang="nb-NO" b="0" i="1" smtClean="0">
                          <a:latin typeface="Cambria Math"/>
                        </a:rPr>
                        <m:t>≈− 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b-NO">
                              <a:latin typeface="Cambria Math"/>
                            </a:rPr>
                            <m:t>Δ</m:t>
                          </m:r>
                          <m:r>
                            <a:rPr lang="nb-NO" i="1">
                              <a:latin typeface="Cambria Math"/>
                            </a:rPr>
                            <m:t>𝑣</m:t>
                          </m:r>
                          <m:r>
                            <a:rPr lang="nb-NO" i="1">
                              <a:latin typeface="Cambria Math"/>
                            </a:rPr>
                            <m:t>/</m:t>
                          </m:r>
                          <m:r>
                            <a:rPr lang="nb-NO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nb-NO" i="1">
                                  <a:latin typeface="Cambria Math"/>
                                </a:rPr>
                                <m:t>𝑧𝑧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3268635"/>
                <a:ext cx="1447800" cy="7277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65415" y="1559248"/>
            <a:ext cx="1419366" cy="3312545"/>
            <a:chOff x="365415" y="1471328"/>
            <a:chExt cx="1419366" cy="3312545"/>
          </a:xfrm>
        </p:grpSpPr>
        <p:cxnSp>
          <p:nvCxnSpPr>
            <p:cNvPr id="24" name="Straight Arrow Connector 23"/>
            <p:cNvCxnSpPr/>
            <p:nvPr/>
          </p:nvCxnSpPr>
          <p:spPr bwMode="auto">
            <a:xfrm flipH="1">
              <a:off x="1773052" y="3790945"/>
              <a:ext cx="11728" cy="99292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E7F622"/>
              </a:solidFill>
              <a:prstDash val="solid"/>
              <a:round/>
              <a:headEnd type="triangle" w="med" len="med"/>
              <a:tailEnd type="triangle"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365415" y="4074183"/>
                  <a:ext cx="1054584" cy="40011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𝑅</m:t>
                      </m:r>
                    </m:oMath>
                  </a14:m>
                  <a:r>
                    <a:rPr lang="en-US" sz="2000" baseline="-25000" dirty="0"/>
                    <a:t>avg</a:t>
                  </a:r>
                  <a:r>
                    <a:rPr lang="en-US" sz="2000" dirty="0"/>
                    <a:t> ≈ 8</a:t>
                  </a: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415" y="4074183"/>
                  <a:ext cx="1054584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66938" y="3062355"/>
                  <a:ext cx="1054584" cy="40011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𝑅</m:t>
                      </m:r>
                    </m:oMath>
                  </a14:m>
                  <a:r>
                    <a:rPr lang="en-US" sz="2000" baseline="-25000" dirty="0"/>
                    <a:t>avg</a:t>
                  </a:r>
                  <a:r>
                    <a:rPr lang="en-US" sz="2000" dirty="0"/>
                    <a:t> ≈ 8</a:t>
                  </a: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938" y="3062355"/>
                  <a:ext cx="1054584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/>
            <p:cNvCxnSpPr/>
            <p:nvPr/>
          </p:nvCxnSpPr>
          <p:spPr bwMode="auto">
            <a:xfrm flipH="1">
              <a:off x="1761901" y="2793767"/>
              <a:ext cx="22880" cy="97379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E7F622"/>
              </a:solidFill>
              <a:prstDash val="solid"/>
              <a:round/>
              <a:headEnd type="triangle" w="med" len="med"/>
              <a:tailEnd type="triangle"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H="1">
              <a:off x="1773052" y="1471328"/>
              <a:ext cx="2117" cy="123532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E7F622"/>
              </a:solidFill>
              <a:prstDash val="solid"/>
              <a:round/>
              <a:headEnd type="triangle" w="med" len="med"/>
              <a:tailEnd type="triangle"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412596" y="1954281"/>
                  <a:ext cx="1174809" cy="40011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𝑅</m:t>
                      </m:r>
                    </m:oMath>
                  </a14:m>
                  <a:r>
                    <a:rPr lang="en-US" sz="2000" baseline="-25000" dirty="0"/>
                    <a:t>avg </a:t>
                  </a:r>
                  <a:r>
                    <a:rPr lang="en-US" sz="2000" dirty="0"/>
                    <a:t>≈ 40</a:t>
                  </a: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596" y="1954281"/>
                  <a:ext cx="1174809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7886701" y="2577120"/>
            <a:ext cx="1057274" cy="2142470"/>
            <a:chOff x="7943851" y="2286000"/>
            <a:chExt cx="1057274" cy="2142470"/>
          </a:xfrm>
        </p:grpSpPr>
        <p:sp>
          <p:nvSpPr>
            <p:cNvPr id="47" name="Oval 46"/>
            <p:cNvSpPr/>
            <p:nvPr/>
          </p:nvSpPr>
          <p:spPr bwMode="auto">
            <a:xfrm>
              <a:off x="8258175" y="3019425"/>
              <a:ext cx="676275" cy="29527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8343900" y="3400425"/>
              <a:ext cx="523875" cy="24765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43851" y="3905250"/>
              <a:ext cx="1038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FF0000"/>
                  </a:solidFill>
                </a:rPr>
                <a:t>geomech</a:t>
              </a:r>
              <a:r>
                <a:rPr lang="en-US" sz="1400" dirty="0">
                  <a:solidFill>
                    <a:srgbClr val="FF0000"/>
                  </a:solidFill>
                </a:rPr>
                <a:t>. model</a:t>
              </a: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flipH="1">
              <a:off x="8529638" y="3667125"/>
              <a:ext cx="76200" cy="27622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7962901" y="2286000"/>
              <a:ext cx="1038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seismic time shifts</a:t>
              </a:r>
            </a:p>
          </p:txBody>
        </p:sp>
        <p:cxnSp>
          <p:nvCxnSpPr>
            <p:cNvPr id="52" name="Straight Connector 51"/>
            <p:cNvCxnSpPr>
              <a:stCxn id="51" idx="2"/>
              <a:endCxn id="47" idx="0"/>
            </p:cNvCxnSpPr>
            <p:nvPr/>
          </p:nvCxnSpPr>
          <p:spPr bwMode="auto">
            <a:xfrm>
              <a:off x="8482013" y="2809220"/>
              <a:ext cx="114300" cy="21020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" name="Group 52"/>
          <p:cNvGrpSpPr/>
          <p:nvPr/>
        </p:nvGrpSpPr>
        <p:grpSpPr>
          <a:xfrm>
            <a:off x="1302391" y="5015235"/>
            <a:ext cx="6461874" cy="287105"/>
            <a:chOff x="1315091" y="3174715"/>
            <a:chExt cx="6461874" cy="287105"/>
          </a:xfrm>
        </p:grpSpPr>
        <p:sp>
          <p:nvSpPr>
            <p:cNvPr id="54" name="Oval 53"/>
            <p:cNvSpPr/>
            <p:nvPr/>
          </p:nvSpPr>
          <p:spPr bwMode="auto">
            <a:xfrm>
              <a:off x="1315091" y="3174715"/>
              <a:ext cx="339047" cy="26712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S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437918" y="3194692"/>
              <a:ext cx="339047" cy="26712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0896FA-41B8-4177-B1DE-3037F9D9D388}"/>
              </a:ext>
            </a:extLst>
          </p:cNvPr>
          <p:cNvGrpSpPr/>
          <p:nvPr/>
        </p:nvGrpSpPr>
        <p:grpSpPr>
          <a:xfrm>
            <a:off x="3818217" y="5791203"/>
            <a:ext cx="2244319" cy="748157"/>
            <a:chOff x="3818217" y="5703283"/>
            <a:chExt cx="2244319" cy="74815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C1A0CF6-74C2-4651-86FF-F1716E263929}"/>
                </a:ext>
              </a:extLst>
            </p:cNvPr>
            <p:cNvGrpSpPr/>
            <p:nvPr/>
          </p:nvGrpSpPr>
          <p:grpSpPr>
            <a:xfrm rot="5400000">
              <a:off x="4534677" y="4999655"/>
              <a:ext cx="748157" cy="2155414"/>
              <a:chOff x="7647694" y="2028663"/>
              <a:chExt cx="748157" cy="2155414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4683621-BB5E-49F1-A759-DCCCB793FE4D}"/>
                  </a:ext>
                </a:extLst>
              </p:cNvPr>
              <p:cNvSpPr/>
              <p:nvPr/>
            </p:nvSpPr>
            <p:spPr bwMode="auto">
              <a:xfrm>
                <a:off x="7647694" y="2028663"/>
                <a:ext cx="748157" cy="215541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66" name="Picture 3">
                <a:extLst>
                  <a:ext uri="{FF2B5EF4-FFF2-40B4-BE49-F238E27FC236}">
                    <a16:creationId xmlns:a16="http://schemas.microsoft.com/office/drawing/2014/main" id="{B6C817B7-5A7E-4ABD-99F5-E09194647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31"/>
              <a:stretch/>
            </p:blipFill>
            <p:spPr bwMode="auto">
              <a:xfrm>
                <a:off x="7989863" y="2205711"/>
                <a:ext cx="313602" cy="1838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62A02CC-45F0-40EA-B9CE-B0D1DA9521FC}"/>
                </a:ext>
              </a:extLst>
            </p:cNvPr>
            <p:cNvGrpSpPr/>
            <p:nvPr/>
          </p:nvGrpSpPr>
          <p:grpSpPr>
            <a:xfrm>
              <a:off x="3818217" y="5711707"/>
              <a:ext cx="2244319" cy="349113"/>
              <a:chOff x="3818217" y="5711707"/>
              <a:chExt cx="2244319" cy="34911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56E8BE5-FFD3-4614-BD24-098F4D8A86FD}"/>
                  </a:ext>
                </a:extLst>
              </p:cNvPr>
              <p:cNvSpPr txBox="1"/>
              <p:nvPr/>
            </p:nvSpPr>
            <p:spPr>
              <a:xfrm>
                <a:off x="3818217" y="5711707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0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7952E-1E72-46B8-AF90-B5C0B1B78E25}"/>
                  </a:ext>
                </a:extLst>
              </p:cNvPr>
              <p:cNvSpPr txBox="1"/>
              <p:nvPr/>
            </p:nvSpPr>
            <p:spPr>
              <a:xfrm>
                <a:off x="4125106" y="5717519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20 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F3FDCBD-5B97-4149-A71F-9730E096EB60}"/>
                  </a:ext>
                </a:extLst>
              </p:cNvPr>
              <p:cNvSpPr txBox="1"/>
              <p:nvPr/>
            </p:nvSpPr>
            <p:spPr>
              <a:xfrm>
                <a:off x="4501367" y="5722266"/>
                <a:ext cx="412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40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4BF0F97-35E8-4D6D-9552-6091194FDCDE}"/>
                  </a:ext>
                </a:extLst>
              </p:cNvPr>
              <p:cNvSpPr txBox="1"/>
              <p:nvPr/>
            </p:nvSpPr>
            <p:spPr>
              <a:xfrm>
                <a:off x="4877606" y="5712741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60 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33EDEFB-0B25-4928-BF4F-0E3E1C7A2AEF}"/>
                  </a:ext>
                </a:extLst>
              </p:cNvPr>
              <p:cNvSpPr txBox="1"/>
              <p:nvPr/>
            </p:nvSpPr>
            <p:spPr>
              <a:xfrm>
                <a:off x="5231639" y="5713795"/>
                <a:ext cx="4700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80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D4CEE1A-05EC-45A8-87E9-7D5BAA4CE36B}"/>
                  </a:ext>
                </a:extLst>
              </p:cNvPr>
              <p:cNvSpPr txBox="1"/>
              <p:nvPr/>
            </p:nvSpPr>
            <p:spPr>
              <a:xfrm>
                <a:off x="5536430" y="5713798"/>
                <a:ext cx="5261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100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itle 1">
                <a:extLst>
                  <a:ext uri="{FF2B5EF4-FFF2-40B4-BE49-F238E27FC236}">
                    <a16:creationId xmlns:a16="http://schemas.microsoft.com/office/drawing/2014/main" id="{F5DCDC18-3742-452E-A100-8A6D4F2D1E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3850" y="260350"/>
                <a:ext cx="8501063" cy="57467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/>
                  <a:t> inverted - Snorre  </a:t>
                </a:r>
                <a:endParaRPr lang="en-US" sz="1600" dirty="0"/>
              </a:p>
            </p:txBody>
          </p:sp>
        </mc:Choice>
        <mc:Fallback xmlns="">
          <p:sp>
            <p:nvSpPr>
              <p:cNvPr id="74" name="Title 1">
                <a:extLst>
                  <a:ext uri="{FF2B5EF4-FFF2-40B4-BE49-F238E27FC236}">
                    <a16:creationId xmlns:a16="http://schemas.microsoft.com/office/drawing/2014/main" id="{F5DCDC18-3742-452E-A100-8A6D4F2D1E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850" y="260350"/>
                <a:ext cx="8501063" cy="574675"/>
              </a:xfrm>
              <a:blipFill>
                <a:blip r:embed="rId11"/>
                <a:stretch>
                  <a:fillRect t="-22340" b="-27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:a16="http://schemas.microsoft.com/office/drawing/2014/main" id="{8833F168-ED37-43A0-A25E-D42B4EC597BF}"/>
              </a:ext>
            </a:extLst>
          </p:cNvPr>
          <p:cNvSpPr txBox="1"/>
          <p:nvPr/>
        </p:nvSpPr>
        <p:spPr>
          <a:xfrm>
            <a:off x="3393952" y="928137"/>
            <a:ext cx="2467087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Cross-section intersecting an area with large time shifts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94ACAA-D2D9-43BE-8D8D-5423B2E948FC}"/>
              </a:ext>
            </a:extLst>
          </p:cNvPr>
          <p:cNvGrpSpPr/>
          <p:nvPr/>
        </p:nvGrpSpPr>
        <p:grpSpPr>
          <a:xfrm>
            <a:off x="3138166" y="1646367"/>
            <a:ext cx="1387326" cy="3202015"/>
            <a:chOff x="3560184" y="1558447"/>
            <a:chExt cx="1387326" cy="3202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A2B3C4DE-60F4-44AE-A9A6-ED0F470FA2B8}"/>
                    </a:ext>
                  </a:extLst>
                </p:cNvPr>
                <p:cNvSpPr txBox="1"/>
                <p:nvPr/>
              </p:nvSpPr>
              <p:spPr>
                <a:xfrm>
                  <a:off x="3772701" y="2812365"/>
                  <a:ext cx="1174809" cy="400110"/>
                </a:xfrm>
                <a:prstGeom prst="rect">
                  <a:avLst/>
                </a:prstGeom>
                <a:solidFill>
                  <a:srgbClr val="FFFF99"/>
                </a:solid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𝑅</m:t>
                      </m:r>
                    </m:oMath>
                  </a14:m>
                  <a:r>
                    <a:rPr lang="en-US" sz="2000" baseline="-25000" dirty="0"/>
                    <a:t>avg </a:t>
                  </a:r>
                  <a:r>
                    <a:rPr lang="en-US" sz="2000" dirty="0"/>
                    <a:t>≈ 15</a:t>
                  </a: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A2B3C4DE-60F4-44AE-A9A6-ED0F470FA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2701" y="2812365"/>
                  <a:ext cx="1174809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effectLst>
                  <a:glow rad="63500">
                    <a:schemeClr val="accent2">
                      <a:satMod val="175000"/>
                      <a:alpha val="62000"/>
                    </a:schemeClr>
                  </a:glow>
                  <a:outerShdw blurRad="50800" dist="38100" dir="2700000" algn="tl" rotWithShape="0">
                    <a:prstClr val="black">
                      <a:alpha val="88000"/>
                    </a:prstClr>
                  </a:outerShdw>
                  <a:softEdge rad="25400"/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7816117-8C95-4548-8F53-FCFF01D36D0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60184" y="1558447"/>
              <a:ext cx="15384" cy="3202015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E7F622"/>
              </a:solidFill>
              <a:prstDash val="solid"/>
              <a:round/>
              <a:headEnd type="triangle" w="med" len="med"/>
              <a:tailEnd type="triangle"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9139745-A812-49CB-AAF5-C2892AE13AE3}"/>
              </a:ext>
            </a:extLst>
          </p:cNvPr>
          <p:cNvSpPr txBox="1"/>
          <p:nvPr/>
        </p:nvSpPr>
        <p:spPr>
          <a:xfrm rot="21388226">
            <a:off x="1524697" y="4734575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BCU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C50FCD9-FC47-43A3-B1AF-F83944BAC896}"/>
              </a:ext>
            </a:extLst>
          </p:cNvPr>
          <p:cNvGrpSpPr/>
          <p:nvPr/>
        </p:nvGrpSpPr>
        <p:grpSpPr>
          <a:xfrm>
            <a:off x="7410062" y="82296"/>
            <a:ext cx="1660467" cy="2237320"/>
            <a:chOff x="7410062" y="130128"/>
            <a:chExt cx="1660467" cy="2237320"/>
          </a:xfrm>
        </p:grpSpPr>
        <p:pic>
          <p:nvPicPr>
            <p:cNvPr id="80" name="Picture 2">
              <a:extLst>
                <a:ext uri="{FF2B5EF4-FFF2-40B4-BE49-F238E27FC236}">
                  <a16:creationId xmlns:a16="http://schemas.microsoft.com/office/drawing/2014/main" id="{F0F4537B-E169-4D66-A81D-B598E5B86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3" t="5069" r="9105" b="7769"/>
            <a:stretch/>
          </p:blipFill>
          <p:spPr bwMode="auto">
            <a:xfrm>
              <a:off x="7410062" y="130128"/>
              <a:ext cx="1660467" cy="2237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749E7A6-8844-4771-BA6A-1FAEBDDE21C8}"/>
                </a:ext>
              </a:extLst>
            </p:cNvPr>
            <p:cNvGrpSpPr/>
            <p:nvPr/>
          </p:nvGrpSpPr>
          <p:grpSpPr>
            <a:xfrm>
              <a:off x="7451878" y="163630"/>
              <a:ext cx="1374482" cy="1540042"/>
              <a:chOff x="1352707" y="2127182"/>
              <a:chExt cx="2501376" cy="2626187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09C7F5-394B-458E-A68B-204C69BF0B4D}"/>
                  </a:ext>
                </a:extLst>
              </p:cNvPr>
              <p:cNvSpPr/>
              <p:nvPr/>
            </p:nvSpPr>
            <p:spPr bwMode="auto">
              <a:xfrm>
                <a:off x="2199093" y="2127182"/>
                <a:ext cx="1654990" cy="389310"/>
              </a:xfrm>
              <a:prstGeom prst="rect">
                <a:avLst/>
              </a:prstGeom>
              <a:solidFill>
                <a:schemeClr val="accent1">
                  <a:alpha val="90000"/>
                </a:schemeClr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BDFB031-A444-4AB4-87FB-D999EBFE9247}"/>
                  </a:ext>
                </a:extLst>
              </p:cNvPr>
              <p:cNvSpPr/>
              <p:nvPr/>
            </p:nvSpPr>
            <p:spPr bwMode="auto">
              <a:xfrm>
                <a:off x="1352707" y="4392268"/>
                <a:ext cx="1512665" cy="361101"/>
              </a:xfrm>
              <a:prstGeom prst="rect">
                <a:avLst/>
              </a:prstGeom>
              <a:solidFill>
                <a:schemeClr val="accent1">
                  <a:alpha val="90000"/>
                </a:schemeClr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7B21FC2-5A79-4E9C-A371-3CF41437B446}"/>
                </a:ext>
              </a:extLst>
            </p:cNvPr>
            <p:cNvSpPr txBox="1"/>
            <p:nvPr/>
          </p:nvSpPr>
          <p:spPr>
            <a:xfrm>
              <a:off x="7601309" y="131144"/>
              <a:ext cx="1377300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TS (97-09) @ BCU</a:t>
              </a:r>
            </a:p>
          </p:txBody>
        </p:sp>
        <p:sp>
          <p:nvSpPr>
            <p:cNvPr id="83" name="Freeform 6">
              <a:extLst>
                <a:ext uri="{FF2B5EF4-FFF2-40B4-BE49-F238E27FC236}">
                  <a16:creationId xmlns:a16="http://schemas.microsoft.com/office/drawing/2014/main" id="{C0443C5B-66A4-44BC-A64E-720BF1630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730" y="413885"/>
              <a:ext cx="588375" cy="1827871"/>
            </a:xfrm>
            <a:custGeom>
              <a:avLst/>
              <a:gdLst>
                <a:gd name="T0" fmla="*/ 0 w 8363"/>
                <a:gd name="T1" fmla="*/ 2147483647 h 9345"/>
                <a:gd name="T2" fmla="*/ 2147483647 w 8363"/>
                <a:gd name="T3" fmla="*/ 2147483647 h 9345"/>
                <a:gd name="T4" fmla="*/ 2147483647 w 8363"/>
                <a:gd name="T5" fmla="*/ 0 h 9345"/>
                <a:gd name="T6" fmla="*/ 0 60000 65536"/>
                <a:gd name="T7" fmla="*/ 0 60000 65536"/>
                <a:gd name="T8" fmla="*/ 0 60000 65536"/>
                <a:gd name="connsiteX0" fmla="*/ 0 w 15606"/>
                <a:gd name="connsiteY0" fmla="*/ 12192 h 12192"/>
                <a:gd name="connsiteX1" fmla="*/ 10000 w 15606"/>
                <a:gd name="connsiteY1" fmla="*/ 7794 h 12192"/>
                <a:gd name="connsiteX2" fmla="*/ 15606 w 15606"/>
                <a:gd name="connsiteY2" fmla="*/ 0 h 12192"/>
                <a:gd name="connsiteX0" fmla="*/ 0 w 15606"/>
                <a:gd name="connsiteY0" fmla="*/ 12192 h 12192"/>
                <a:gd name="connsiteX1" fmla="*/ 14282 w 15606"/>
                <a:gd name="connsiteY1" fmla="*/ 6576 h 12192"/>
                <a:gd name="connsiteX2" fmla="*/ 15606 w 15606"/>
                <a:gd name="connsiteY2" fmla="*/ 0 h 12192"/>
                <a:gd name="connsiteX0" fmla="*/ 0 w 12752"/>
                <a:gd name="connsiteY0" fmla="*/ 12436 h 12436"/>
                <a:gd name="connsiteX1" fmla="*/ 11428 w 12752"/>
                <a:gd name="connsiteY1" fmla="*/ 6576 h 12436"/>
                <a:gd name="connsiteX2" fmla="*/ 12752 w 12752"/>
                <a:gd name="connsiteY2" fmla="*/ 0 h 12436"/>
                <a:gd name="connsiteX0" fmla="*/ 0 w 12756"/>
                <a:gd name="connsiteY0" fmla="*/ 12436 h 12436"/>
                <a:gd name="connsiteX1" fmla="*/ 11428 w 12756"/>
                <a:gd name="connsiteY1" fmla="*/ 6576 h 12436"/>
                <a:gd name="connsiteX2" fmla="*/ 12752 w 12756"/>
                <a:gd name="connsiteY2" fmla="*/ 0 h 12436"/>
                <a:gd name="connsiteX0" fmla="*/ 0 w 12752"/>
                <a:gd name="connsiteY0" fmla="*/ 12436 h 12436"/>
                <a:gd name="connsiteX1" fmla="*/ 11428 w 12752"/>
                <a:gd name="connsiteY1" fmla="*/ 6576 h 12436"/>
                <a:gd name="connsiteX2" fmla="*/ 12752 w 12752"/>
                <a:gd name="connsiteY2" fmla="*/ 0 h 1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52" h="12436">
                  <a:moveTo>
                    <a:pt x="0" y="12436"/>
                  </a:moveTo>
                  <a:lnTo>
                    <a:pt x="11428" y="6576"/>
                  </a:lnTo>
                  <a:cubicBezTo>
                    <a:pt x="12616" y="2091"/>
                    <a:pt x="12175" y="4120"/>
                    <a:pt x="12752" y="0"/>
                  </a:cubicBezTo>
                </a:path>
              </a:pathLst>
            </a:custGeom>
            <a:noFill/>
            <a:ln w="317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621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/>
              <a:t>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23850" y="1037208"/>
            <a:ext cx="8501063" cy="4434889"/>
          </a:xfrm>
        </p:spPr>
        <p:txBody>
          <a:bodyPr/>
          <a:lstStyle/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</a:rPr>
              <a:t>Why monitor overburden?</a:t>
            </a:r>
          </a:p>
          <a:p>
            <a:pPr>
              <a:lnSpc>
                <a:spcPct val="300000"/>
              </a:lnSpc>
            </a:pPr>
            <a:r>
              <a:rPr lang="en-US" altLang="en-US" dirty="0">
                <a:solidFill>
                  <a:schemeClr val="bg1">
                    <a:lumMod val="85000"/>
                  </a:schemeClr>
                </a:solidFill>
              </a:rPr>
              <a:t>Time shifts and geomechanics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</a:rPr>
              <a:t>Field examples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tx1"/>
                </a:solidFill>
              </a:rPr>
              <a:t>Summary</a:t>
            </a:r>
          </a:p>
          <a:p>
            <a:pPr>
              <a:lnSpc>
                <a:spcPct val="300000"/>
              </a:lnSpc>
            </a:pPr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3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 dirty="0" err="1"/>
              <a:t>Outline</a:t>
            </a:r>
            <a:endParaRPr lang="nb-NO" alt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23850" y="1037208"/>
            <a:ext cx="8501063" cy="4434889"/>
          </a:xfrm>
        </p:spPr>
        <p:txBody>
          <a:bodyPr/>
          <a:lstStyle/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tx1"/>
                </a:solidFill>
              </a:rPr>
              <a:t>Why monitor overburden?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tx1"/>
                </a:solidFill>
              </a:rPr>
              <a:t>Time shifts and geomechanics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tx1"/>
                </a:solidFill>
              </a:rPr>
              <a:t>Field examples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tx1"/>
                </a:solidFill>
              </a:rPr>
              <a:t>Summary</a:t>
            </a:r>
          </a:p>
          <a:p>
            <a:pPr>
              <a:lnSpc>
                <a:spcPct val="300000"/>
              </a:lnSpc>
            </a:pPr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2" t="3332" r="4932" b="3975"/>
          <a:stretch/>
        </p:blipFill>
        <p:spPr>
          <a:xfrm>
            <a:off x="6488525" y="729135"/>
            <a:ext cx="1925371" cy="1415969"/>
          </a:xfrm>
          <a:prstGeom prst="rect">
            <a:avLst/>
          </a:prstGeom>
          <a:effectLst>
            <a:glow rad="88900">
              <a:srgbClr val="002060">
                <a:alpha val="90000"/>
              </a:srgbClr>
            </a:glow>
            <a:softEdge rad="381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Summary</a:t>
            </a:r>
            <a:br>
              <a:rPr lang="en-GB" alt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850" y="1121287"/>
                <a:ext cx="5932170" cy="4363556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altLang="en-US" dirty="0"/>
                  <a:t>Overburden geomechanical changes:</a:t>
                </a:r>
              </a:p>
              <a:p>
                <a:pPr lvl="1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altLang="en-US" dirty="0"/>
                  <a:t>Occur for all fields</a:t>
                </a:r>
              </a:p>
              <a:p>
                <a:pPr lvl="1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altLang="en-US" dirty="0"/>
                  <a:t>Detected as 4D seismic time shifts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endParaRPr lang="en-GB" altLang="en-US" dirty="0"/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altLang="en-US" dirty="0"/>
                  <a:t>Time shift workflow:</a:t>
                </a:r>
              </a:p>
              <a:p>
                <a:pPr lvl="1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altLang="en-US" dirty="0"/>
                  <a:t>Useful for updating reservoir model</a:t>
                </a:r>
              </a:p>
              <a:p>
                <a:pPr lvl="1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GB" altLang="en-US" dirty="0"/>
                  <a:t>Indicates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b-NO" altLang="en-US" b="0" i="1" dirty="0" smtClean="0">
                            <a:latin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nb-NO" alt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altLang="en-US" i="1" dirty="0" smtClean="0">
                        <a:latin typeface="Cambria Math" panose="02040503050406030204" pitchFamily="18" charset="0"/>
                      </a:rPr>
                      <m:t>15 </m:t>
                    </m:r>
                  </m:oMath>
                </a14:m>
                <a:r>
                  <a:rPr lang="en-GB" altLang="en-US" dirty="0"/>
                  <a:t> for overburden</a:t>
                </a:r>
              </a:p>
            </p:txBody>
          </p:sp>
        </mc:Choice>
        <mc:Fallback xmlns=""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850" y="1121287"/>
                <a:ext cx="5932170" cy="4363556"/>
              </a:xfrm>
              <a:blipFill>
                <a:blip r:embed="rId4"/>
                <a:stretch>
                  <a:fillRect l="-2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581" y="4175475"/>
            <a:ext cx="1923315" cy="1289440"/>
          </a:xfrm>
          <a:prstGeom prst="rect">
            <a:avLst/>
          </a:prstGeom>
          <a:effectLst>
            <a:glow rad="88900">
              <a:srgbClr val="002060">
                <a:alpha val="90000"/>
              </a:srgbClr>
            </a:glow>
            <a:softEdge rad="38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6F302F-67E5-4297-A1C0-A782005AE3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03" r="2305" b="8927"/>
          <a:stretch/>
        </p:blipFill>
        <p:spPr>
          <a:xfrm>
            <a:off x="6488525" y="2474166"/>
            <a:ext cx="1925371" cy="1328984"/>
          </a:xfrm>
          <a:prstGeom prst="rect">
            <a:avLst/>
          </a:prstGeom>
          <a:effectLst>
            <a:glow rad="88900">
              <a:srgbClr val="002060">
                <a:alpha val="90000"/>
              </a:srgbClr>
            </a:glo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8047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Acknowledgments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850" y="1044575"/>
            <a:ext cx="8501063" cy="4760913"/>
          </a:xfrm>
        </p:spPr>
        <p:txBody>
          <a:bodyPr/>
          <a:lstStyle/>
          <a:p>
            <a:r>
              <a:rPr lang="en-GB" sz="1600" dirty="0"/>
              <a:t>Ganpan Ke for fruitful discussions and input to geomechanical models</a:t>
            </a:r>
          </a:p>
          <a:p>
            <a:pPr>
              <a:lnSpc>
                <a:spcPct val="150000"/>
              </a:lnSpc>
              <a:spcAft>
                <a:spcPts val="864"/>
              </a:spcAft>
              <a:defRPr/>
            </a:pPr>
            <a:r>
              <a:rPr lang="en-GB" sz="1600" dirty="0"/>
              <a:t>Colleagues in Statoil and NTNU for discussions, especially: </a:t>
            </a:r>
          </a:p>
          <a:p>
            <a:pPr lvl="1">
              <a:lnSpc>
                <a:spcPct val="150000"/>
              </a:lnSpc>
              <a:spcAft>
                <a:spcPts val="864"/>
              </a:spcAft>
              <a:defRPr/>
            </a:pPr>
            <a:r>
              <a:rPr lang="en-GB" sz="1600" dirty="0"/>
              <a:t>Sascha Bussat, Lasse Renli, Martin Landrø, Kenneth Duffaut, Bård Bostrøm,          Ola-Petter Munkvold, Øyvind Kvam, Ole K. Søreide, Svend Østmo, Odd Arve Solheim, Jon Lippard, Frank Aanvik, Torill Andersen, Marianne Houbiers, and Vibeke Haugen</a:t>
            </a:r>
          </a:p>
          <a:p>
            <a:pPr>
              <a:lnSpc>
                <a:spcPct val="150000"/>
              </a:lnSpc>
              <a:spcAft>
                <a:spcPts val="864"/>
              </a:spcAft>
              <a:defRPr/>
            </a:pPr>
            <a:r>
              <a:rPr lang="en-GB" sz="1600" dirty="0"/>
              <a:t>The Snorre, Statfjord, and Heidrun partnerships for permission to present this data</a:t>
            </a:r>
          </a:p>
        </p:txBody>
      </p:sp>
      <p:pic>
        <p:nvPicPr>
          <p:cNvPr id="5" name="Picture 2" descr="C:\Users\thros\AppData\Local\Microsoft\Windows\Temporary Internet Files\Content.IE5\7IYLXX9Y\Thanks_mcHT_Smiley-vi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35" y="3736850"/>
            <a:ext cx="2990675" cy="238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18E1C-FA60-4EA8-A195-22EB3853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D2C89-26EA-4FED-9B0B-65FCDC402C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AB44BD-C22B-4967-B89A-5253FEE8427E}" type="slidenum">
              <a:rPr lang="en-US" smtClean="0"/>
              <a:pPr>
                <a:defRPr/>
              </a:pPr>
              <a:t>22</a:t>
            </a:fld>
            <a:r>
              <a:rPr lang="en-US"/>
              <a:t> -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7893A-18C7-434E-84C2-E19E764C2B09}"/>
              </a:ext>
            </a:extLst>
          </p:cNvPr>
          <p:cNvSpPr txBox="1">
            <a:spLocks/>
          </p:cNvSpPr>
          <p:nvPr/>
        </p:nvSpPr>
        <p:spPr bwMode="auto">
          <a:xfrm>
            <a:off x="329018" y="1093870"/>
            <a:ext cx="8501063" cy="397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+mn-lt"/>
              </a:defRPr>
            </a:lvl2pPr>
            <a:lvl3pPr marL="1089025" indent="-20002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+mn-lt"/>
              </a:defRPr>
            </a:lvl3pPr>
            <a:lvl4pPr marL="1581150" indent="-23653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+mn-lt"/>
              </a:defRPr>
            </a:lvl4pPr>
            <a:lvl5pPr marL="2009775" indent="-1809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+mn-lt"/>
              </a:defRPr>
            </a:lvl5pPr>
            <a:lvl6pPr marL="2466975" indent="-180975" algn="l" rtl="0" fontAlgn="base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+mn-lt"/>
              </a:defRPr>
            </a:lvl6pPr>
            <a:lvl7pPr marL="2924175" indent="-180975" algn="l" rtl="0" fontAlgn="base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+mn-lt"/>
              </a:defRPr>
            </a:lvl7pPr>
            <a:lvl8pPr marL="3381375" indent="-180975" algn="l" rtl="0" fontAlgn="base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+mn-lt"/>
              </a:defRPr>
            </a:lvl8pPr>
            <a:lvl9pPr marL="3838575" indent="-180975" algn="l" rtl="0" fontAlgn="base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600" kern="0" dirty="0"/>
              <a:t>Røste, T. and G. Ke, 2017, </a:t>
            </a:r>
            <a:r>
              <a:rPr lang="en-US" sz="1600" dirty="0"/>
              <a:t>Overburden 4D time shifts — Indicating undrained areas and fault transmissibility in the reservoir: </a:t>
            </a:r>
            <a:r>
              <a:rPr lang="en-US" sz="1600" i="1" dirty="0"/>
              <a:t>The Leading Edge.</a:t>
            </a:r>
          </a:p>
          <a:p>
            <a:endParaRPr lang="en-US" sz="1600" i="1" dirty="0"/>
          </a:p>
          <a:p>
            <a:r>
              <a:rPr lang="en-US" sz="1600" dirty="0"/>
              <a:t>Røste, T., O.P. Dybvik, and O.K. Søreide, 2015, Overburden 4D time shifts induced by reservoir compaction at Snorre field: </a:t>
            </a:r>
            <a:r>
              <a:rPr lang="en-US" sz="1600" i="1" dirty="0"/>
              <a:t>The Leading Edge.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nb-NO" altLang="en-US" sz="1600" dirty="0"/>
              <a:t>Røste, T., A. Stovas, and M. Landrø, 2005, </a:t>
            </a:r>
            <a:r>
              <a:rPr lang="nb-NO" altLang="en-US" sz="1600" dirty="0" err="1"/>
              <a:t>Estimation</a:t>
            </a:r>
            <a:r>
              <a:rPr lang="nb-NO" altLang="en-US" sz="1600" dirty="0"/>
              <a:t> </a:t>
            </a:r>
            <a:r>
              <a:rPr lang="nb-NO" altLang="en-US" sz="1600" dirty="0" err="1"/>
              <a:t>of</a:t>
            </a:r>
            <a:r>
              <a:rPr lang="nb-NO" altLang="en-US" sz="1600" dirty="0"/>
              <a:t> </a:t>
            </a:r>
            <a:r>
              <a:rPr lang="nb-NO" altLang="en-US" sz="1600" dirty="0" err="1"/>
              <a:t>layer</a:t>
            </a:r>
            <a:r>
              <a:rPr lang="nb-NO" altLang="en-US" sz="1600" dirty="0"/>
              <a:t> </a:t>
            </a:r>
            <a:r>
              <a:rPr lang="nb-NO" altLang="en-US" sz="1600" dirty="0" err="1"/>
              <a:t>thickness</a:t>
            </a:r>
            <a:r>
              <a:rPr lang="nb-NO" altLang="en-US" sz="1600" dirty="0"/>
              <a:t> and </a:t>
            </a:r>
            <a:r>
              <a:rPr lang="nb-NO" altLang="en-US" sz="1600" dirty="0" err="1"/>
              <a:t>velocity</a:t>
            </a:r>
            <a:r>
              <a:rPr lang="nb-NO" altLang="en-US" sz="1600" dirty="0"/>
              <a:t> </a:t>
            </a:r>
            <a:r>
              <a:rPr lang="nb-NO" altLang="en-US" sz="1600" dirty="0" err="1"/>
              <a:t>changes</a:t>
            </a:r>
            <a:r>
              <a:rPr lang="nb-NO" altLang="en-US" sz="1600" dirty="0"/>
              <a:t> </a:t>
            </a:r>
            <a:r>
              <a:rPr lang="nb-NO" altLang="en-US" sz="1600" dirty="0" err="1"/>
              <a:t>using</a:t>
            </a:r>
            <a:r>
              <a:rPr lang="nb-NO" altLang="en-US" sz="1600" dirty="0"/>
              <a:t> 4D prestack seismic data: </a:t>
            </a:r>
            <a:r>
              <a:rPr lang="nb-NO" altLang="en-US" sz="1600" i="1" dirty="0"/>
              <a:t>67th EAGE, Extended </a:t>
            </a:r>
            <a:r>
              <a:rPr lang="nb-NO" altLang="en-US" sz="1600" i="1" dirty="0" err="1"/>
              <a:t>Abstracts</a:t>
            </a:r>
            <a:r>
              <a:rPr lang="nb-NO" altLang="en-US" sz="1600" i="1" dirty="0"/>
              <a:t>, C010.   </a:t>
            </a:r>
          </a:p>
          <a:p>
            <a:endParaRPr lang="nb-NO" altLang="en-US" sz="1600" dirty="0"/>
          </a:p>
          <a:p>
            <a:r>
              <a:rPr lang="nb-NO" altLang="en-US" sz="1600" dirty="0"/>
              <a:t>Hatchell, P.J., R.S. </a:t>
            </a:r>
            <a:r>
              <a:rPr lang="nb-NO" altLang="en-US" sz="1600" dirty="0" err="1"/>
              <a:t>Kawar</a:t>
            </a:r>
            <a:r>
              <a:rPr lang="nb-NO" altLang="en-US" sz="1600" dirty="0"/>
              <a:t>, and A.A. </a:t>
            </a:r>
            <a:r>
              <a:rPr lang="nb-NO" altLang="en-US" sz="1600" dirty="0" err="1"/>
              <a:t>Savitski</a:t>
            </a:r>
            <a:r>
              <a:rPr lang="nb-NO" altLang="en-US" sz="1600" dirty="0"/>
              <a:t>, 2005, </a:t>
            </a:r>
            <a:r>
              <a:rPr lang="nb-NO" altLang="en-US" sz="1600" dirty="0" err="1"/>
              <a:t>Integrating</a:t>
            </a:r>
            <a:r>
              <a:rPr lang="nb-NO" altLang="en-US" sz="1600" dirty="0"/>
              <a:t> 4D seismic, geomechanics and </a:t>
            </a:r>
            <a:r>
              <a:rPr lang="nb-NO" altLang="en-US" sz="1600" dirty="0" err="1"/>
              <a:t>reservoir</a:t>
            </a:r>
            <a:r>
              <a:rPr lang="nb-NO" altLang="en-US" sz="1600" dirty="0"/>
              <a:t> </a:t>
            </a:r>
            <a:r>
              <a:rPr lang="nb-NO" altLang="en-US" sz="1600" dirty="0" err="1"/>
              <a:t>simulation</a:t>
            </a:r>
            <a:r>
              <a:rPr lang="nb-NO" altLang="en-US" sz="1600" dirty="0"/>
              <a:t> in </a:t>
            </a:r>
            <a:r>
              <a:rPr lang="nb-NO" altLang="en-US" sz="1600" dirty="0" err="1"/>
              <a:t>the</a:t>
            </a:r>
            <a:r>
              <a:rPr lang="nb-NO" altLang="en-US" sz="1600" dirty="0"/>
              <a:t> Valhall Oil Field: </a:t>
            </a:r>
            <a:r>
              <a:rPr lang="nb-NO" altLang="en-US" sz="1600" i="1" dirty="0"/>
              <a:t>67th EAGE, Extended </a:t>
            </a:r>
            <a:r>
              <a:rPr lang="nb-NO" altLang="en-US" sz="1600" i="1" dirty="0" err="1"/>
              <a:t>Abstracts</a:t>
            </a:r>
            <a:r>
              <a:rPr lang="nb-NO" altLang="en-US" sz="1600" i="1" dirty="0"/>
              <a:t>, C012. </a:t>
            </a:r>
            <a:endParaRPr lang="en-GB" sz="1600" kern="0" dirty="0"/>
          </a:p>
        </p:txBody>
      </p:sp>
    </p:spTree>
    <p:extLst>
      <p:ext uri="{BB962C8B-B14F-4D97-AF65-F5344CB8AC3E}">
        <p14:creationId xmlns:p14="http://schemas.microsoft.com/office/powerpoint/2010/main" val="379897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Rectangle 402"/>
          <p:cNvSpPr/>
          <p:nvPr/>
        </p:nvSpPr>
        <p:spPr bwMode="auto">
          <a:xfrm>
            <a:off x="0" y="5905500"/>
            <a:ext cx="9144000" cy="952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356527" y="937260"/>
            <a:ext cx="6314273" cy="50967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1" name="Freeform 300"/>
          <p:cNvSpPr/>
          <p:nvPr/>
        </p:nvSpPr>
        <p:spPr bwMode="auto">
          <a:xfrm>
            <a:off x="2065020" y="2278379"/>
            <a:ext cx="4251960" cy="144781"/>
          </a:xfrm>
          <a:custGeom>
            <a:avLst/>
            <a:gdLst>
              <a:gd name="connsiteX0" fmla="*/ 0 w 365760"/>
              <a:gd name="connsiteY0" fmla="*/ 0 h 266700"/>
              <a:gd name="connsiteX1" fmla="*/ 30480 w 365760"/>
              <a:gd name="connsiteY1" fmla="*/ 38100 h 266700"/>
              <a:gd name="connsiteX2" fmla="*/ 53340 w 365760"/>
              <a:gd name="connsiteY2" fmla="*/ 53340 h 266700"/>
              <a:gd name="connsiteX3" fmla="*/ 129540 w 365760"/>
              <a:gd name="connsiteY3" fmla="*/ 106680 h 266700"/>
              <a:gd name="connsiteX4" fmla="*/ 236220 w 365760"/>
              <a:gd name="connsiteY4" fmla="*/ 167640 h 266700"/>
              <a:gd name="connsiteX5" fmla="*/ 312420 w 365760"/>
              <a:gd name="connsiteY5" fmla="*/ 228600 h 266700"/>
              <a:gd name="connsiteX6" fmla="*/ 342900 w 365760"/>
              <a:gd name="connsiteY6" fmla="*/ 243840 h 266700"/>
              <a:gd name="connsiteX7" fmla="*/ 365760 w 365760"/>
              <a:gd name="connsiteY7" fmla="*/ 266700 h 266700"/>
              <a:gd name="connsiteX0" fmla="*/ 115061 w 6531101"/>
              <a:gd name="connsiteY0" fmla="*/ 259080 h 536623"/>
              <a:gd name="connsiteX1" fmla="*/ 145541 w 6531101"/>
              <a:gd name="connsiteY1" fmla="*/ 297180 h 536623"/>
              <a:gd name="connsiteX2" fmla="*/ 168401 w 6531101"/>
              <a:gd name="connsiteY2" fmla="*/ 312420 h 536623"/>
              <a:gd name="connsiteX3" fmla="*/ 244601 w 6531101"/>
              <a:gd name="connsiteY3" fmla="*/ 365760 h 536623"/>
              <a:gd name="connsiteX4" fmla="*/ 351281 w 6531101"/>
              <a:gd name="connsiteY4" fmla="*/ 426720 h 536623"/>
              <a:gd name="connsiteX5" fmla="*/ 427481 w 6531101"/>
              <a:gd name="connsiteY5" fmla="*/ 487680 h 536623"/>
              <a:gd name="connsiteX6" fmla="*/ 457961 w 6531101"/>
              <a:gd name="connsiteY6" fmla="*/ 502920 h 536623"/>
              <a:gd name="connsiteX7" fmla="*/ 6531101 w 6531101"/>
              <a:gd name="connsiteY7" fmla="*/ 0 h 536623"/>
              <a:gd name="connsiteX0" fmla="*/ 159719 w 6575759"/>
              <a:gd name="connsiteY0" fmla="*/ 259080 h 503277"/>
              <a:gd name="connsiteX1" fmla="*/ 190199 w 6575759"/>
              <a:gd name="connsiteY1" fmla="*/ 297180 h 503277"/>
              <a:gd name="connsiteX2" fmla="*/ 213059 w 6575759"/>
              <a:gd name="connsiteY2" fmla="*/ 312420 h 503277"/>
              <a:gd name="connsiteX3" fmla="*/ 289259 w 6575759"/>
              <a:gd name="connsiteY3" fmla="*/ 365760 h 503277"/>
              <a:gd name="connsiteX4" fmla="*/ 395939 w 6575759"/>
              <a:gd name="connsiteY4" fmla="*/ 426720 h 503277"/>
              <a:gd name="connsiteX5" fmla="*/ 472139 w 6575759"/>
              <a:gd name="connsiteY5" fmla="*/ 487680 h 503277"/>
              <a:gd name="connsiteX6" fmla="*/ 6530039 w 6575759"/>
              <a:gd name="connsiteY6" fmla="*/ 99060 h 503277"/>
              <a:gd name="connsiteX7" fmla="*/ 6575759 w 6575759"/>
              <a:gd name="connsiteY7" fmla="*/ 0 h 503277"/>
              <a:gd name="connsiteX0" fmla="*/ 0 w 6684413"/>
              <a:gd name="connsiteY0" fmla="*/ 259080 h 501327"/>
              <a:gd name="connsiteX1" fmla="*/ 30480 w 6684413"/>
              <a:gd name="connsiteY1" fmla="*/ 297180 h 501327"/>
              <a:gd name="connsiteX2" fmla="*/ 53340 w 6684413"/>
              <a:gd name="connsiteY2" fmla="*/ 312420 h 501327"/>
              <a:gd name="connsiteX3" fmla="*/ 129540 w 6684413"/>
              <a:gd name="connsiteY3" fmla="*/ 365760 h 501327"/>
              <a:gd name="connsiteX4" fmla="*/ 236220 w 6684413"/>
              <a:gd name="connsiteY4" fmla="*/ 426720 h 501327"/>
              <a:gd name="connsiteX5" fmla="*/ 312420 w 6684413"/>
              <a:gd name="connsiteY5" fmla="*/ 487680 h 501327"/>
              <a:gd name="connsiteX6" fmla="*/ 2293621 w 6684413"/>
              <a:gd name="connsiteY6" fmla="*/ 129540 h 501327"/>
              <a:gd name="connsiteX7" fmla="*/ 6370320 w 6684413"/>
              <a:gd name="connsiteY7" fmla="*/ 99060 h 501327"/>
              <a:gd name="connsiteX8" fmla="*/ 6416040 w 6684413"/>
              <a:gd name="connsiteY8" fmla="*/ 0 h 501327"/>
              <a:gd name="connsiteX0" fmla="*/ 0 w 6684413"/>
              <a:gd name="connsiteY0" fmla="*/ 259080 h 501327"/>
              <a:gd name="connsiteX1" fmla="*/ 30480 w 6684413"/>
              <a:gd name="connsiteY1" fmla="*/ 297180 h 501327"/>
              <a:gd name="connsiteX2" fmla="*/ 53340 w 6684413"/>
              <a:gd name="connsiteY2" fmla="*/ 312420 h 501327"/>
              <a:gd name="connsiteX3" fmla="*/ 129540 w 6684413"/>
              <a:gd name="connsiteY3" fmla="*/ 365760 h 501327"/>
              <a:gd name="connsiteX4" fmla="*/ 236220 w 6684413"/>
              <a:gd name="connsiteY4" fmla="*/ 426720 h 501327"/>
              <a:gd name="connsiteX5" fmla="*/ 312420 w 6684413"/>
              <a:gd name="connsiteY5" fmla="*/ 487680 h 501327"/>
              <a:gd name="connsiteX6" fmla="*/ 2293621 w 6684413"/>
              <a:gd name="connsiteY6" fmla="*/ 129540 h 501327"/>
              <a:gd name="connsiteX7" fmla="*/ 6370320 w 6684413"/>
              <a:gd name="connsiteY7" fmla="*/ 99060 h 501327"/>
              <a:gd name="connsiteX8" fmla="*/ 6416040 w 6684413"/>
              <a:gd name="connsiteY8" fmla="*/ 0 h 501327"/>
              <a:gd name="connsiteX0" fmla="*/ 0 w 6684413"/>
              <a:gd name="connsiteY0" fmla="*/ 259080 h 501327"/>
              <a:gd name="connsiteX1" fmla="*/ 30480 w 6684413"/>
              <a:gd name="connsiteY1" fmla="*/ 297180 h 501327"/>
              <a:gd name="connsiteX2" fmla="*/ 53340 w 6684413"/>
              <a:gd name="connsiteY2" fmla="*/ 312420 h 501327"/>
              <a:gd name="connsiteX3" fmla="*/ 129540 w 6684413"/>
              <a:gd name="connsiteY3" fmla="*/ 365760 h 501327"/>
              <a:gd name="connsiteX4" fmla="*/ 236220 w 6684413"/>
              <a:gd name="connsiteY4" fmla="*/ 426720 h 501327"/>
              <a:gd name="connsiteX5" fmla="*/ 312420 w 6684413"/>
              <a:gd name="connsiteY5" fmla="*/ 487680 h 501327"/>
              <a:gd name="connsiteX6" fmla="*/ 2293621 w 6684413"/>
              <a:gd name="connsiteY6" fmla="*/ 129540 h 501327"/>
              <a:gd name="connsiteX7" fmla="*/ 6370320 w 6684413"/>
              <a:gd name="connsiteY7" fmla="*/ 99060 h 501327"/>
              <a:gd name="connsiteX8" fmla="*/ 6416040 w 6684413"/>
              <a:gd name="connsiteY8" fmla="*/ 0 h 501327"/>
              <a:gd name="connsiteX0" fmla="*/ 0 w 6416040"/>
              <a:gd name="connsiteY0" fmla="*/ 259080 h 501327"/>
              <a:gd name="connsiteX1" fmla="*/ 30480 w 6416040"/>
              <a:gd name="connsiteY1" fmla="*/ 297180 h 501327"/>
              <a:gd name="connsiteX2" fmla="*/ 53340 w 6416040"/>
              <a:gd name="connsiteY2" fmla="*/ 312420 h 501327"/>
              <a:gd name="connsiteX3" fmla="*/ 129540 w 6416040"/>
              <a:gd name="connsiteY3" fmla="*/ 365760 h 501327"/>
              <a:gd name="connsiteX4" fmla="*/ 236220 w 6416040"/>
              <a:gd name="connsiteY4" fmla="*/ 426720 h 501327"/>
              <a:gd name="connsiteX5" fmla="*/ 312420 w 6416040"/>
              <a:gd name="connsiteY5" fmla="*/ 487680 h 501327"/>
              <a:gd name="connsiteX6" fmla="*/ 2293621 w 6416040"/>
              <a:gd name="connsiteY6" fmla="*/ 129540 h 501327"/>
              <a:gd name="connsiteX7" fmla="*/ 6370320 w 6416040"/>
              <a:gd name="connsiteY7" fmla="*/ 99060 h 501327"/>
              <a:gd name="connsiteX8" fmla="*/ 6416040 w 6416040"/>
              <a:gd name="connsiteY8" fmla="*/ 0 h 501327"/>
              <a:gd name="connsiteX0" fmla="*/ 0 w 6416040"/>
              <a:gd name="connsiteY0" fmla="*/ 273209 h 460692"/>
              <a:gd name="connsiteX1" fmla="*/ 30480 w 6416040"/>
              <a:gd name="connsiteY1" fmla="*/ 311309 h 460692"/>
              <a:gd name="connsiteX2" fmla="*/ 53340 w 6416040"/>
              <a:gd name="connsiteY2" fmla="*/ 326549 h 460692"/>
              <a:gd name="connsiteX3" fmla="*/ 129540 w 6416040"/>
              <a:gd name="connsiteY3" fmla="*/ 379889 h 460692"/>
              <a:gd name="connsiteX4" fmla="*/ 236220 w 6416040"/>
              <a:gd name="connsiteY4" fmla="*/ 440849 h 460692"/>
              <a:gd name="connsiteX5" fmla="*/ 2270760 w 6416040"/>
              <a:gd name="connsiteY5" fmla="*/ 6509 h 460692"/>
              <a:gd name="connsiteX6" fmla="*/ 2293621 w 6416040"/>
              <a:gd name="connsiteY6" fmla="*/ 143669 h 460692"/>
              <a:gd name="connsiteX7" fmla="*/ 6370320 w 6416040"/>
              <a:gd name="connsiteY7" fmla="*/ 113189 h 460692"/>
              <a:gd name="connsiteX8" fmla="*/ 6416040 w 6416040"/>
              <a:gd name="connsiteY8" fmla="*/ 14129 h 460692"/>
              <a:gd name="connsiteX0" fmla="*/ 0 w 6385560"/>
              <a:gd name="connsiteY0" fmla="*/ 311309 h 460692"/>
              <a:gd name="connsiteX1" fmla="*/ 22860 w 6385560"/>
              <a:gd name="connsiteY1" fmla="*/ 326549 h 460692"/>
              <a:gd name="connsiteX2" fmla="*/ 99060 w 6385560"/>
              <a:gd name="connsiteY2" fmla="*/ 379889 h 460692"/>
              <a:gd name="connsiteX3" fmla="*/ 205740 w 6385560"/>
              <a:gd name="connsiteY3" fmla="*/ 440849 h 460692"/>
              <a:gd name="connsiteX4" fmla="*/ 2240280 w 6385560"/>
              <a:gd name="connsiteY4" fmla="*/ 6509 h 460692"/>
              <a:gd name="connsiteX5" fmla="*/ 2263141 w 6385560"/>
              <a:gd name="connsiteY5" fmla="*/ 143669 h 460692"/>
              <a:gd name="connsiteX6" fmla="*/ 6339840 w 6385560"/>
              <a:gd name="connsiteY6" fmla="*/ 113189 h 460692"/>
              <a:gd name="connsiteX7" fmla="*/ 6385560 w 6385560"/>
              <a:gd name="connsiteY7" fmla="*/ 14129 h 460692"/>
              <a:gd name="connsiteX0" fmla="*/ 0 w 6385560"/>
              <a:gd name="connsiteY0" fmla="*/ 311309 h 460755"/>
              <a:gd name="connsiteX1" fmla="*/ 99060 w 6385560"/>
              <a:gd name="connsiteY1" fmla="*/ 379889 h 460755"/>
              <a:gd name="connsiteX2" fmla="*/ 205740 w 6385560"/>
              <a:gd name="connsiteY2" fmla="*/ 440849 h 460755"/>
              <a:gd name="connsiteX3" fmla="*/ 2240280 w 6385560"/>
              <a:gd name="connsiteY3" fmla="*/ 6509 h 460755"/>
              <a:gd name="connsiteX4" fmla="*/ 2263141 w 6385560"/>
              <a:gd name="connsiteY4" fmla="*/ 143669 h 460755"/>
              <a:gd name="connsiteX5" fmla="*/ 6339840 w 6385560"/>
              <a:gd name="connsiteY5" fmla="*/ 113189 h 460755"/>
              <a:gd name="connsiteX6" fmla="*/ 6385560 w 6385560"/>
              <a:gd name="connsiteY6" fmla="*/ 14129 h 460755"/>
              <a:gd name="connsiteX0" fmla="*/ 75184 w 6361684"/>
              <a:gd name="connsiteY0" fmla="*/ 379889 h 460755"/>
              <a:gd name="connsiteX1" fmla="*/ 181864 w 6361684"/>
              <a:gd name="connsiteY1" fmla="*/ 440849 h 460755"/>
              <a:gd name="connsiteX2" fmla="*/ 2216404 w 6361684"/>
              <a:gd name="connsiteY2" fmla="*/ 6509 h 460755"/>
              <a:gd name="connsiteX3" fmla="*/ 2239265 w 6361684"/>
              <a:gd name="connsiteY3" fmla="*/ 143669 h 460755"/>
              <a:gd name="connsiteX4" fmla="*/ 6315964 w 6361684"/>
              <a:gd name="connsiteY4" fmla="*/ 113189 h 460755"/>
              <a:gd name="connsiteX5" fmla="*/ 6361684 w 6361684"/>
              <a:gd name="connsiteY5" fmla="*/ 14129 h 460755"/>
              <a:gd name="connsiteX0" fmla="*/ 0 w 6179820"/>
              <a:gd name="connsiteY0" fmla="*/ 440849 h 440849"/>
              <a:gd name="connsiteX1" fmla="*/ 2034540 w 6179820"/>
              <a:gd name="connsiteY1" fmla="*/ 6509 h 440849"/>
              <a:gd name="connsiteX2" fmla="*/ 2057401 w 6179820"/>
              <a:gd name="connsiteY2" fmla="*/ 143669 h 440849"/>
              <a:gd name="connsiteX3" fmla="*/ 6134100 w 6179820"/>
              <a:gd name="connsiteY3" fmla="*/ 113189 h 440849"/>
              <a:gd name="connsiteX4" fmla="*/ 6179820 w 6179820"/>
              <a:gd name="connsiteY4" fmla="*/ 14129 h 440849"/>
              <a:gd name="connsiteX0" fmla="*/ 4275298 w 4747738"/>
              <a:gd name="connsiteY0" fmla="*/ 38720 h 174531"/>
              <a:gd name="connsiteX1" fmla="*/ 602458 w 4747738"/>
              <a:gd name="connsiteY1" fmla="*/ 23480 h 174531"/>
              <a:gd name="connsiteX2" fmla="*/ 625319 w 4747738"/>
              <a:gd name="connsiteY2" fmla="*/ 160640 h 174531"/>
              <a:gd name="connsiteX3" fmla="*/ 4702018 w 4747738"/>
              <a:gd name="connsiteY3" fmla="*/ 130160 h 174531"/>
              <a:gd name="connsiteX4" fmla="*/ 4747738 w 4747738"/>
              <a:gd name="connsiteY4" fmla="*/ 31100 h 174531"/>
              <a:gd name="connsiteX0" fmla="*/ 602458 w 4747738"/>
              <a:gd name="connsiteY0" fmla="*/ 0 h 151051"/>
              <a:gd name="connsiteX1" fmla="*/ 625319 w 4747738"/>
              <a:gd name="connsiteY1" fmla="*/ 137160 h 151051"/>
              <a:gd name="connsiteX2" fmla="*/ 4702018 w 4747738"/>
              <a:gd name="connsiteY2" fmla="*/ 106680 h 151051"/>
              <a:gd name="connsiteX3" fmla="*/ 4747738 w 4747738"/>
              <a:gd name="connsiteY3" fmla="*/ 7620 h 151051"/>
              <a:gd name="connsiteX0" fmla="*/ 602458 w 4747738"/>
              <a:gd name="connsiteY0" fmla="*/ 0 h 151051"/>
              <a:gd name="connsiteX1" fmla="*/ 625319 w 4747738"/>
              <a:gd name="connsiteY1" fmla="*/ 137160 h 151051"/>
              <a:gd name="connsiteX2" fmla="*/ 4702018 w 4747738"/>
              <a:gd name="connsiteY2" fmla="*/ 106680 h 151051"/>
              <a:gd name="connsiteX3" fmla="*/ 4747738 w 4747738"/>
              <a:gd name="connsiteY3" fmla="*/ 7620 h 151051"/>
              <a:gd name="connsiteX4" fmla="*/ 602458 w 4747738"/>
              <a:gd name="connsiteY4" fmla="*/ 0 h 151051"/>
              <a:gd name="connsiteX0" fmla="*/ 0 w 4145280"/>
              <a:gd name="connsiteY0" fmla="*/ 0 h 137160"/>
              <a:gd name="connsiteX1" fmla="*/ 22861 w 4145280"/>
              <a:gd name="connsiteY1" fmla="*/ 137160 h 137160"/>
              <a:gd name="connsiteX2" fmla="*/ 4099560 w 4145280"/>
              <a:gd name="connsiteY2" fmla="*/ 106680 h 137160"/>
              <a:gd name="connsiteX3" fmla="*/ 4145280 w 4145280"/>
              <a:gd name="connsiteY3" fmla="*/ 7620 h 137160"/>
              <a:gd name="connsiteX4" fmla="*/ 0 w 4145280"/>
              <a:gd name="connsiteY4" fmla="*/ 0 h 137160"/>
              <a:gd name="connsiteX0" fmla="*/ 0 w 4145280"/>
              <a:gd name="connsiteY0" fmla="*/ 0 h 137160"/>
              <a:gd name="connsiteX1" fmla="*/ 22861 w 4145280"/>
              <a:gd name="connsiteY1" fmla="*/ 137160 h 137160"/>
              <a:gd name="connsiteX2" fmla="*/ 4099560 w 4145280"/>
              <a:gd name="connsiteY2" fmla="*/ 106680 h 137160"/>
              <a:gd name="connsiteX3" fmla="*/ 4145280 w 4145280"/>
              <a:gd name="connsiteY3" fmla="*/ 7620 h 137160"/>
              <a:gd name="connsiteX4" fmla="*/ 0 w 4145280"/>
              <a:gd name="connsiteY4" fmla="*/ 0 h 137160"/>
              <a:gd name="connsiteX0" fmla="*/ 0 w 4248605"/>
              <a:gd name="connsiteY0" fmla="*/ 0 h 152401"/>
              <a:gd name="connsiteX1" fmla="*/ 22861 w 4248605"/>
              <a:gd name="connsiteY1" fmla="*/ 137160 h 152401"/>
              <a:gd name="connsiteX2" fmla="*/ 2255520 w 4248605"/>
              <a:gd name="connsiteY2" fmla="*/ 152401 h 152401"/>
              <a:gd name="connsiteX3" fmla="*/ 4099560 w 4248605"/>
              <a:gd name="connsiteY3" fmla="*/ 106680 h 152401"/>
              <a:gd name="connsiteX4" fmla="*/ 4145280 w 4248605"/>
              <a:gd name="connsiteY4" fmla="*/ 7620 h 152401"/>
              <a:gd name="connsiteX5" fmla="*/ 0 w 4248605"/>
              <a:gd name="connsiteY5" fmla="*/ 0 h 152401"/>
              <a:gd name="connsiteX0" fmla="*/ 0 w 4248605"/>
              <a:gd name="connsiteY0" fmla="*/ 0 h 152401"/>
              <a:gd name="connsiteX1" fmla="*/ 22861 w 4248605"/>
              <a:gd name="connsiteY1" fmla="*/ 83820 h 152401"/>
              <a:gd name="connsiteX2" fmla="*/ 2255520 w 4248605"/>
              <a:gd name="connsiteY2" fmla="*/ 152401 h 152401"/>
              <a:gd name="connsiteX3" fmla="*/ 4099560 w 4248605"/>
              <a:gd name="connsiteY3" fmla="*/ 106680 h 152401"/>
              <a:gd name="connsiteX4" fmla="*/ 4145280 w 4248605"/>
              <a:gd name="connsiteY4" fmla="*/ 7620 h 152401"/>
              <a:gd name="connsiteX5" fmla="*/ 0 w 4248605"/>
              <a:gd name="connsiteY5" fmla="*/ 0 h 152401"/>
              <a:gd name="connsiteX0" fmla="*/ 0 w 4423865"/>
              <a:gd name="connsiteY0" fmla="*/ 0 h 152401"/>
              <a:gd name="connsiteX1" fmla="*/ 198121 w 4423865"/>
              <a:gd name="connsiteY1" fmla="*/ 83820 h 152401"/>
              <a:gd name="connsiteX2" fmla="*/ 2430780 w 4423865"/>
              <a:gd name="connsiteY2" fmla="*/ 152401 h 152401"/>
              <a:gd name="connsiteX3" fmla="*/ 4274820 w 4423865"/>
              <a:gd name="connsiteY3" fmla="*/ 106680 h 152401"/>
              <a:gd name="connsiteX4" fmla="*/ 4320540 w 4423865"/>
              <a:gd name="connsiteY4" fmla="*/ 7620 h 152401"/>
              <a:gd name="connsiteX5" fmla="*/ 0 w 4423865"/>
              <a:gd name="connsiteY5" fmla="*/ 0 h 152401"/>
              <a:gd name="connsiteX0" fmla="*/ 0 w 4320540"/>
              <a:gd name="connsiteY0" fmla="*/ 0 h 152401"/>
              <a:gd name="connsiteX1" fmla="*/ 198121 w 4320540"/>
              <a:gd name="connsiteY1" fmla="*/ 83820 h 152401"/>
              <a:gd name="connsiteX2" fmla="*/ 2430780 w 4320540"/>
              <a:gd name="connsiteY2" fmla="*/ 152401 h 152401"/>
              <a:gd name="connsiteX3" fmla="*/ 4274820 w 4320540"/>
              <a:gd name="connsiteY3" fmla="*/ 106680 h 152401"/>
              <a:gd name="connsiteX4" fmla="*/ 4320540 w 4320540"/>
              <a:gd name="connsiteY4" fmla="*/ 7620 h 152401"/>
              <a:gd name="connsiteX5" fmla="*/ 0 w 4320540"/>
              <a:gd name="connsiteY5" fmla="*/ 0 h 152401"/>
              <a:gd name="connsiteX0" fmla="*/ 0 w 4320540"/>
              <a:gd name="connsiteY0" fmla="*/ 0 h 152401"/>
              <a:gd name="connsiteX1" fmla="*/ 112949 w 4320540"/>
              <a:gd name="connsiteY1" fmla="*/ 83820 h 152401"/>
              <a:gd name="connsiteX2" fmla="*/ 2430780 w 4320540"/>
              <a:gd name="connsiteY2" fmla="*/ 152401 h 152401"/>
              <a:gd name="connsiteX3" fmla="*/ 4274820 w 4320540"/>
              <a:gd name="connsiteY3" fmla="*/ 106680 h 152401"/>
              <a:gd name="connsiteX4" fmla="*/ 4320540 w 4320540"/>
              <a:gd name="connsiteY4" fmla="*/ 7620 h 152401"/>
              <a:gd name="connsiteX5" fmla="*/ 0 w 4320540"/>
              <a:gd name="connsiteY5" fmla="*/ 0 h 152401"/>
              <a:gd name="connsiteX0" fmla="*/ 0 w 4320540"/>
              <a:gd name="connsiteY0" fmla="*/ 0 h 152401"/>
              <a:gd name="connsiteX1" fmla="*/ 43263 w 4320540"/>
              <a:gd name="connsiteY1" fmla="*/ 91841 h 152401"/>
              <a:gd name="connsiteX2" fmla="*/ 2430780 w 4320540"/>
              <a:gd name="connsiteY2" fmla="*/ 152401 h 152401"/>
              <a:gd name="connsiteX3" fmla="*/ 4274820 w 4320540"/>
              <a:gd name="connsiteY3" fmla="*/ 106680 h 152401"/>
              <a:gd name="connsiteX4" fmla="*/ 4320540 w 4320540"/>
              <a:gd name="connsiteY4" fmla="*/ 7620 h 152401"/>
              <a:gd name="connsiteX5" fmla="*/ 0 w 4320540"/>
              <a:gd name="connsiteY5" fmla="*/ 0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0540" h="152401">
                <a:moveTo>
                  <a:pt x="0" y="0"/>
                </a:moveTo>
                <a:lnTo>
                  <a:pt x="43263" y="91841"/>
                </a:lnTo>
                <a:lnTo>
                  <a:pt x="2430780" y="152401"/>
                </a:lnTo>
                <a:cubicBezTo>
                  <a:pt x="3045460" y="137161"/>
                  <a:pt x="3959860" y="130810"/>
                  <a:pt x="4274820" y="106680"/>
                </a:cubicBezTo>
                <a:lnTo>
                  <a:pt x="432054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3399FF"/>
          </a:solidFill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1356360" y="1774844"/>
            <a:ext cx="6316028" cy="517525"/>
          </a:xfrm>
          <a:prstGeom prst="rect">
            <a:avLst/>
          </a:prstGeom>
          <a:solidFill>
            <a:srgbClr val="3399FF"/>
          </a:solidFill>
          <a:ln w="12700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04" name="Rectangle 303"/>
          <p:cNvSpPr/>
          <p:nvPr/>
        </p:nvSpPr>
        <p:spPr bwMode="auto">
          <a:xfrm>
            <a:off x="2072640" y="2232660"/>
            <a:ext cx="4236720" cy="68580"/>
          </a:xfrm>
          <a:prstGeom prst="rect">
            <a:avLst/>
          </a:prstGeom>
          <a:solidFill>
            <a:srgbClr val="3399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C:\Users\thros\AppData\Local\Microsoft\Windows\Temporary Internet Files\Content.IE5\B9ZTDH7P\1024px-Appearance_of_sky_for_weather_forecast,_Dhaka,_Bangladesh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97" y="914400"/>
            <a:ext cx="6308817" cy="8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41"/>
          <p:cNvSpPr>
            <a:spLocks noChangeArrowheads="1"/>
          </p:cNvSpPr>
          <p:nvPr/>
        </p:nvSpPr>
        <p:spPr bwMode="auto">
          <a:xfrm>
            <a:off x="4706938" y="1758633"/>
            <a:ext cx="64145" cy="335857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en-US" altLang="en-US" dirty="0">
              <a:solidFill>
                <a:schemeClr val="tx1"/>
              </a:solidFill>
            </a:endParaRPr>
          </a:p>
        </p:txBody>
      </p:sp>
      <p:grpSp>
        <p:nvGrpSpPr>
          <p:cNvPr id="295" name="Group 294"/>
          <p:cNvGrpSpPr/>
          <p:nvPr/>
        </p:nvGrpSpPr>
        <p:grpSpPr>
          <a:xfrm>
            <a:off x="2317058" y="4828233"/>
            <a:ext cx="3683021" cy="512467"/>
            <a:chOff x="2337154" y="4375355"/>
            <a:chExt cx="3683021" cy="518193"/>
          </a:xfrm>
        </p:grpSpPr>
        <p:sp>
          <p:nvSpPr>
            <p:cNvPr id="245" name="Freeform 23"/>
            <p:cNvSpPr>
              <a:spLocks/>
            </p:cNvSpPr>
            <p:nvPr/>
          </p:nvSpPr>
          <p:spPr bwMode="auto">
            <a:xfrm>
              <a:off x="2451799" y="4697549"/>
              <a:ext cx="369750" cy="75418"/>
            </a:xfrm>
            <a:custGeom>
              <a:avLst/>
              <a:gdLst>
                <a:gd name="T0" fmla="*/ 0 w 186"/>
                <a:gd name="T1" fmla="*/ 1494 h 114"/>
                <a:gd name="T2" fmla="*/ 259 w 186"/>
                <a:gd name="T3" fmla="*/ 1787 h 114"/>
                <a:gd name="T4" fmla="*/ 437 w 186"/>
                <a:gd name="T5" fmla="*/ 1787 h 114"/>
                <a:gd name="T6" fmla="*/ 576 w 186"/>
                <a:gd name="T7" fmla="*/ 1308 h 114"/>
                <a:gd name="T8" fmla="*/ 751 w 186"/>
                <a:gd name="T9" fmla="*/ 1787 h 114"/>
                <a:gd name="T10" fmla="*/ 896 w 186"/>
                <a:gd name="T11" fmla="*/ 944 h 114"/>
                <a:gd name="T12" fmla="*/ 576 w 186"/>
                <a:gd name="T13" fmla="*/ 89 h 114"/>
                <a:gd name="T14" fmla="*/ 315 w 186"/>
                <a:gd name="T15" fmla="*/ 0 h 114"/>
                <a:gd name="T16" fmla="*/ 87 w 186"/>
                <a:gd name="T17" fmla="*/ 462 h 114"/>
                <a:gd name="T18" fmla="*/ 0 w 186"/>
                <a:gd name="T19" fmla="*/ 1494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6" name="Freeform 24"/>
            <p:cNvSpPr>
              <a:spLocks/>
            </p:cNvSpPr>
            <p:nvPr/>
          </p:nvSpPr>
          <p:spPr bwMode="auto">
            <a:xfrm>
              <a:off x="2374228" y="4593729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7" name="Freeform 25"/>
            <p:cNvSpPr>
              <a:spLocks/>
            </p:cNvSpPr>
            <p:nvPr/>
          </p:nvSpPr>
          <p:spPr bwMode="auto">
            <a:xfrm>
              <a:off x="2337154" y="4384148"/>
              <a:ext cx="652442" cy="98146"/>
            </a:xfrm>
            <a:custGeom>
              <a:avLst/>
              <a:gdLst>
                <a:gd name="T0" fmla="*/ 87280 w 174"/>
                <a:gd name="T1" fmla="*/ 4017 h 114"/>
                <a:gd name="T2" fmla="*/ 9883 w 174"/>
                <a:gd name="T3" fmla="*/ 28531 h 114"/>
                <a:gd name="T4" fmla="*/ 0 w 174"/>
                <a:gd name="T5" fmla="*/ 100644 h 114"/>
                <a:gd name="T6" fmla="*/ 69165 w 174"/>
                <a:gd name="T7" fmla="*/ 122763 h 114"/>
                <a:gd name="T8" fmla="*/ 226809 w 174"/>
                <a:gd name="T9" fmla="*/ 137175 h 114"/>
                <a:gd name="T10" fmla="*/ 226809 w 174"/>
                <a:gd name="T11" fmla="*/ 79574 h 114"/>
                <a:gd name="T12" fmla="*/ 286437 w 174"/>
                <a:gd name="T13" fmla="*/ 64570 h 114"/>
                <a:gd name="T14" fmla="*/ 198293 w 174"/>
                <a:gd name="T15" fmla="*/ 0 h 114"/>
                <a:gd name="T16" fmla="*/ 87280 w 174"/>
                <a:gd name="T17" fmla="*/ 401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9" name="Freeform 27"/>
            <p:cNvSpPr>
              <a:spLocks/>
            </p:cNvSpPr>
            <p:nvPr/>
          </p:nvSpPr>
          <p:spPr bwMode="auto">
            <a:xfrm>
              <a:off x="2786552" y="4720972"/>
              <a:ext cx="463258" cy="123108"/>
            </a:xfrm>
            <a:custGeom>
              <a:avLst/>
              <a:gdLst>
                <a:gd name="T0" fmla="*/ 258 w 174"/>
                <a:gd name="T1" fmla="*/ 172207 h 114"/>
                <a:gd name="T2" fmla="*/ 32 w 174"/>
                <a:gd name="T3" fmla="*/ 1377704 h 114"/>
                <a:gd name="T4" fmla="*/ 0 w 174"/>
                <a:gd name="T5" fmla="*/ 4763139 h 114"/>
                <a:gd name="T6" fmla="*/ 200 w 174"/>
                <a:gd name="T7" fmla="*/ 5754935 h 114"/>
                <a:gd name="T8" fmla="*/ 673 w 174"/>
                <a:gd name="T9" fmla="*/ 6444388 h 114"/>
                <a:gd name="T10" fmla="*/ 673 w 174"/>
                <a:gd name="T11" fmla="*/ 3747093 h 114"/>
                <a:gd name="T12" fmla="*/ 853 w 174"/>
                <a:gd name="T13" fmla="*/ 3057802 h 114"/>
                <a:gd name="T14" fmla="*/ 591 w 174"/>
                <a:gd name="T15" fmla="*/ 0 h 114"/>
                <a:gd name="T16" fmla="*/ 258 w 174"/>
                <a:gd name="T17" fmla="*/ 17220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0" name="Freeform 28"/>
            <p:cNvSpPr>
              <a:spLocks/>
            </p:cNvSpPr>
            <p:nvPr/>
          </p:nvSpPr>
          <p:spPr bwMode="auto">
            <a:xfrm>
              <a:off x="3270946" y="4383580"/>
              <a:ext cx="463258" cy="76588"/>
            </a:xfrm>
            <a:custGeom>
              <a:avLst/>
              <a:gdLst>
                <a:gd name="T0" fmla="*/ 258 w 174"/>
                <a:gd name="T1" fmla="*/ 60 h 114"/>
                <a:gd name="T2" fmla="*/ 32 w 174"/>
                <a:gd name="T3" fmla="*/ 416 h 114"/>
                <a:gd name="T4" fmla="*/ 0 w 174"/>
                <a:gd name="T5" fmla="*/ 1486 h 114"/>
                <a:gd name="T6" fmla="*/ 200 w 174"/>
                <a:gd name="T7" fmla="*/ 1806 h 114"/>
                <a:gd name="T8" fmla="*/ 673 w 174"/>
                <a:gd name="T9" fmla="*/ 2019 h 114"/>
                <a:gd name="T10" fmla="*/ 673 w 174"/>
                <a:gd name="T11" fmla="*/ 1159 h 114"/>
                <a:gd name="T12" fmla="*/ 853 w 174"/>
                <a:gd name="T13" fmla="*/ 970 h 114"/>
                <a:gd name="T14" fmla="*/ 591 w 174"/>
                <a:gd name="T15" fmla="*/ 0 h 114"/>
                <a:gd name="T16" fmla="*/ 258 w 174"/>
                <a:gd name="T17" fmla="*/ 6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1" name="Freeform 29"/>
            <p:cNvSpPr>
              <a:spLocks/>
            </p:cNvSpPr>
            <p:nvPr/>
          </p:nvSpPr>
          <p:spPr bwMode="auto">
            <a:xfrm>
              <a:off x="2373536" y="4482861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2" name="Freeform 30"/>
            <p:cNvSpPr>
              <a:spLocks/>
            </p:cNvSpPr>
            <p:nvPr/>
          </p:nvSpPr>
          <p:spPr bwMode="auto">
            <a:xfrm>
              <a:off x="3218279" y="4754847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3" name="Freeform 31"/>
            <p:cNvSpPr>
              <a:spLocks/>
            </p:cNvSpPr>
            <p:nvPr/>
          </p:nvSpPr>
          <p:spPr bwMode="auto">
            <a:xfrm>
              <a:off x="3159376" y="4472082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4" name="Freeform 32"/>
            <p:cNvSpPr>
              <a:spLocks/>
            </p:cNvSpPr>
            <p:nvPr/>
          </p:nvSpPr>
          <p:spPr bwMode="auto">
            <a:xfrm>
              <a:off x="2425510" y="4806551"/>
              <a:ext cx="494789" cy="73802"/>
            </a:xfrm>
            <a:custGeom>
              <a:avLst/>
              <a:gdLst>
                <a:gd name="T0" fmla="*/ 0 w 186"/>
                <a:gd name="T1" fmla="*/ 2 h 114"/>
                <a:gd name="T2" fmla="*/ 259 w 186"/>
                <a:gd name="T3" fmla="*/ 2 h 114"/>
                <a:gd name="T4" fmla="*/ 437 w 186"/>
                <a:gd name="T5" fmla="*/ 2 h 114"/>
                <a:gd name="T6" fmla="*/ 576 w 186"/>
                <a:gd name="T7" fmla="*/ 2 h 114"/>
                <a:gd name="T8" fmla="*/ 751 w 186"/>
                <a:gd name="T9" fmla="*/ 2 h 114"/>
                <a:gd name="T10" fmla="*/ 896 w 186"/>
                <a:gd name="T11" fmla="*/ 2 h 114"/>
                <a:gd name="T12" fmla="*/ 576 w 186"/>
                <a:gd name="T13" fmla="*/ 2 h 114"/>
                <a:gd name="T14" fmla="*/ 315 w 186"/>
                <a:gd name="T15" fmla="*/ 0 h 114"/>
                <a:gd name="T16" fmla="*/ 87 w 186"/>
                <a:gd name="T17" fmla="*/ 2 h 114"/>
                <a:gd name="T18" fmla="*/ 0 w 186"/>
                <a:gd name="T19" fmla="*/ 2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5" name="Freeform 33"/>
            <p:cNvSpPr>
              <a:spLocks/>
            </p:cNvSpPr>
            <p:nvPr/>
          </p:nvSpPr>
          <p:spPr bwMode="auto">
            <a:xfrm>
              <a:off x="2700969" y="4469246"/>
              <a:ext cx="494789" cy="76588"/>
            </a:xfrm>
            <a:custGeom>
              <a:avLst/>
              <a:gdLst>
                <a:gd name="T0" fmla="*/ 0 w 186"/>
                <a:gd name="T1" fmla="*/ 1705 h 114"/>
                <a:gd name="T2" fmla="*/ 259 w 186"/>
                <a:gd name="T3" fmla="*/ 2019 h 114"/>
                <a:gd name="T4" fmla="*/ 437 w 186"/>
                <a:gd name="T5" fmla="*/ 2019 h 114"/>
                <a:gd name="T6" fmla="*/ 576 w 186"/>
                <a:gd name="T7" fmla="*/ 1486 h 114"/>
                <a:gd name="T8" fmla="*/ 751 w 186"/>
                <a:gd name="T9" fmla="*/ 2019 h 114"/>
                <a:gd name="T10" fmla="*/ 896 w 186"/>
                <a:gd name="T11" fmla="*/ 1060 h 114"/>
                <a:gd name="T12" fmla="*/ 576 w 186"/>
                <a:gd name="T13" fmla="*/ 99 h 114"/>
                <a:gd name="T14" fmla="*/ 315 w 186"/>
                <a:gd name="T15" fmla="*/ 0 h 114"/>
                <a:gd name="T16" fmla="*/ 87 w 186"/>
                <a:gd name="T17" fmla="*/ 539 h 114"/>
                <a:gd name="T18" fmla="*/ 0 w 186"/>
                <a:gd name="T19" fmla="*/ 1705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7" name="Freeform 35"/>
            <p:cNvSpPr>
              <a:spLocks/>
            </p:cNvSpPr>
            <p:nvPr/>
          </p:nvSpPr>
          <p:spPr bwMode="auto">
            <a:xfrm>
              <a:off x="2941087" y="4378475"/>
              <a:ext cx="368666" cy="100416"/>
            </a:xfrm>
            <a:custGeom>
              <a:avLst/>
              <a:gdLst>
                <a:gd name="T0" fmla="*/ 123 w 138"/>
                <a:gd name="T1" fmla="*/ 0 h 150"/>
                <a:gd name="T2" fmla="*/ 0 w 138"/>
                <a:gd name="T3" fmla="*/ 1706 h 150"/>
                <a:gd name="T4" fmla="*/ 371 w 138"/>
                <a:gd name="T5" fmla="*/ 2502 h 150"/>
                <a:gd name="T6" fmla="*/ 715 w 138"/>
                <a:gd name="T7" fmla="*/ 2102 h 150"/>
                <a:gd name="T8" fmla="*/ 655 w 138"/>
                <a:gd name="T9" fmla="*/ 1399 h 150"/>
                <a:gd name="T10" fmla="*/ 311 w 138"/>
                <a:gd name="T11" fmla="*/ 720 h 150"/>
                <a:gd name="T12" fmla="*/ 12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8" name="Freeform 36"/>
            <p:cNvSpPr>
              <a:spLocks/>
            </p:cNvSpPr>
            <p:nvPr/>
          </p:nvSpPr>
          <p:spPr bwMode="auto">
            <a:xfrm>
              <a:off x="2768881" y="4555478"/>
              <a:ext cx="366241" cy="152042"/>
            </a:xfrm>
            <a:custGeom>
              <a:avLst/>
              <a:gdLst>
                <a:gd name="T0" fmla="*/ 109 w 138"/>
                <a:gd name="T1" fmla="*/ 0 h 150"/>
                <a:gd name="T2" fmla="*/ 0 w 138"/>
                <a:gd name="T3" fmla="*/ 1962621 h 150"/>
                <a:gd name="T4" fmla="*/ 334 w 138"/>
                <a:gd name="T5" fmla="*/ 2890820 h 150"/>
                <a:gd name="T6" fmla="*/ 637 w 138"/>
                <a:gd name="T7" fmla="*/ 2424989 h 150"/>
                <a:gd name="T8" fmla="*/ 582 w 138"/>
                <a:gd name="T9" fmla="*/ 1617996 h 150"/>
                <a:gd name="T10" fmla="*/ 279 w 138"/>
                <a:gd name="T11" fmla="*/ 807264 h 150"/>
                <a:gd name="T12" fmla="*/ 109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0" name="Freeform 38"/>
            <p:cNvSpPr>
              <a:spLocks/>
            </p:cNvSpPr>
            <p:nvPr/>
          </p:nvSpPr>
          <p:spPr bwMode="auto">
            <a:xfrm>
              <a:off x="3127846" y="4629230"/>
              <a:ext cx="366241" cy="100416"/>
            </a:xfrm>
            <a:custGeom>
              <a:avLst/>
              <a:gdLst>
                <a:gd name="T0" fmla="*/ 109 w 138"/>
                <a:gd name="T1" fmla="*/ 0 h 150"/>
                <a:gd name="T2" fmla="*/ 0 w 138"/>
                <a:gd name="T3" fmla="*/ 1706 h 150"/>
                <a:gd name="T4" fmla="*/ 334 w 138"/>
                <a:gd name="T5" fmla="*/ 2502 h 150"/>
                <a:gd name="T6" fmla="*/ 637 w 138"/>
                <a:gd name="T7" fmla="*/ 2102 h 150"/>
                <a:gd name="T8" fmla="*/ 582 w 138"/>
                <a:gd name="T9" fmla="*/ 1399 h 150"/>
                <a:gd name="T10" fmla="*/ 279 w 138"/>
                <a:gd name="T11" fmla="*/ 720 h 150"/>
                <a:gd name="T12" fmla="*/ 109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1" name="Freeform 39"/>
            <p:cNvSpPr>
              <a:spLocks/>
            </p:cNvSpPr>
            <p:nvPr/>
          </p:nvSpPr>
          <p:spPr bwMode="auto">
            <a:xfrm>
              <a:off x="3091464" y="4542997"/>
              <a:ext cx="366241" cy="100983"/>
            </a:xfrm>
            <a:custGeom>
              <a:avLst/>
              <a:gdLst>
                <a:gd name="T0" fmla="*/ 109 w 138"/>
                <a:gd name="T1" fmla="*/ 0 h 150"/>
                <a:gd name="T2" fmla="*/ 0 w 138"/>
                <a:gd name="T3" fmla="*/ 1877 h 150"/>
                <a:gd name="T4" fmla="*/ 334 w 138"/>
                <a:gd name="T5" fmla="*/ 2748 h 150"/>
                <a:gd name="T6" fmla="*/ 637 w 138"/>
                <a:gd name="T7" fmla="*/ 2316 h 150"/>
                <a:gd name="T8" fmla="*/ 582 w 138"/>
                <a:gd name="T9" fmla="*/ 1541 h 150"/>
                <a:gd name="T10" fmla="*/ 279 w 138"/>
                <a:gd name="T11" fmla="*/ 764 h 150"/>
                <a:gd name="T12" fmla="*/ 109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2" name="Freeform 40"/>
            <p:cNvSpPr>
              <a:spLocks/>
            </p:cNvSpPr>
            <p:nvPr/>
          </p:nvSpPr>
          <p:spPr bwMode="auto">
            <a:xfrm rot="5400000">
              <a:off x="4610442" y="4291276"/>
              <a:ext cx="124810" cy="30317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3" name="Freeform 41"/>
            <p:cNvSpPr>
              <a:spLocks/>
            </p:cNvSpPr>
            <p:nvPr/>
          </p:nvSpPr>
          <p:spPr bwMode="auto">
            <a:xfrm rot="5400000">
              <a:off x="5026370" y="4262288"/>
              <a:ext cx="84531" cy="326549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952 w 10000"/>
                <a:gd name="connsiteY0" fmla="*/ 6933 h 8723"/>
                <a:gd name="connsiteX1" fmla="*/ 2483 w 10000"/>
                <a:gd name="connsiteY1" fmla="*/ 8723 h 8723"/>
                <a:gd name="connsiteX2" fmla="*/ 10000 w 10000"/>
                <a:gd name="connsiteY2" fmla="*/ 8000 h 8723"/>
                <a:gd name="connsiteX3" fmla="*/ 10000 w 10000"/>
                <a:gd name="connsiteY3" fmla="*/ 4000 h 8723"/>
                <a:gd name="connsiteX4" fmla="*/ 5714 w 10000"/>
                <a:gd name="connsiteY4" fmla="*/ 0 h 8723"/>
                <a:gd name="connsiteX5" fmla="*/ 0 w 10000"/>
                <a:gd name="connsiteY5" fmla="*/ 1600 h 8723"/>
                <a:gd name="connsiteX6" fmla="*/ 952 w 10000"/>
                <a:gd name="connsiteY6" fmla="*/ 6933 h 8723"/>
                <a:gd name="connsiteX0" fmla="*/ 952 w 10000"/>
                <a:gd name="connsiteY0" fmla="*/ 7948 h 9171"/>
                <a:gd name="connsiteX1" fmla="*/ 10000 w 10000"/>
                <a:gd name="connsiteY1" fmla="*/ 9171 h 9171"/>
                <a:gd name="connsiteX2" fmla="*/ 10000 w 10000"/>
                <a:gd name="connsiteY2" fmla="*/ 4586 h 9171"/>
                <a:gd name="connsiteX3" fmla="*/ 5714 w 10000"/>
                <a:gd name="connsiteY3" fmla="*/ 0 h 9171"/>
                <a:gd name="connsiteX4" fmla="*/ 0 w 10000"/>
                <a:gd name="connsiteY4" fmla="*/ 1834 h 9171"/>
                <a:gd name="connsiteX5" fmla="*/ 952 w 10000"/>
                <a:gd name="connsiteY5" fmla="*/ 7948 h 9171"/>
                <a:gd name="connsiteX0" fmla="*/ 2471 w 10000"/>
                <a:gd name="connsiteY0" fmla="*/ 10262 h 10262"/>
                <a:gd name="connsiteX1" fmla="*/ 10000 w 10000"/>
                <a:gd name="connsiteY1" fmla="*/ 10000 h 10262"/>
                <a:gd name="connsiteX2" fmla="*/ 10000 w 10000"/>
                <a:gd name="connsiteY2" fmla="*/ 5001 h 10262"/>
                <a:gd name="connsiteX3" fmla="*/ 5714 w 10000"/>
                <a:gd name="connsiteY3" fmla="*/ 0 h 10262"/>
                <a:gd name="connsiteX4" fmla="*/ 0 w 10000"/>
                <a:gd name="connsiteY4" fmla="*/ 2000 h 10262"/>
                <a:gd name="connsiteX5" fmla="*/ 2471 w 10000"/>
                <a:gd name="connsiteY5" fmla="*/ 10262 h 1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62">
                  <a:moveTo>
                    <a:pt x="2471" y="10262"/>
                  </a:moveTo>
                  <a:lnTo>
                    <a:pt x="10000" y="10000"/>
                  </a:lnTo>
                  <a:lnTo>
                    <a:pt x="10000" y="5001"/>
                  </a:lnTo>
                  <a:lnTo>
                    <a:pt x="5714" y="0"/>
                  </a:lnTo>
                  <a:lnTo>
                    <a:pt x="0" y="2000"/>
                  </a:lnTo>
                  <a:lnTo>
                    <a:pt x="2471" y="10262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4" name="Freeform 42"/>
            <p:cNvSpPr>
              <a:spLocks/>
            </p:cNvSpPr>
            <p:nvPr/>
          </p:nvSpPr>
          <p:spPr bwMode="auto">
            <a:xfrm rot="5400000">
              <a:off x="5707782" y="4277317"/>
              <a:ext cx="163955" cy="388069"/>
            </a:xfrm>
            <a:custGeom>
              <a:avLst/>
              <a:gdLst>
                <a:gd name="T0" fmla="*/ 294268 w 174"/>
                <a:gd name="T1" fmla="*/ 874 h 114"/>
                <a:gd name="T2" fmla="*/ 34519 w 174"/>
                <a:gd name="T3" fmla="*/ 7709 h 114"/>
                <a:gd name="T4" fmla="*/ 0 w 174"/>
                <a:gd name="T5" fmla="*/ 26820 h 114"/>
                <a:gd name="T6" fmla="*/ 234927 w 174"/>
                <a:gd name="T7" fmla="*/ 32470 h 114"/>
                <a:gd name="T8" fmla="*/ 767328 w 174"/>
                <a:gd name="T9" fmla="*/ 36389 h 114"/>
                <a:gd name="T10" fmla="*/ 767328 w 174"/>
                <a:gd name="T11" fmla="*/ 21158 h 114"/>
                <a:gd name="T12" fmla="*/ 969165 w 174"/>
                <a:gd name="T13" fmla="*/ 17273 h 114"/>
                <a:gd name="T14" fmla="*/ 668927 w 174"/>
                <a:gd name="T15" fmla="*/ 0 h 114"/>
                <a:gd name="T16" fmla="*/ 294268 w 174"/>
                <a:gd name="T17" fmla="*/ 874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5" name="Freeform 43"/>
            <p:cNvSpPr>
              <a:spLocks/>
            </p:cNvSpPr>
            <p:nvPr/>
          </p:nvSpPr>
          <p:spPr bwMode="auto">
            <a:xfrm rot="5400000">
              <a:off x="4044543" y="4272127"/>
              <a:ext cx="128782" cy="351688"/>
            </a:xfrm>
            <a:custGeom>
              <a:avLst/>
              <a:gdLst>
                <a:gd name="T0" fmla="*/ 4877 w 174"/>
                <a:gd name="T1" fmla="*/ 196 h 114"/>
                <a:gd name="T2" fmla="*/ 548 w 174"/>
                <a:gd name="T3" fmla="*/ 1453 h 114"/>
                <a:gd name="T4" fmla="*/ 0 w 174"/>
                <a:gd name="T5" fmla="*/ 5016 h 114"/>
                <a:gd name="T6" fmla="*/ 3888 w 174"/>
                <a:gd name="T7" fmla="*/ 6081 h 114"/>
                <a:gd name="T8" fmla="*/ 12707 w 174"/>
                <a:gd name="T9" fmla="*/ 6795 h 114"/>
                <a:gd name="T10" fmla="*/ 12707 w 174"/>
                <a:gd name="T11" fmla="*/ 3944 h 114"/>
                <a:gd name="T12" fmla="*/ 15985 w 174"/>
                <a:gd name="T13" fmla="*/ 3247 h 114"/>
                <a:gd name="T14" fmla="*/ 11024 w 174"/>
                <a:gd name="T15" fmla="*/ 0 h 114"/>
                <a:gd name="T16" fmla="*/ 4877 w 174"/>
                <a:gd name="T17" fmla="*/ 196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" name="Freeform 44"/>
            <p:cNvSpPr>
              <a:spLocks/>
            </p:cNvSpPr>
            <p:nvPr/>
          </p:nvSpPr>
          <p:spPr bwMode="auto">
            <a:xfrm rot="5400000">
              <a:off x="4386422" y="4300298"/>
              <a:ext cx="116868" cy="489938"/>
            </a:xfrm>
            <a:custGeom>
              <a:avLst/>
              <a:gdLst>
                <a:gd name="T0" fmla="*/ 940 w 174"/>
                <a:gd name="T1" fmla="*/ 48223 h 114"/>
                <a:gd name="T2" fmla="*/ 99 w 174"/>
                <a:gd name="T3" fmla="*/ 405527 h 114"/>
                <a:gd name="T4" fmla="*/ 0 w 174"/>
                <a:gd name="T5" fmla="*/ 1407169 h 114"/>
                <a:gd name="T6" fmla="*/ 739 w 174"/>
                <a:gd name="T7" fmla="*/ 1711099 h 114"/>
                <a:gd name="T8" fmla="*/ 2429 w 174"/>
                <a:gd name="T9" fmla="*/ 1906356 h 114"/>
                <a:gd name="T10" fmla="*/ 2429 w 174"/>
                <a:gd name="T11" fmla="*/ 1103567 h 114"/>
                <a:gd name="T12" fmla="*/ 3065 w 174"/>
                <a:gd name="T13" fmla="*/ 904370 h 114"/>
                <a:gd name="T14" fmla="*/ 2113 w 174"/>
                <a:gd name="T15" fmla="*/ 0 h 114"/>
                <a:gd name="T16" fmla="*/ 940 w 174"/>
                <a:gd name="T17" fmla="*/ 4822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7" name="Freeform 45"/>
            <p:cNvSpPr>
              <a:spLocks/>
            </p:cNvSpPr>
            <p:nvPr/>
          </p:nvSpPr>
          <p:spPr bwMode="auto">
            <a:xfrm rot="5400000">
              <a:off x="5777692" y="4521040"/>
              <a:ext cx="116301" cy="303179"/>
            </a:xfrm>
            <a:custGeom>
              <a:avLst/>
              <a:gdLst>
                <a:gd name="T0" fmla="*/ 852 w 174"/>
                <a:gd name="T1" fmla="*/ 3 h 114"/>
                <a:gd name="T2" fmla="*/ 91 w 174"/>
                <a:gd name="T3" fmla="*/ 114 h 114"/>
                <a:gd name="T4" fmla="*/ 0 w 174"/>
                <a:gd name="T5" fmla="*/ 408 h 114"/>
                <a:gd name="T6" fmla="*/ 672 w 174"/>
                <a:gd name="T7" fmla="*/ 491 h 114"/>
                <a:gd name="T8" fmla="*/ 2242 w 174"/>
                <a:gd name="T9" fmla="*/ 544 h 114"/>
                <a:gd name="T10" fmla="*/ 2242 w 174"/>
                <a:gd name="T11" fmla="*/ 313 h 114"/>
                <a:gd name="T12" fmla="*/ 2833 w 174"/>
                <a:gd name="T13" fmla="*/ 259 h 114"/>
                <a:gd name="T14" fmla="*/ 1939 w 174"/>
                <a:gd name="T15" fmla="*/ 0 h 114"/>
                <a:gd name="T16" fmla="*/ 852 w 174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8" name="Freeform 46"/>
            <p:cNvSpPr>
              <a:spLocks/>
            </p:cNvSpPr>
            <p:nvPr/>
          </p:nvSpPr>
          <p:spPr bwMode="auto">
            <a:xfrm rot="5400000">
              <a:off x="5359408" y="4250949"/>
              <a:ext cx="84531" cy="358304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952 w 10000"/>
                <a:gd name="connsiteY0" fmla="*/ 6933 h 8000"/>
                <a:gd name="connsiteX1" fmla="*/ 10000 w 10000"/>
                <a:gd name="connsiteY1" fmla="*/ 8000 h 8000"/>
                <a:gd name="connsiteX2" fmla="*/ 10000 w 10000"/>
                <a:gd name="connsiteY2" fmla="*/ 4000 h 8000"/>
                <a:gd name="connsiteX3" fmla="*/ 5714 w 10000"/>
                <a:gd name="connsiteY3" fmla="*/ 0 h 8000"/>
                <a:gd name="connsiteX4" fmla="*/ 0 w 10000"/>
                <a:gd name="connsiteY4" fmla="*/ 1600 h 8000"/>
                <a:gd name="connsiteX5" fmla="*/ 952 w 10000"/>
                <a:gd name="connsiteY5" fmla="*/ 6933 h 8000"/>
                <a:gd name="connsiteX0" fmla="*/ 952 w 10000"/>
                <a:gd name="connsiteY0" fmla="*/ 8666 h 8666"/>
                <a:gd name="connsiteX1" fmla="*/ 10000 w 10000"/>
                <a:gd name="connsiteY1" fmla="*/ 8421 h 8666"/>
                <a:gd name="connsiteX2" fmla="*/ 10000 w 10000"/>
                <a:gd name="connsiteY2" fmla="*/ 5000 h 8666"/>
                <a:gd name="connsiteX3" fmla="*/ 5714 w 10000"/>
                <a:gd name="connsiteY3" fmla="*/ 0 h 8666"/>
                <a:gd name="connsiteX4" fmla="*/ 0 w 10000"/>
                <a:gd name="connsiteY4" fmla="*/ 2000 h 8666"/>
                <a:gd name="connsiteX5" fmla="*/ 952 w 10000"/>
                <a:gd name="connsiteY5" fmla="*/ 8666 h 8666"/>
                <a:gd name="connsiteX0" fmla="*/ 952 w 10000"/>
                <a:gd name="connsiteY0" fmla="*/ 12993 h 12993"/>
                <a:gd name="connsiteX1" fmla="*/ 10000 w 10000"/>
                <a:gd name="connsiteY1" fmla="*/ 9717 h 12993"/>
                <a:gd name="connsiteX2" fmla="*/ 10000 w 10000"/>
                <a:gd name="connsiteY2" fmla="*/ 5770 h 12993"/>
                <a:gd name="connsiteX3" fmla="*/ 5714 w 10000"/>
                <a:gd name="connsiteY3" fmla="*/ 0 h 12993"/>
                <a:gd name="connsiteX4" fmla="*/ 0 w 10000"/>
                <a:gd name="connsiteY4" fmla="*/ 2308 h 12993"/>
                <a:gd name="connsiteX5" fmla="*/ 952 w 10000"/>
                <a:gd name="connsiteY5" fmla="*/ 12993 h 1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2993">
                  <a:moveTo>
                    <a:pt x="952" y="12993"/>
                  </a:moveTo>
                  <a:lnTo>
                    <a:pt x="10000" y="9717"/>
                  </a:lnTo>
                  <a:lnTo>
                    <a:pt x="10000" y="5770"/>
                  </a:lnTo>
                  <a:lnTo>
                    <a:pt x="5714" y="0"/>
                  </a:lnTo>
                  <a:lnTo>
                    <a:pt x="0" y="2308"/>
                  </a:lnTo>
                  <a:cubicBezTo>
                    <a:pt x="317" y="5870"/>
                    <a:pt x="635" y="9431"/>
                    <a:pt x="952" y="12993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9" name="Freeform 47"/>
            <p:cNvSpPr>
              <a:spLocks/>
            </p:cNvSpPr>
            <p:nvPr/>
          </p:nvSpPr>
          <p:spPr bwMode="auto">
            <a:xfrm rot="5400000">
              <a:off x="4351941" y="4438854"/>
              <a:ext cx="83963" cy="397771"/>
            </a:xfrm>
            <a:custGeom>
              <a:avLst/>
              <a:gdLst>
                <a:gd name="T0" fmla="*/ 179 w 126"/>
                <a:gd name="T1" fmla="*/ 478 h 150"/>
                <a:gd name="T2" fmla="*/ 917 w 126"/>
                <a:gd name="T3" fmla="*/ 683 h 150"/>
                <a:gd name="T4" fmla="*/ 1945 w 126"/>
                <a:gd name="T5" fmla="*/ 547 h 150"/>
                <a:gd name="T6" fmla="*/ 1945 w 126"/>
                <a:gd name="T7" fmla="*/ 279 h 150"/>
                <a:gd name="T8" fmla="*/ 1114 w 126"/>
                <a:gd name="T9" fmla="*/ 0 h 150"/>
                <a:gd name="T10" fmla="*/ 0 w 126"/>
                <a:gd name="T11" fmla="*/ 106 h 150"/>
                <a:gd name="T12" fmla="*/ 179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0" name="Freeform 48"/>
            <p:cNvSpPr>
              <a:spLocks/>
            </p:cNvSpPr>
            <p:nvPr/>
          </p:nvSpPr>
          <p:spPr bwMode="auto">
            <a:xfrm rot="5400000">
              <a:off x="5393381" y="4429777"/>
              <a:ext cx="84531" cy="397771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1" name="Freeform 49"/>
            <p:cNvSpPr>
              <a:spLocks/>
            </p:cNvSpPr>
            <p:nvPr/>
          </p:nvSpPr>
          <p:spPr bwMode="auto">
            <a:xfrm rot="5400000">
              <a:off x="4343644" y="4334679"/>
              <a:ext cx="124810" cy="206162"/>
            </a:xfrm>
            <a:custGeom>
              <a:avLst/>
              <a:gdLst>
                <a:gd name="T0" fmla="*/ 0 w 186"/>
                <a:gd name="T1" fmla="*/ 1 h 114"/>
                <a:gd name="T2" fmla="*/ 940 w 186"/>
                <a:gd name="T3" fmla="*/ 1 h 114"/>
                <a:gd name="T4" fmla="*/ 1555 w 186"/>
                <a:gd name="T5" fmla="*/ 1 h 114"/>
                <a:gd name="T6" fmla="*/ 2084 w 186"/>
                <a:gd name="T7" fmla="*/ 1 h 114"/>
                <a:gd name="T8" fmla="*/ 2709 w 186"/>
                <a:gd name="T9" fmla="*/ 1 h 114"/>
                <a:gd name="T10" fmla="*/ 3230 w 186"/>
                <a:gd name="T11" fmla="*/ 1 h 114"/>
                <a:gd name="T12" fmla="*/ 2084 w 186"/>
                <a:gd name="T13" fmla="*/ 1 h 114"/>
                <a:gd name="T14" fmla="*/ 1148 w 186"/>
                <a:gd name="T15" fmla="*/ 0 h 114"/>
                <a:gd name="T16" fmla="*/ 300 w 186"/>
                <a:gd name="T17" fmla="*/ 1 h 114"/>
                <a:gd name="T18" fmla="*/ 0 w 186"/>
                <a:gd name="T19" fmla="*/ 1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2" name="Freeform 50"/>
            <p:cNvSpPr>
              <a:spLocks/>
            </p:cNvSpPr>
            <p:nvPr/>
          </p:nvSpPr>
          <p:spPr bwMode="auto">
            <a:xfrm rot="5400000">
              <a:off x="5431735" y="4380912"/>
              <a:ext cx="124243" cy="303179"/>
            </a:xfrm>
            <a:custGeom>
              <a:avLst/>
              <a:gdLst>
                <a:gd name="T0" fmla="*/ 0 w 186"/>
                <a:gd name="T1" fmla="*/ 456 h 114"/>
                <a:gd name="T2" fmla="*/ 868 w 186"/>
                <a:gd name="T3" fmla="*/ 544 h 114"/>
                <a:gd name="T4" fmla="*/ 1452 w 186"/>
                <a:gd name="T5" fmla="*/ 544 h 114"/>
                <a:gd name="T6" fmla="*/ 1929 w 186"/>
                <a:gd name="T7" fmla="*/ 408 h 114"/>
                <a:gd name="T8" fmla="*/ 2514 w 186"/>
                <a:gd name="T9" fmla="*/ 544 h 114"/>
                <a:gd name="T10" fmla="*/ 2993 w 186"/>
                <a:gd name="T11" fmla="*/ 285 h 114"/>
                <a:gd name="T12" fmla="*/ 1929 w 186"/>
                <a:gd name="T13" fmla="*/ 32 h 114"/>
                <a:gd name="T14" fmla="*/ 1063 w 186"/>
                <a:gd name="T15" fmla="*/ 0 h 114"/>
                <a:gd name="T16" fmla="*/ 284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3" name="Freeform 51"/>
            <p:cNvSpPr>
              <a:spLocks/>
            </p:cNvSpPr>
            <p:nvPr/>
          </p:nvSpPr>
          <p:spPr bwMode="auto">
            <a:xfrm rot="5400000">
              <a:off x="4004083" y="4504588"/>
              <a:ext cx="124810" cy="30317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4" name="Freeform 52"/>
            <p:cNvSpPr>
              <a:spLocks/>
            </p:cNvSpPr>
            <p:nvPr/>
          </p:nvSpPr>
          <p:spPr bwMode="auto">
            <a:xfrm rot="5400000">
              <a:off x="5760501" y="4378718"/>
              <a:ext cx="92473" cy="397771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462 h 150"/>
                <a:gd name="T4" fmla="*/ 1210 w 138"/>
                <a:gd name="T5" fmla="*/ 683 h 150"/>
                <a:gd name="T6" fmla="*/ 2343 w 138"/>
                <a:gd name="T7" fmla="*/ 573 h 150"/>
                <a:gd name="T8" fmla="*/ 2147 w 138"/>
                <a:gd name="T9" fmla="*/ 382 h 150"/>
                <a:gd name="T10" fmla="*/ 1019 w 138"/>
                <a:gd name="T11" fmla="*/ 19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1739 w 10000"/>
                <a:gd name="connsiteY0" fmla="*/ 0 h 10000"/>
                <a:gd name="connsiteX1" fmla="*/ 0 w 10000"/>
                <a:gd name="connsiteY1" fmla="*/ 6800 h 10000"/>
                <a:gd name="connsiteX2" fmla="*/ 5217 w 10000"/>
                <a:gd name="connsiteY2" fmla="*/ 10000 h 10000"/>
                <a:gd name="connsiteX3" fmla="*/ 10000 w 10000"/>
                <a:gd name="connsiteY3" fmla="*/ 8400 h 10000"/>
                <a:gd name="connsiteX4" fmla="*/ 9130 w 10000"/>
                <a:gd name="connsiteY4" fmla="*/ 5600 h 10000"/>
                <a:gd name="connsiteX5" fmla="*/ 4348 w 10000"/>
                <a:gd name="connsiteY5" fmla="*/ 2800 h 10000"/>
                <a:gd name="connsiteX6" fmla="*/ 7882 w 10000"/>
                <a:gd name="connsiteY6" fmla="*/ 415 h 10000"/>
                <a:gd name="connsiteX7" fmla="*/ 1739 w 10000"/>
                <a:gd name="connsiteY7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1739" y="0"/>
                  </a:moveTo>
                  <a:lnTo>
                    <a:pt x="0" y="6800"/>
                  </a:lnTo>
                  <a:lnTo>
                    <a:pt x="5217" y="10000"/>
                  </a:lnTo>
                  <a:lnTo>
                    <a:pt x="10000" y="8400"/>
                  </a:lnTo>
                  <a:lnTo>
                    <a:pt x="9130" y="5600"/>
                  </a:lnTo>
                  <a:lnTo>
                    <a:pt x="4348" y="2800"/>
                  </a:lnTo>
                  <a:cubicBezTo>
                    <a:pt x="4369" y="2591"/>
                    <a:pt x="7861" y="624"/>
                    <a:pt x="7882" y="415"/>
                  </a:cubicBezTo>
                  <a:lnTo>
                    <a:pt x="1739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5" name="Freeform 53"/>
            <p:cNvSpPr>
              <a:spLocks/>
            </p:cNvSpPr>
            <p:nvPr/>
          </p:nvSpPr>
          <p:spPr bwMode="auto">
            <a:xfrm rot="5400000">
              <a:off x="4955257" y="4231670"/>
              <a:ext cx="92473" cy="603933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62584 h 150"/>
                <a:gd name="T4" fmla="*/ 1210 w 138"/>
                <a:gd name="T5" fmla="*/ 827928 h 150"/>
                <a:gd name="T6" fmla="*/ 2343 w 138"/>
                <a:gd name="T7" fmla="*/ 694683 h 150"/>
                <a:gd name="T8" fmla="*/ 2147 w 138"/>
                <a:gd name="T9" fmla="*/ 462386 h 150"/>
                <a:gd name="T10" fmla="*/ 1019 w 138"/>
                <a:gd name="T11" fmla="*/ 232297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6" name="Freeform 54"/>
            <p:cNvSpPr>
              <a:spLocks/>
            </p:cNvSpPr>
            <p:nvPr/>
          </p:nvSpPr>
          <p:spPr bwMode="auto">
            <a:xfrm rot="5400000">
              <a:off x="4028741" y="4361337"/>
              <a:ext cx="92473" cy="400197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15 h 150"/>
                <a:gd name="T4" fmla="*/ 1210 w 138"/>
                <a:gd name="T5" fmla="*/ 759 h 150"/>
                <a:gd name="T6" fmla="*/ 2343 w 138"/>
                <a:gd name="T7" fmla="*/ 640 h 150"/>
                <a:gd name="T8" fmla="*/ 2147 w 138"/>
                <a:gd name="T9" fmla="*/ 422 h 150"/>
                <a:gd name="T10" fmla="*/ 1019 w 138"/>
                <a:gd name="T11" fmla="*/ 21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7" name="Freeform 55"/>
            <p:cNvSpPr>
              <a:spLocks/>
            </p:cNvSpPr>
            <p:nvPr/>
          </p:nvSpPr>
          <p:spPr bwMode="auto">
            <a:xfrm rot="5400000">
              <a:off x="4675459" y="4516420"/>
              <a:ext cx="92473" cy="216543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462 h 150"/>
                <a:gd name="T4" fmla="*/ 1210 w 138"/>
                <a:gd name="T5" fmla="*/ 683 h 150"/>
                <a:gd name="T6" fmla="*/ 2343 w 138"/>
                <a:gd name="T7" fmla="*/ 573 h 150"/>
                <a:gd name="T8" fmla="*/ 2147 w 138"/>
                <a:gd name="T9" fmla="*/ 382 h 150"/>
                <a:gd name="T10" fmla="*/ 1019 w 138"/>
                <a:gd name="T11" fmla="*/ 19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350 w 10000"/>
                <a:gd name="connsiteY0" fmla="*/ 1830 h 7200"/>
                <a:gd name="connsiteX1" fmla="*/ 0 w 10000"/>
                <a:gd name="connsiteY1" fmla="*/ 4000 h 7200"/>
                <a:gd name="connsiteX2" fmla="*/ 5217 w 10000"/>
                <a:gd name="connsiteY2" fmla="*/ 7200 h 7200"/>
                <a:gd name="connsiteX3" fmla="*/ 10000 w 10000"/>
                <a:gd name="connsiteY3" fmla="*/ 5600 h 7200"/>
                <a:gd name="connsiteX4" fmla="*/ 9130 w 10000"/>
                <a:gd name="connsiteY4" fmla="*/ 2800 h 7200"/>
                <a:gd name="connsiteX5" fmla="*/ 4348 w 10000"/>
                <a:gd name="connsiteY5" fmla="*/ 0 h 7200"/>
                <a:gd name="connsiteX6" fmla="*/ 350 w 10000"/>
                <a:gd name="connsiteY6" fmla="*/ 1830 h 7200"/>
                <a:gd name="connsiteX0" fmla="*/ 350 w 10000"/>
                <a:gd name="connsiteY0" fmla="*/ 103 h 7561"/>
                <a:gd name="connsiteX1" fmla="*/ 0 w 10000"/>
                <a:gd name="connsiteY1" fmla="*/ 3117 h 7561"/>
                <a:gd name="connsiteX2" fmla="*/ 5217 w 10000"/>
                <a:gd name="connsiteY2" fmla="*/ 7561 h 7561"/>
                <a:gd name="connsiteX3" fmla="*/ 10000 w 10000"/>
                <a:gd name="connsiteY3" fmla="*/ 5339 h 7561"/>
                <a:gd name="connsiteX4" fmla="*/ 9130 w 10000"/>
                <a:gd name="connsiteY4" fmla="*/ 1450 h 7561"/>
                <a:gd name="connsiteX5" fmla="*/ 5737 w 10000"/>
                <a:gd name="connsiteY5" fmla="*/ 0 h 7561"/>
                <a:gd name="connsiteX6" fmla="*/ 350 w 10000"/>
                <a:gd name="connsiteY6" fmla="*/ 103 h 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7561">
                  <a:moveTo>
                    <a:pt x="350" y="103"/>
                  </a:moveTo>
                  <a:cubicBezTo>
                    <a:pt x="233" y="1107"/>
                    <a:pt x="117" y="2112"/>
                    <a:pt x="0" y="3117"/>
                  </a:cubicBezTo>
                  <a:lnTo>
                    <a:pt x="5217" y="7561"/>
                  </a:lnTo>
                  <a:lnTo>
                    <a:pt x="10000" y="5339"/>
                  </a:lnTo>
                  <a:lnTo>
                    <a:pt x="9130" y="1450"/>
                  </a:lnTo>
                  <a:lnTo>
                    <a:pt x="5737" y="0"/>
                  </a:lnTo>
                  <a:lnTo>
                    <a:pt x="350" y="10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8" name="Freeform 56"/>
            <p:cNvSpPr>
              <a:spLocks/>
            </p:cNvSpPr>
            <p:nvPr/>
          </p:nvSpPr>
          <p:spPr bwMode="auto">
            <a:xfrm rot="5400000">
              <a:off x="5082659" y="4408245"/>
              <a:ext cx="92473" cy="400197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15 h 150"/>
                <a:gd name="T4" fmla="*/ 1210 w 138"/>
                <a:gd name="T5" fmla="*/ 759 h 150"/>
                <a:gd name="T6" fmla="*/ 2343 w 138"/>
                <a:gd name="T7" fmla="*/ 640 h 150"/>
                <a:gd name="T8" fmla="*/ 2147 w 138"/>
                <a:gd name="T9" fmla="*/ 422 h 150"/>
                <a:gd name="T10" fmla="*/ 1019 w 138"/>
                <a:gd name="T11" fmla="*/ 21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9" name="Freeform 57"/>
            <p:cNvSpPr>
              <a:spLocks/>
            </p:cNvSpPr>
            <p:nvPr/>
          </p:nvSpPr>
          <p:spPr bwMode="auto">
            <a:xfrm rot="5400000">
              <a:off x="5806181" y="4623158"/>
              <a:ext cx="124810" cy="30317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0" name="Freeform 58"/>
            <p:cNvSpPr>
              <a:spLocks/>
            </p:cNvSpPr>
            <p:nvPr/>
          </p:nvSpPr>
          <p:spPr bwMode="auto">
            <a:xfrm rot="5400000">
              <a:off x="5585305" y="4560375"/>
              <a:ext cx="116814" cy="549532"/>
            </a:xfrm>
            <a:custGeom>
              <a:avLst/>
              <a:gdLst>
                <a:gd name="T0" fmla="*/ 0 w 186"/>
                <a:gd name="T1" fmla="*/ 456 h 114"/>
                <a:gd name="T2" fmla="*/ 868 w 186"/>
                <a:gd name="T3" fmla="*/ 544 h 114"/>
                <a:gd name="T4" fmla="*/ 1452 w 186"/>
                <a:gd name="T5" fmla="*/ 544 h 114"/>
                <a:gd name="T6" fmla="*/ 1929 w 186"/>
                <a:gd name="T7" fmla="*/ 408 h 114"/>
                <a:gd name="T8" fmla="*/ 2514 w 186"/>
                <a:gd name="T9" fmla="*/ 544 h 114"/>
                <a:gd name="T10" fmla="*/ 2993 w 186"/>
                <a:gd name="T11" fmla="*/ 285 h 114"/>
                <a:gd name="T12" fmla="*/ 1929 w 186"/>
                <a:gd name="T13" fmla="*/ 32 h 114"/>
                <a:gd name="T14" fmla="*/ 1063 w 186"/>
                <a:gd name="T15" fmla="*/ 0 h 114"/>
                <a:gd name="T16" fmla="*/ 284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connsiteX0" fmla="*/ 0 w 10000"/>
                <a:gd name="connsiteY0" fmla="*/ 8421 h 10000"/>
                <a:gd name="connsiteX1" fmla="*/ 2903 w 10000"/>
                <a:gd name="connsiteY1" fmla="*/ 10000 h 10000"/>
                <a:gd name="connsiteX2" fmla="*/ 4839 w 10000"/>
                <a:gd name="connsiteY2" fmla="*/ 10000 h 10000"/>
                <a:gd name="connsiteX3" fmla="*/ 8387 w 10000"/>
                <a:gd name="connsiteY3" fmla="*/ 10000 h 10000"/>
                <a:gd name="connsiteX4" fmla="*/ 10000 w 10000"/>
                <a:gd name="connsiteY4" fmla="*/ 5263 h 10000"/>
                <a:gd name="connsiteX5" fmla="*/ 6452 w 10000"/>
                <a:gd name="connsiteY5" fmla="*/ 526 h 10000"/>
                <a:gd name="connsiteX6" fmla="*/ 3548 w 10000"/>
                <a:gd name="connsiteY6" fmla="*/ 0 h 10000"/>
                <a:gd name="connsiteX7" fmla="*/ 968 w 10000"/>
                <a:gd name="connsiteY7" fmla="*/ 2632 h 10000"/>
                <a:gd name="connsiteX8" fmla="*/ 0 w 10000"/>
                <a:gd name="connsiteY8" fmla="*/ 842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8421"/>
                  </a:moveTo>
                  <a:lnTo>
                    <a:pt x="2903" y="10000"/>
                  </a:lnTo>
                  <a:lnTo>
                    <a:pt x="4839" y="10000"/>
                  </a:lnTo>
                  <a:lnTo>
                    <a:pt x="8387" y="10000"/>
                  </a:lnTo>
                  <a:lnTo>
                    <a:pt x="10000" y="5263"/>
                  </a:lnTo>
                  <a:lnTo>
                    <a:pt x="6452" y="526"/>
                  </a:lnTo>
                  <a:lnTo>
                    <a:pt x="3548" y="0"/>
                  </a:lnTo>
                  <a:lnTo>
                    <a:pt x="968" y="2632"/>
                  </a:lnTo>
                  <a:lnTo>
                    <a:pt x="0" y="842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1" name="Freeform 59"/>
            <p:cNvSpPr>
              <a:spLocks/>
            </p:cNvSpPr>
            <p:nvPr/>
          </p:nvSpPr>
          <p:spPr bwMode="auto">
            <a:xfrm rot="5400000">
              <a:off x="5136276" y="4643910"/>
              <a:ext cx="126984" cy="35219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2" name="Freeform 60"/>
            <p:cNvSpPr>
              <a:spLocks/>
            </p:cNvSpPr>
            <p:nvPr/>
          </p:nvSpPr>
          <p:spPr bwMode="auto">
            <a:xfrm rot="5400000">
              <a:off x="5505830" y="4530193"/>
              <a:ext cx="92473" cy="397771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462 h 150"/>
                <a:gd name="T4" fmla="*/ 1210 w 138"/>
                <a:gd name="T5" fmla="*/ 683 h 150"/>
                <a:gd name="T6" fmla="*/ 2343 w 138"/>
                <a:gd name="T7" fmla="*/ 573 h 150"/>
                <a:gd name="T8" fmla="*/ 2147 w 138"/>
                <a:gd name="T9" fmla="*/ 382 h 150"/>
                <a:gd name="T10" fmla="*/ 1019 w 138"/>
                <a:gd name="T11" fmla="*/ 19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3" name="Freeform 61"/>
            <p:cNvSpPr>
              <a:spLocks/>
            </p:cNvSpPr>
            <p:nvPr/>
          </p:nvSpPr>
          <p:spPr bwMode="auto">
            <a:xfrm rot="5400000">
              <a:off x="5185673" y="4521888"/>
              <a:ext cx="92473" cy="400197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15 h 150"/>
                <a:gd name="T4" fmla="*/ 1210 w 138"/>
                <a:gd name="T5" fmla="*/ 759 h 150"/>
                <a:gd name="T6" fmla="*/ 2343 w 138"/>
                <a:gd name="T7" fmla="*/ 640 h 150"/>
                <a:gd name="T8" fmla="*/ 2147 w 138"/>
                <a:gd name="T9" fmla="*/ 422 h 150"/>
                <a:gd name="T10" fmla="*/ 1019 w 138"/>
                <a:gd name="T11" fmla="*/ 21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4" name="Freeform 62"/>
            <p:cNvSpPr>
              <a:spLocks/>
            </p:cNvSpPr>
            <p:nvPr/>
          </p:nvSpPr>
          <p:spPr bwMode="auto">
            <a:xfrm rot="5400000">
              <a:off x="4807305" y="4415482"/>
              <a:ext cx="92473" cy="603933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62584 h 150"/>
                <a:gd name="T4" fmla="*/ 1210 w 138"/>
                <a:gd name="T5" fmla="*/ 827928 h 150"/>
                <a:gd name="T6" fmla="*/ 2343 w 138"/>
                <a:gd name="T7" fmla="*/ 694683 h 150"/>
                <a:gd name="T8" fmla="*/ 2147 w 138"/>
                <a:gd name="T9" fmla="*/ 462386 h 150"/>
                <a:gd name="T10" fmla="*/ 1019 w 138"/>
                <a:gd name="T11" fmla="*/ 232297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5" name="Freeform 63"/>
            <p:cNvSpPr>
              <a:spLocks/>
            </p:cNvSpPr>
            <p:nvPr/>
          </p:nvSpPr>
          <p:spPr bwMode="auto">
            <a:xfrm rot="5400000">
              <a:off x="3733767" y="4224862"/>
              <a:ext cx="93040" cy="603933"/>
            </a:xfrm>
            <a:custGeom>
              <a:avLst/>
              <a:gdLst>
                <a:gd name="T0" fmla="*/ 452 w 138"/>
                <a:gd name="T1" fmla="*/ 0 h 150"/>
                <a:gd name="T2" fmla="*/ 0 w 138"/>
                <a:gd name="T3" fmla="*/ 562584 h 150"/>
                <a:gd name="T4" fmla="*/ 1351 w 138"/>
                <a:gd name="T5" fmla="*/ 827928 h 150"/>
                <a:gd name="T6" fmla="*/ 2601 w 138"/>
                <a:gd name="T7" fmla="*/ 694683 h 150"/>
                <a:gd name="T8" fmla="*/ 2376 w 138"/>
                <a:gd name="T9" fmla="*/ 462386 h 150"/>
                <a:gd name="T10" fmla="*/ 1123 w 138"/>
                <a:gd name="T11" fmla="*/ 232297 h 150"/>
                <a:gd name="T12" fmla="*/ 452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7" name="Freeform 65"/>
            <p:cNvSpPr>
              <a:spLocks/>
            </p:cNvSpPr>
            <p:nvPr/>
          </p:nvSpPr>
          <p:spPr bwMode="auto">
            <a:xfrm rot="5400000">
              <a:off x="3624836" y="4393338"/>
              <a:ext cx="116868" cy="489938"/>
            </a:xfrm>
            <a:custGeom>
              <a:avLst/>
              <a:gdLst>
                <a:gd name="T0" fmla="*/ 940 w 174"/>
                <a:gd name="T1" fmla="*/ 48223 h 114"/>
                <a:gd name="T2" fmla="*/ 99 w 174"/>
                <a:gd name="T3" fmla="*/ 405527 h 114"/>
                <a:gd name="T4" fmla="*/ 0 w 174"/>
                <a:gd name="T5" fmla="*/ 1407169 h 114"/>
                <a:gd name="T6" fmla="*/ 739 w 174"/>
                <a:gd name="T7" fmla="*/ 1711099 h 114"/>
                <a:gd name="T8" fmla="*/ 2429 w 174"/>
                <a:gd name="T9" fmla="*/ 1906356 h 114"/>
                <a:gd name="T10" fmla="*/ 2429 w 174"/>
                <a:gd name="T11" fmla="*/ 1103567 h 114"/>
                <a:gd name="T12" fmla="*/ 3065 w 174"/>
                <a:gd name="T13" fmla="*/ 904370 h 114"/>
                <a:gd name="T14" fmla="*/ 2113 w 174"/>
                <a:gd name="T15" fmla="*/ 0 h 114"/>
                <a:gd name="T16" fmla="*/ 940 w 174"/>
                <a:gd name="T17" fmla="*/ 4822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8" name="Freeform 66"/>
            <p:cNvSpPr>
              <a:spLocks/>
            </p:cNvSpPr>
            <p:nvPr/>
          </p:nvSpPr>
          <p:spPr bwMode="auto">
            <a:xfrm rot="5400000">
              <a:off x="4333063" y="4496023"/>
              <a:ext cx="116868" cy="489938"/>
            </a:xfrm>
            <a:custGeom>
              <a:avLst/>
              <a:gdLst>
                <a:gd name="T0" fmla="*/ 940 w 174"/>
                <a:gd name="T1" fmla="*/ 48223 h 114"/>
                <a:gd name="T2" fmla="*/ 99 w 174"/>
                <a:gd name="T3" fmla="*/ 405527 h 114"/>
                <a:gd name="T4" fmla="*/ 0 w 174"/>
                <a:gd name="T5" fmla="*/ 1407169 h 114"/>
                <a:gd name="T6" fmla="*/ 739 w 174"/>
                <a:gd name="T7" fmla="*/ 1711099 h 114"/>
                <a:gd name="T8" fmla="*/ 2429 w 174"/>
                <a:gd name="T9" fmla="*/ 1906356 h 114"/>
                <a:gd name="T10" fmla="*/ 2429 w 174"/>
                <a:gd name="T11" fmla="*/ 1103567 h 114"/>
                <a:gd name="T12" fmla="*/ 3065 w 174"/>
                <a:gd name="T13" fmla="*/ 904370 h 114"/>
                <a:gd name="T14" fmla="*/ 2113 w 174"/>
                <a:gd name="T15" fmla="*/ 0 h 114"/>
                <a:gd name="T16" fmla="*/ 940 w 174"/>
                <a:gd name="T17" fmla="*/ 4822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9" name="Freeform 67"/>
            <p:cNvSpPr>
              <a:spLocks/>
            </p:cNvSpPr>
            <p:nvPr/>
          </p:nvSpPr>
          <p:spPr bwMode="auto">
            <a:xfrm rot="5400000">
              <a:off x="3793261" y="4304858"/>
              <a:ext cx="68646" cy="242543"/>
            </a:xfrm>
            <a:custGeom>
              <a:avLst/>
              <a:gdLst>
                <a:gd name="T0" fmla="*/ 1 w 174"/>
                <a:gd name="T1" fmla="*/ 3 h 114"/>
                <a:gd name="T2" fmla="*/ 1 w 174"/>
                <a:gd name="T3" fmla="*/ 4 h 114"/>
                <a:gd name="T4" fmla="*/ 0 w 174"/>
                <a:gd name="T5" fmla="*/ 10 h 114"/>
                <a:gd name="T6" fmla="*/ 1 w 174"/>
                <a:gd name="T7" fmla="*/ 11 h 114"/>
                <a:gd name="T8" fmla="*/ 1 w 174"/>
                <a:gd name="T9" fmla="*/ 12 h 114"/>
                <a:gd name="T10" fmla="*/ 1 w 174"/>
                <a:gd name="T11" fmla="*/ 8 h 114"/>
                <a:gd name="T12" fmla="*/ 1 w 174"/>
                <a:gd name="T13" fmla="*/ 6 h 114"/>
                <a:gd name="T14" fmla="*/ 1 w 174"/>
                <a:gd name="T15" fmla="*/ 0 h 114"/>
                <a:gd name="T16" fmla="*/ 1 w 174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0" name="Freeform 68"/>
            <p:cNvSpPr>
              <a:spLocks/>
            </p:cNvSpPr>
            <p:nvPr/>
          </p:nvSpPr>
          <p:spPr bwMode="auto">
            <a:xfrm rot="5400000">
              <a:off x="3700428" y="4524725"/>
              <a:ext cx="84531" cy="400197"/>
            </a:xfrm>
            <a:custGeom>
              <a:avLst/>
              <a:gdLst>
                <a:gd name="T0" fmla="*/ 207 w 126"/>
                <a:gd name="T1" fmla="*/ 524 h 150"/>
                <a:gd name="T2" fmla="*/ 1031 w 126"/>
                <a:gd name="T3" fmla="*/ 759 h 150"/>
                <a:gd name="T4" fmla="*/ 2176 w 126"/>
                <a:gd name="T5" fmla="*/ 606 h 150"/>
                <a:gd name="T6" fmla="*/ 2176 w 126"/>
                <a:gd name="T7" fmla="*/ 306 h 150"/>
                <a:gd name="T8" fmla="*/ 1244 w 126"/>
                <a:gd name="T9" fmla="*/ 0 h 150"/>
                <a:gd name="T10" fmla="*/ 0 w 126"/>
                <a:gd name="T11" fmla="*/ 122 h 150"/>
                <a:gd name="T12" fmla="*/ 207 w 126"/>
                <a:gd name="T13" fmla="*/ 524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2" name="Freeform 70"/>
            <p:cNvSpPr>
              <a:spLocks/>
            </p:cNvSpPr>
            <p:nvPr/>
          </p:nvSpPr>
          <p:spPr bwMode="auto">
            <a:xfrm rot="5400000">
              <a:off x="4318914" y="4611553"/>
              <a:ext cx="84531" cy="397771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3" name="Freeform 71"/>
            <p:cNvSpPr>
              <a:spLocks/>
            </p:cNvSpPr>
            <p:nvPr/>
          </p:nvSpPr>
          <p:spPr bwMode="auto">
            <a:xfrm>
              <a:off x="3662137" y="4758175"/>
              <a:ext cx="494789" cy="85131"/>
            </a:xfrm>
            <a:custGeom>
              <a:avLst/>
              <a:gdLst>
                <a:gd name="T0" fmla="*/ 0 w 186"/>
                <a:gd name="T1" fmla="*/ 3 h 114"/>
                <a:gd name="T2" fmla="*/ 259 w 186"/>
                <a:gd name="T3" fmla="*/ 4 h 114"/>
                <a:gd name="T4" fmla="*/ 437 w 186"/>
                <a:gd name="T5" fmla="*/ 4 h 114"/>
                <a:gd name="T6" fmla="*/ 576 w 186"/>
                <a:gd name="T7" fmla="*/ 2 h 114"/>
                <a:gd name="T8" fmla="*/ 751 w 186"/>
                <a:gd name="T9" fmla="*/ 4 h 114"/>
                <a:gd name="T10" fmla="*/ 896 w 186"/>
                <a:gd name="T11" fmla="*/ 2 h 114"/>
                <a:gd name="T12" fmla="*/ 576 w 186"/>
                <a:gd name="T13" fmla="*/ 2 h 114"/>
                <a:gd name="T14" fmla="*/ 315 w 186"/>
                <a:gd name="T15" fmla="*/ 0 h 114"/>
                <a:gd name="T16" fmla="*/ 87 w 186"/>
                <a:gd name="T17" fmla="*/ 2 h 114"/>
                <a:gd name="T18" fmla="*/ 0 w 186"/>
                <a:gd name="T19" fmla="*/ 3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4" name="Freeform 72"/>
            <p:cNvSpPr>
              <a:spLocks/>
            </p:cNvSpPr>
            <p:nvPr/>
          </p:nvSpPr>
          <p:spPr bwMode="auto">
            <a:xfrm>
              <a:off x="4525242" y="4769925"/>
              <a:ext cx="494789" cy="83429"/>
            </a:xfrm>
            <a:custGeom>
              <a:avLst/>
              <a:gdLst>
                <a:gd name="T0" fmla="*/ 0 w 186"/>
                <a:gd name="T1" fmla="*/ 2 h 114"/>
                <a:gd name="T2" fmla="*/ 259 w 186"/>
                <a:gd name="T3" fmla="*/ 2 h 114"/>
                <a:gd name="T4" fmla="*/ 437 w 186"/>
                <a:gd name="T5" fmla="*/ 2 h 114"/>
                <a:gd name="T6" fmla="*/ 576 w 186"/>
                <a:gd name="T7" fmla="*/ 2 h 114"/>
                <a:gd name="T8" fmla="*/ 751 w 186"/>
                <a:gd name="T9" fmla="*/ 2 h 114"/>
                <a:gd name="T10" fmla="*/ 896 w 186"/>
                <a:gd name="T11" fmla="*/ 2 h 114"/>
                <a:gd name="T12" fmla="*/ 576 w 186"/>
                <a:gd name="T13" fmla="*/ 2 h 114"/>
                <a:gd name="T14" fmla="*/ 315 w 186"/>
                <a:gd name="T15" fmla="*/ 0 h 114"/>
                <a:gd name="T16" fmla="*/ 87 w 186"/>
                <a:gd name="T17" fmla="*/ 2 h 114"/>
                <a:gd name="T18" fmla="*/ 0 w 186"/>
                <a:gd name="T19" fmla="*/ 2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0" name="Freeform 79"/>
          <p:cNvSpPr/>
          <p:nvPr/>
        </p:nvSpPr>
        <p:spPr bwMode="auto">
          <a:xfrm>
            <a:off x="2311122" y="4807674"/>
            <a:ext cx="3768131" cy="45719"/>
          </a:xfrm>
          <a:custGeom>
            <a:avLst/>
            <a:gdLst>
              <a:gd name="connsiteX0" fmla="*/ 0 w 5466303"/>
              <a:gd name="connsiteY0" fmla="*/ 10049 h 50242"/>
              <a:gd name="connsiteX1" fmla="*/ 2441749 w 5466303"/>
              <a:gd name="connsiteY1" fmla="*/ 0 h 50242"/>
              <a:gd name="connsiteX2" fmla="*/ 5466303 w 5466303"/>
              <a:gd name="connsiteY2" fmla="*/ 50242 h 50242"/>
              <a:gd name="connsiteX3" fmla="*/ 5466303 w 5466303"/>
              <a:gd name="connsiteY3" fmla="*/ 50242 h 50242"/>
              <a:gd name="connsiteX0" fmla="*/ 0 w 5466303"/>
              <a:gd name="connsiteY0" fmla="*/ 70339 h 110532"/>
              <a:gd name="connsiteX1" fmla="*/ 2662813 w 5466303"/>
              <a:gd name="connsiteY1" fmla="*/ 0 h 110532"/>
              <a:gd name="connsiteX2" fmla="*/ 5466303 w 5466303"/>
              <a:gd name="connsiteY2" fmla="*/ 110532 h 110532"/>
              <a:gd name="connsiteX3" fmla="*/ 5466303 w 5466303"/>
              <a:gd name="connsiteY3" fmla="*/ 110532 h 110532"/>
              <a:gd name="connsiteX0" fmla="*/ 0 w 5466303"/>
              <a:gd name="connsiteY0" fmla="*/ 70592 h 110785"/>
              <a:gd name="connsiteX1" fmla="*/ 2662813 w 5466303"/>
              <a:gd name="connsiteY1" fmla="*/ 253 h 110785"/>
              <a:gd name="connsiteX2" fmla="*/ 5466303 w 5466303"/>
              <a:gd name="connsiteY2" fmla="*/ 110785 h 110785"/>
              <a:gd name="connsiteX3" fmla="*/ 5466303 w 5466303"/>
              <a:gd name="connsiteY3" fmla="*/ 110785 h 110785"/>
              <a:gd name="connsiteX0" fmla="*/ 0 w 5466303"/>
              <a:gd name="connsiteY0" fmla="*/ 72487 h 112680"/>
              <a:gd name="connsiteX1" fmla="*/ 2662813 w 5466303"/>
              <a:gd name="connsiteY1" fmla="*/ 2148 h 112680"/>
              <a:gd name="connsiteX2" fmla="*/ 5466303 w 5466303"/>
              <a:gd name="connsiteY2" fmla="*/ 112680 h 112680"/>
              <a:gd name="connsiteX3" fmla="*/ 5466303 w 5466303"/>
              <a:gd name="connsiteY3" fmla="*/ 112680 h 11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303" h="112680">
                <a:moveTo>
                  <a:pt x="0" y="72487"/>
                </a:moveTo>
                <a:cubicBezTo>
                  <a:pt x="887604" y="49041"/>
                  <a:pt x="1594040" y="-12189"/>
                  <a:pt x="2662813" y="2148"/>
                </a:cubicBezTo>
                <a:cubicBezTo>
                  <a:pt x="4049377" y="20748"/>
                  <a:pt x="4531806" y="75836"/>
                  <a:pt x="5466303" y="112680"/>
                </a:cubicBezTo>
                <a:lnTo>
                  <a:pt x="5466303" y="11268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 bwMode="auto">
          <a:xfrm>
            <a:off x="2413279" y="5321813"/>
            <a:ext cx="3535345" cy="45719"/>
          </a:xfrm>
          <a:custGeom>
            <a:avLst/>
            <a:gdLst>
              <a:gd name="connsiteX0" fmla="*/ 0 w 5466303"/>
              <a:gd name="connsiteY0" fmla="*/ 10049 h 50242"/>
              <a:gd name="connsiteX1" fmla="*/ 2441749 w 5466303"/>
              <a:gd name="connsiteY1" fmla="*/ 0 h 50242"/>
              <a:gd name="connsiteX2" fmla="*/ 5466303 w 5466303"/>
              <a:gd name="connsiteY2" fmla="*/ 50242 h 50242"/>
              <a:gd name="connsiteX3" fmla="*/ 5466303 w 5466303"/>
              <a:gd name="connsiteY3" fmla="*/ 50242 h 50242"/>
              <a:gd name="connsiteX0" fmla="*/ 0 w 5466303"/>
              <a:gd name="connsiteY0" fmla="*/ 70339 h 110532"/>
              <a:gd name="connsiteX1" fmla="*/ 2662813 w 5466303"/>
              <a:gd name="connsiteY1" fmla="*/ 0 h 110532"/>
              <a:gd name="connsiteX2" fmla="*/ 5466303 w 5466303"/>
              <a:gd name="connsiteY2" fmla="*/ 110532 h 110532"/>
              <a:gd name="connsiteX3" fmla="*/ 5466303 w 5466303"/>
              <a:gd name="connsiteY3" fmla="*/ 110532 h 110532"/>
              <a:gd name="connsiteX0" fmla="*/ 0 w 5466303"/>
              <a:gd name="connsiteY0" fmla="*/ 70592 h 110785"/>
              <a:gd name="connsiteX1" fmla="*/ 2662813 w 5466303"/>
              <a:gd name="connsiteY1" fmla="*/ 253 h 110785"/>
              <a:gd name="connsiteX2" fmla="*/ 5466303 w 5466303"/>
              <a:gd name="connsiteY2" fmla="*/ 110785 h 110785"/>
              <a:gd name="connsiteX3" fmla="*/ 5466303 w 5466303"/>
              <a:gd name="connsiteY3" fmla="*/ 110785 h 110785"/>
              <a:gd name="connsiteX0" fmla="*/ 0 w 5466303"/>
              <a:gd name="connsiteY0" fmla="*/ 72487 h 112680"/>
              <a:gd name="connsiteX1" fmla="*/ 2662813 w 5466303"/>
              <a:gd name="connsiteY1" fmla="*/ 2148 h 112680"/>
              <a:gd name="connsiteX2" fmla="*/ 5466303 w 5466303"/>
              <a:gd name="connsiteY2" fmla="*/ 112680 h 112680"/>
              <a:gd name="connsiteX3" fmla="*/ 5466303 w 5466303"/>
              <a:gd name="connsiteY3" fmla="*/ 112680 h 11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303" h="112680">
                <a:moveTo>
                  <a:pt x="0" y="72487"/>
                </a:moveTo>
                <a:cubicBezTo>
                  <a:pt x="887604" y="49041"/>
                  <a:pt x="1594040" y="-12189"/>
                  <a:pt x="2662813" y="2148"/>
                </a:cubicBezTo>
                <a:cubicBezTo>
                  <a:pt x="4049377" y="20748"/>
                  <a:pt x="4531806" y="75836"/>
                  <a:pt x="5466303" y="112680"/>
                </a:cubicBezTo>
                <a:lnTo>
                  <a:pt x="5466303" y="11268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7" name="Group 296"/>
          <p:cNvGrpSpPr/>
          <p:nvPr/>
        </p:nvGrpSpPr>
        <p:grpSpPr>
          <a:xfrm>
            <a:off x="1355837" y="4588748"/>
            <a:ext cx="6322778" cy="993112"/>
            <a:chOff x="1355837" y="4131548"/>
            <a:chExt cx="6322778" cy="993112"/>
          </a:xfrm>
        </p:grpSpPr>
        <p:grpSp>
          <p:nvGrpSpPr>
            <p:cNvPr id="84" name="Group 83"/>
            <p:cNvGrpSpPr/>
            <p:nvPr/>
          </p:nvGrpSpPr>
          <p:grpSpPr>
            <a:xfrm>
              <a:off x="5995328" y="4337580"/>
              <a:ext cx="1647845" cy="552932"/>
              <a:chOff x="5995328" y="4337580"/>
              <a:chExt cx="1647845" cy="552932"/>
            </a:xfrm>
          </p:grpSpPr>
          <p:sp>
            <p:nvSpPr>
              <p:cNvPr id="159" name="Freeform 40"/>
              <p:cNvSpPr>
                <a:spLocks/>
              </p:cNvSpPr>
              <p:nvPr/>
            </p:nvSpPr>
            <p:spPr bwMode="auto">
              <a:xfrm rot="5620201">
                <a:off x="6262464" y="4244309"/>
                <a:ext cx="116638" cy="303179"/>
              </a:xfrm>
              <a:custGeom>
                <a:avLst/>
                <a:gdLst>
                  <a:gd name="T0" fmla="*/ 0 w 186"/>
                  <a:gd name="T1" fmla="*/ 456 h 114"/>
                  <a:gd name="T2" fmla="*/ 940 w 186"/>
                  <a:gd name="T3" fmla="*/ 544 h 114"/>
                  <a:gd name="T4" fmla="*/ 1555 w 186"/>
                  <a:gd name="T5" fmla="*/ 544 h 114"/>
                  <a:gd name="T6" fmla="*/ 2084 w 186"/>
                  <a:gd name="T7" fmla="*/ 408 h 114"/>
                  <a:gd name="T8" fmla="*/ 2709 w 186"/>
                  <a:gd name="T9" fmla="*/ 544 h 114"/>
                  <a:gd name="T10" fmla="*/ 3230 w 186"/>
                  <a:gd name="T11" fmla="*/ 285 h 114"/>
                  <a:gd name="T12" fmla="*/ 2084 w 186"/>
                  <a:gd name="T13" fmla="*/ 32 h 114"/>
                  <a:gd name="T14" fmla="*/ 1148 w 186"/>
                  <a:gd name="T15" fmla="*/ 0 h 114"/>
                  <a:gd name="T16" fmla="*/ 300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0" name="Freeform 41"/>
              <p:cNvSpPr>
                <a:spLocks/>
              </p:cNvSpPr>
              <p:nvPr/>
            </p:nvSpPr>
            <p:spPr bwMode="auto">
              <a:xfrm rot="5620201">
                <a:off x="6641759" y="4203931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1" name="Freeform 42"/>
              <p:cNvSpPr>
                <a:spLocks/>
              </p:cNvSpPr>
              <p:nvPr/>
            </p:nvSpPr>
            <p:spPr bwMode="auto">
              <a:xfrm rot="5620201">
                <a:off x="7357692" y="4290553"/>
                <a:ext cx="153220" cy="388069"/>
              </a:xfrm>
              <a:custGeom>
                <a:avLst/>
                <a:gdLst>
                  <a:gd name="T0" fmla="*/ 294268 w 174"/>
                  <a:gd name="T1" fmla="*/ 874 h 114"/>
                  <a:gd name="T2" fmla="*/ 34519 w 174"/>
                  <a:gd name="T3" fmla="*/ 7709 h 114"/>
                  <a:gd name="T4" fmla="*/ 0 w 174"/>
                  <a:gd name="T5" fmla="*/ 26820 h 114"/>
                  <a:gd name="T6" fmla="*/ 234927 w 174"/>
                  <a:gd name="T7" fmla="*/ 32470 h 114"/>
                  <a:gd name="T8" fmla="*/ 767328 w 174"/>
                  <a:gd name="T9" fmla="*/ 36389 h 114"/>
                  <a:gd name="T10" fmla="*/ 767328 w 174"/>
                  <a:gd name="T11" fmla="*/ 21158 h 114"/>
                  <a:gd name="T12" fmla="*/ 969165 w 174"/>
                  <a:gd name="T13" fmla="*/ 17273 h 114"/>
                  <a:gd name="T14" fmla="*/ 668927 w 174"/>
                  <a:gd name="T15" fmla="*/ 0 h 114"/>
                  <a:gd name="T16" fmla="*/ 294268 w 174"/>
                  <a:gd name="T17" fmla="*/ 874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3" name="Freeform 44"/>
              <p:cNvSpPr>
                <a:spLocks/>
              </p:cNvSpPr>
              <p:nvPr/>
            </p:nvSpPr>
            <p:spPr bwMode="auto">
              <a:xfrm rot="5620201">
                <a:off x="6276469" y="4271957"/>
                <a:ext cx="57742" cy="429264"/>
              </a:xfrm>
              <a:custGeom>
                <a:avLst/>
                <a:gdLst>
                  <a:gd name="T0" fmla="*/ 940 w 174"/>
                  <a:gd name="T1" fmla="*/ 48223 h 114"/>
                  <a:gd name="T2" fmla="*/ 99 w 174"/>
                  <a:gd name="T3" fmla="*/ 405527 h 114"/>
                  <a:gd name="T4" fmla="*/ 0 w 174"/>
                  <a:gd name="T5" fmla="*/ 1407169 h 114"/>
                  <a:gd name="T6" fmla="*/ 739 w 174"/>
                  <a:gd name="T7" fmla="*/ 1711099 h 114"/>
                  <a:gd name="T8" fmla="*/ 2429 w 174"/>
                  <a:gd name="T9" fmla="*/ 1906356 h 114"/>
                  <a:gd name="T10" fmla="*/ 2429 w 174"/>
                  <a:gd name="T11" fmla="*/ 1103567 h 114"/>
                  <a:gd name="T12" fmla="*/ 3065 w 174"/>
                  <a:gd name="T13" fmla="*/ 904370 h 114"/>
                  <a:gd name="T14" fmla="*/ 2113 w 174"/>
                  <a:gd name="T15" fmla="*/ 0 h 114"/>
                  <a:gd name="T16" fmla="*/ 940 w 174"/>
                  <a:gd name="T17" fmla="*/ 4822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Freeform 45"/>
              <p:cNvSpPr>
                <a:spLocks/>
              </p:cNvSpPr>
              <p:nvPr/>
            </p:nvSpPr>
            <p:spPr bwMode="auto">
              <a:xfrm rot="5620201">
                <a:off x="7413307" y="4533032"/>
                <a:ext cx="108685" cy="303179"/>
              </a:xfrm>
              <a:custGeom>
                <a:avLst/>
                <a:gdLst>
                  <a:gd name="T0" fmla="*/ 852 w 174"/>
                  <a:gd name="T1" fmla="*/ 3 h 114"/>
                  <a:gd name="T2" fmla="*/ 91 w 174"/>
                  <a:gd name="T3" fmla="*/ 114 h 114"/>
                  <a:gd name="T4" fmla="*/ 0 w 174"/>
                  <a:gd name="T5" fmla="*/ 408 h 114"/>
                  <a:gd name="T6" fmla="*/ 672 w 174"/>
                  <a:gd name="T7" fmla="*/ 491 h 114"/>
                  <a:gd name="T8" fmla="*/ 2242 w 174"/>
                  <a:gd name="T9" fmla="*/ 544 h 114"/>
                  <a:gd name="T10" fmla="*/ 2242 w 174"/>
                  <a:gd name="T11" fmla="*/ 313 h 114"/>
                  <a:gd name="T12" fmla="*/ 2833 w 174"/>
                  <a:gd name="T13" fmla="*/ 259 h 114"/>
                  <a:gd name="T14" fmla="*/ 1939 w 174"/>
                  <a:gd name="T15" fmla="*/ 0 h 114"/>
                  <a:gd name="T16" fmla="*/ 852 w 174"/>
                  <a:gd name="T17" fmla="*/ 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5" name="Freeform 46"/>
              <p:cNvSpPr>
                <a:spLocks/>
              </p:cNvSpPr>
              <p:nvPr/>
            </p:nvSpPr>
            <p:spPr bwMode="auto">
              <a:xfrm rot="5620201">
                <a:off x="6999715" y="4231141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6" name="Freeform 47"/>
              <p:cNvSpPr>
                <a:spLocks/>
              </p:cNvSpPr>
              <p:nvPr/>
            </p:nvSpPr>
            <p:spPr bwMode="auto">
              <a:xfrm rot="5620201">
                <a:off x="6185995" y="4405262"/>
                <a:ext cx="60393" cy="313433"/>
              </a:xfrm>
              <a:custGeom>
                <a:avLst/>
                <a:gdLst>
                  <a:gd name="T0" fmla="*/ 179 w 126"/>
                  <a:gd name="T1" fmla="*/ 478 h 150"/>
                  <a:gd name="T2" fmla="*/ 917 w 126"/>
                  <a:gd name="T3" fmla="*/ 683 h 150"/>
                  <a:gd name="T4" fmla="*/ 1945 w 126"/>
                  <a:gd name="T5" fmla="*/ 547 h 150"/>
                  <a:gd name="T6" fmla="*/ 1945 w 126"/>
                  <a:gd name="T7" fmla="*/ 279 h 150"/>
                  <a:gd name="T8" fmla="*/ 1114 w 126"/>
                  <a:gd name="T9" fmla="*/ 0 h 150"/>
                  <a:gd name="T10" fmla="*/ 0 w 126"/>
                  <a:gd name="T11" fmla="*/ 106 h 150"/>
                  <a:gd name="T12" fmla="*/ 179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Freeform 48"/>
              <p:cNvSpPr>
                <a:spLocks/>
              </p:cNvSpPr>
              <p:nvPr/>
            </p:nvSpPr>
            <p:spPr bwMode="auto">
              <a:xfrm rot="5620201">
                <a:off x="7031406" y="4419115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9" name="Freeform 50"/>
              <p:cNvSpPr>
                <a:spLocks/>
              </p:cNvSpPr>
              <p:nvPr/>
            </p:nvSpPr>
            <p:spPr bwMode="auto">
              <a:xfrm rot="5620201">
                <a:off x="7045013" y="4319374"/>
                <a:ext cx="90498" cy="393974"/>
              </a:xfrm>
              <a:custGeom>
                <a:avLst/>
                <a:gdLst>
                  <a:gd name="T0" fmla="*/ 0 w 186"/>
                  <a:gd name="T1" fmla="*/ 456 h 114"/>
                  <a:gd name="T2" fmla="*/ 868 w 186"/>
                  <a:gd name="T3" fmla="*/ 544 h 114"/>
                  <a:gd name="T4" fmla="*/ 1452 w 186"/>
                  <a:gd name="T5" fmla="*/ 544 h 114"/>
                  <a:gd name="T6" fmla="*/ 1929 w 186"/>
                  <a:gd name="T7" fmla="*/ 408 h 114"/>
                  <a:gd name="T8" fmla="*/ 2514 w 186"/>
                  <a:gd name="T9" fmla="*/ 544 h 114"/>
                  <a:gd name="T10" fmla="*/ 2993 w 186"/>
                  <a:gd name="T11" fmla="*/ 285 h 114"/>
                  <a:gd name="T12" fmla="*/ 1929 w 186"/>
                  <a:gd name="T13" fmla="*/ 32 h 114"/>
                  <a:gd name="T14" fmla="*/ 1063 w 186"/>
                  <a:gd name="T15" fmla="*/ 0 h 114"/>
                  <a:gd name="T16" fmla="*/ 284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" name="Freeform 52"/>
              <p:cNvSpPr>
                <a:spLocks/>
              </p:cNvSpPr>
              <p:nvPr/>
            </p:nvSpPr>
            <p:spPr bwMode="auto">
              <a:xfrm rot="5620201">
                <a:off x="7401079" y="4395251"/>
                <a:ext cx="86418" cy="397771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462 h 150"/>
                  <a:gd name="T4" fmla="*/ 1210 w 138"/>
                  <a:gd name="T5" fmla="*/ 683 h 150"/>
                  <a:gd name="T6" fmla="*/ 2343 w 138"/>
                  <a:gd name="T7" fmla="*/ 573 h 150"/>
                  <a:gd name="T8" fmla="*/ 2147 w 138"/>
                  <a:gd name="T9" fmla="*/ 382 h 150"/>
                  <a:gd name="T10" fmla="*/ 1019 w 138"/>
                  <a:gd name="T11" fmla="*/ 19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connsiteX0" fmla="*/ 1739 w 10000"/>
                  <a:gd name="connsiteY0" fmla="*/ 0 h 10000"/>
                  <a:gd name="connsiteX1" fmla="*/ 0 w 10000"/>
                  <a:gd name="connsiteY1" fmla="*/ 6800 h 10000"/>
                  <a:gd name="connsiteX2" fmla="*/ 5217 w 10000"/>
                  <a:gd name="connsiteY2" fmla="*/ 10000 h 10000"/>
                  <a:gd name="connsiteX3" fmla="*/ 10000 w 10000"/>
                  <a:gd name="connsiteY3" fmla="*/ 8400 h 10000"/>
                  <a:gd name="connsiteX4" fmla="*/ 9130 w 10000"/>
                  <a:gd name="connsiteY4" fmla="*/ 5600 h 10000"/>
                  <a:gd name="connsiteX5" fmla="*/ 7356 w 10000"/>
                  <a:gd name="connsiteY5" fmla="*/ 519 h 10000"/>
                  <a:gd name="connsiteX6" fmla="*/ 1739 w 10000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000">
                    <a:moveTo>
                      <a:pt x="1739" y="0"/>
                    </a:moveTo>
                    <a:lnTo>
                      <a:pt x="0" y="6800"/>
                    </a:lnTo>
                    <a:lnTo>
                      <a:pt x="5217" y="10000"/>
                    </a:lnTo>
                    <a:lnTo>
                      <a:pt x="10000" y="8400"/>
                    </a:lnTo>
                    <a:lnTo>
                      <a:pt x="9130" y="5600"/>
                    </a:lnTo>
                    <a:lnTo>
                      <a:pt x="7356" y="519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2" name="Freeform 53"/>
              <p:cNvSpPr>
                <a:spLocks/>
              </p:cNvSpPr>
              <p:nvPr/>
            </p:nvSpPr>
            <p:spPr bwMode="auto">
              <a:xfrm rot="5620201">
                <a:off x="6694732" y="4263873"/>
                <a:ext cx="84067" cy="469150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62584 h 150"/>
                  <a:gd name="T4" fmla="*/ 1210 w 138"/>
                  <a:gd name="T5" fmla="*/ 827928 h 150"/>
                  <a:gd name="T6" fmla="*/ 2343 w 138"/>
                  <a:gd name="T7" fmla="*/ 694683 h 150"/>
                  <a:gd name="T8" fmla="*/ 2147 w 138"/>
                  <a:gd name="T9" fmla="*/ 462386 h 150"/>
                  <a:gd name="T10" fmla="*/ 1019 w 138"/>
                  <a:gd name="T11" fmla="*/ 232297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4" name="Freeform 55"/>
              <p:cNvSpPr>
                <a:spLocks/>
              </p:cNvSpPr>
              <p:nvPr/>
            </p:nvSpPr>
            <p:spPr bwMode="auto">
              <a:xfrm rot="5620201">
                <a:off x="6405874" y="4375512"/>
                <a:ext cx="86418" cy="397771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462 h 150"/>
                  <a:gd name="T4" fmla="*/ 1210 w 138"/>
                  <a:gd name="T5" fmla="*/ 683 h 150"/>
                  <a:gd name="T6" fmla="*/ 2343 w 138"/>
                  <a:gd name="T7" fmla="*/ 573 h 150"/>
                  <a:gd name="T8" fmla="*/ 2147 w 138"/>
                  <a:gd name="T9" fmla="*/ 382 h 150"/>
                  <a:gd name="T10" fmla="*/ 1019 w 138"/>
                  <a:gd name="T11" fmla="*/ 19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5" name="Freeform 56"/>
              <p:cNvSpPr>
                <a:spLocks/>
              </p:cNvSpPr>
              <p:nvPr/>
            </p:nvSpPr>
            <p:spPr bwMode="auto">
              <a:xfrm rot="5620201">
                <a:off x="6747753" y="4386930"/>
                <a:ext cx="86418" cy="400197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15 h 150"/>
                  <a:gd name="T4" fmla="*/ 1210 w 138"/>
                  <a:gd name="T5" fmla="*/ 759 h 150"/>
                  <a:gd name="T6" fmla="*/ 2343 w 138"/>
                  <a:gd name="T7" fmla="*/ 640 h 150"/>
                  <a:gd name="T8" fmla="*/ 2147 w 138"/>
                  <a:gd name="T9" fmla="*/ 422 h 150"/>
                  <a:gd name="T10" fmla="*/ 1019 w 138"/>
                  <a:gd name="T11" fmla="*/ 21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" name="Freeform 57"/>
              <p:cNvSpPr>
                <a:spLocks/>
              </p:cNvSpPr>
              <p:nvPr/>
            </p:nvSpPr>
            <p:spPr bwMode="auto">
              <a:xfrm rot="5620201">
                <a:off x="7405757" y="4680603"/>
                <a:ext cx="116638" cy="303179"/>
              </a:xfrm>
              <a:custGeom>
                <a:avLst/>
                <a:gdLst>
                  <a:gd name="T0" fmla="*/ 0 w 186"/>
                  <a:gd name="T1" fmla="*/ 456 h 114"/>
                  <a:gd name="T2" fmla="*/ 940 w 186"/>
                  <a:gd name="T3" fmla="*/ 544 h 114"/>
                  <a:gd name="T4" fmla="*/ 1555 w 186"/>
                  <a:gd name="T5" fmla="*/ 544 h 114"/>
                  <a:gd name="T6" fmla="*/ 2084 w 186"/>
                  <a:gd name="T7" fmla="*/ 408 h 114"/>
                  <a:gd name="T8" fmla="*/ 2709 w 186"/>
                  <a:gd name="T9" fmla="*/ 544 h 114"/>
                  <a:gd name="T10" fmla="*/ 3230 w 186"/>
                  <a:gd name="T11" fmla="*/ 285 h 114"/>
                  <a:gd name="T12" fmla="*/ 2084 w 186"/>
                  <a:gd name="T13" fmla="*/ 32 h 114"/>
                  <a:gd name="T14" fmla="*/ 1148 w 186"/>
                  <a:gd name="T15" fmla="*/ 0 h 114"/>
                  <a:gd name="T16" fmla="*/ 300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7" name="Freeform 58"/>
              <p:cNvSpPr>
                <a:spLocks/>
              </p:cNvSpPr>
              <p:nvPr/>
            </p:nvSpPr>
            <p:spPr bwMode="auto">
              <a:xfrm rot="5620201">
                <a:off x="7064896" y="4677919"/>
                <a:ext cx="116108" cy="303179"/>
              </a:xfrm>
              <a:custGeom>
                <a:avLst/>
                <a:gdLst>
                  <a:gd name="T0" fmla="*/ 0 w 186"/>
                  <a:gd name="T1" fmla="*/ 456 h 114"/>
                  <a:gd name="T2" fmla="*/ 868 w 186"/>
                  <a:gd name="T3" fmla="*/ 544 h 114"/>
                  <a:gd name="T4" fmla="*/ 1452 w 186"/>
                  <a:gd name="T5" fmla="*/ 544 h 114"/>
                  <a:gd name="T6" fmla="*/ 1929 w 186"/>
                  <a:gd name="T7" fmla="*/ 408 h 114"/>
                  <a:gd name="T8" fmla="*/ 2514 w 186"/>
                  <a:gd name="T9" fmla="*/ 544 h 114"/>
                  <a:gd name="T10" fmla="*/ 2993 w 186"/>
                  <a:gd name="T11" fmla="*/ 285 h 114"/>
                  <a:gd name="T12" fmla="*/ 1929 w 186"/>
                  <a:gd name="T13" fmla="*/ 32 h 114"/>
                  <a:gd name="T14" fmla="*/ 1063 w 186"/>
                  <a:gd name="T15" fmla="*/ 0 h 114"/>
                  <a:gd name="T16" fmla="*/ 284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connsiteX0" fmla="*/ 0 w 10000"/>
                  <a:gd name="connsiteY0" fmla="*/ 8421 h 10000"/>
                  <a:gd name="connsiteX1" fmla="*/ 2903 w 10000"/>
                  <a:gd name="connsiteY1" fmla="*/ 10000 h 10000"/>
                  <a:gd name="connsiteX2" fmla="*/ 4839 w 10000"/>
                  <a:gd name="connsiteY2" fmla="*/ 10000 h 10000"/>
                  <a:gd name="connsiteX3" fmla="*/ 8387 w 10000"/>
                  <a:gd name="connsiteY3" fmla="*/ 10000 h 10000"/>
                  <a:gd name="connsiteX4" fmla="*/ 10000 w 10000"/>
                  <a:gd name="connsiteY4" fmla="*/ 5263 h 10000"/>
                  <a:gd name="connsiteX5" fmla="*/ 6452 w 10000"/>
                  <a:gd name="connsiteY5" fmla="*/ 526 h 10000"/>
                  <a:gd name="connsiteX6" fmla="*/ 3548 w 10000"/>
                  <a:gd name="connsiteY6" fmla="*/ 0 h 10000"/>
                  <a:gd name="connsiteX7" fmla="*/ 968 w 10000"/>
                  <a:gd name="connsiteY7" fmla="*/ 2632 h 10000"/>
                  <a:gd name="connsiteX8" fmla="*/ 0 w 10000"/>
                  <a:gd name="connsiteY8" fmla="*/ 8421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8421"/>
                    </a:moveTo>
                    <a:lnTo>
                      <a:pt x="2903" y="10000"/>
                    </a:lnTo>
                    <a:lnTo>
                      <a:pt x="4839" y="10000"/>
                    </a:lnTo>
                    <a:lnTo>
                      <a:pt x="8387" y="10000"/>
                    </a:lnTo>
                    <a:lnTo>
                      <a:pt x="10000" y="5263"/>
                    </a:lnTo>
                    <a:lnTo>
                      <a:pt x="6452" y="526"/>
                    </a:lnTo>
                    <a:lnTo>
                      <a:pt x="3548" y="0"/>
                    </a:lnTo>
                    <a:lnTo>
                      <a:pt x="968" y="2632"/>
                    </a:lnTo>
                    <a:lnTo>
                      <a:pt x="0" y="8421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8" name="Freeform 59"/>
              <p:cNvSpPr>
                <a:spLocks/>
              </p:cNvSpPr>
              <p:nvPr/>
            </p:nvSpPr>
            <p:spPr bwMode="auto">
              <a:xfrm rot="5620201">
                <a:off x="6729519" y="4654650"/>
                <a:ext cx="116638" cy="303179"/>
              </a:xfrm>
              <a:custGeom>
                <a:avLst/>
                <a:gdLst>
                  <a:gd name="T0" fmla="*/ 0 w 186"/>
                  <a:gd name="T1" fmla="*/ 456 h 114"/>
                  <a:gd name="T2" fmla="*/ 940 w 186"/>
                  <a:gd name="T3" fmla="*/ 544 h 114"/>
                  <a:gd name="T4" fmla="*/ 1555 w 186"/>
                  <a:gd name="T5" fmla="*/ 544 h 114"/>
                  <a:gd name="T6" fmla="*/ 2084 w 186"/>
                  <a:gd name="T7" fmla="*/ 408 h 114"/>
                  <a:gd name="T8" fmla="*/ 2709 w 186"/>
                  <a:gd name="T9" fmla="*/ 544 h 114"/>
                  <a:gd name="T10" fmla="*/ 3230 w 186"/>
                  <a:gd name="T11" fmla="*/ 285 h 114"/>
                  <a:gd name="T12" fmla="*/ 2084 w 186"/>
                  <a:gd name="T13" fmla="*/ 32 h 114"/>
                  <a:gd name="T14" fmla="*/ 1148 w 186"/>
                  <a:gd name="T15" fmla="*/ 0 h 114"/>
                  <a:gd name="T16" fmla="*/ 300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9" name="Freeform 60"/>
              <p:cNvSpPr>
                <a:spLocks/>
              </p:cNvSpPr>
              <p:nvPr/>
            </p:nvSpPr>
            <p:spPr bwMode="auto">
              <a:xfrm rot="5620201">
                <a:off x="7137870" y="4520215"/>
                <a:ext cx="86418" cy="397771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462 h 150"/>
                  <a:gd name="T4" fmla="*/ 1210 w 138"/>
                  <a:gd name="T5" fmla="*/ 683 h 150"/>
                  <a:gd name="T6" fmla="*/ 2343 w 138"/>
                  <a:gd name="T7" fmla="*/ 573 h 150"/>
                  <a:gd name="T8" fmla="*/ 2147 w 138"/>
                  <a:gd name="T9" fmla="*/ 382 h 150"/>
                  <a:gd name="T10" fmla="*/ 1019 w 138"/>
                  <a:gd name="T11" fmla="*/ 19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0" name="Freeform 61"/>
              <p:cNvSpPr>
                <a:spLocks/>
              </p:cNvSpPr>
              <p:nvPr/>
            </p:nvSpPr>
            <p:spPr bwMode="auto">
              <a:xfrm rot="5620201">
                <a:off x="6818793" y="4491896"/>
                <a:ext cx="86418" cy="400197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15 h 150"/>
                  <a:gd name="T4" fmla="*/ 1210 w 138"/>
                  <a:gd name="T5" fmla="*/ 759 h 150"/>
                  <a:gd name="T6" fmla="*/ 2343 w 138"/>
                  <a:gd name="T7" fmla="*/ 640 h 150"/>
                  <a:gd name="T8" fmla="*/ 2147 w 138"/>
                  <a:gd name="T9" fmla="*/ 422 h 150"/>
                  <a:gd name="T10" fmla="*/ 1019 w 138"/>
                  <a:gd name="T11" fmla="*/ 21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Freeform 62"/>
              <p:cNvSpPr>
                <a:spLocks/>
              </p:cNvSpPr>
              <p:nvPr/>
            </p:nvSpPr>
            <p:spPr bwMode="auto">
              <a:xfrm rot="5620201">
                <a:off x="6483932" y="4415976"/>
                <a:ext cx="75723" cy="477622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62584 h 150"/>
                  <a:gd name="T4" fmla="*/ 1210 w 138"/>
                  <a:gd name="T5" fmla="*/ 827928 h 150"/>
                  <a:gd name="T6" fmla="*/ 2343 w 138"/>
                  <a:gd name="T7" fmla="*/ 694683 h 150"/>
                  <a:gd name="T8" fmla="*/ 2147 w 138"/>
                  <a:gd name="T9" fmla="*/ 462386 h 150"/>
                  <a:gd name="T10" fmla="*/ 1019 w 138"/>
                  <a:gd name="T11" fmla="*/ 232297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5" name="Freeform 66"/>
              <p:cNvSpPr>
                <a:spLocks/>
              </p:cNvSpPr>
              <p:nvPr/>
            </p:nvSpPr>
            <p:spPr bwMode="auto">
              <a:xfrm rot="5620201">
                <a:off x="6104198" y="4536943"/>
                <a:ext cx="90751" cy="235802"/>
              </a:xfrm>
              <a:custGeom>
                <a:avLst/>
                <a:gdLst>
                  <a:gd name="T0" fmla="*/ 940 w 174"/>
                  <a:gd name="T1" fmla="*/ 48223 h 114"/>
                  <a:gd name="T2" fmla="*/ 99 w 174"/>
                  <a:gd name="T3" fmla="*/ 405527 h 114"/>
                  <a:gd name="T4" fmla="*/ 0 w 174"/>
                  <a:gd name="T5" fmla="*/ 1407169 h 114"/>
                  <a:gd name="T6" fmla="*/ 739 w 174"/>
                  <a:gd name="T7" fmla="*/ 1711099 h 114"/>
                  <a:gd name="T8" fmla="*/ 2429 w 174"/>
                  <a:gd name="T9" fmla="*/ 1906356 h 114"/>
                  <a:gd name="T10" fmla="*/ 2429 w 174"/>
                  <a:gd name="T11" fmla="*/ 1103567 h 114"/>
                  <a:gd name="T12" fmla="*/ 3065 w 174"/>
                  <a:gd name="T13" fmla="*/ 904370 h 114"/>
                  <a:gd name="T14" fmla="*/ 2113 w 174"/>
                  <a:gd name="T15" fmla="*/ 0 h 114"/>
                  <a:gd name="T16" fmla="*/ 940 w 174"/>
                  <a:gd name="T17" fmla="*/ 4822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8" name="Freeform 69"/>
              <p:cNvSpPr>
                <a:spLocks/>
              </p:cNvSpPr>
              <p:nvPr/>
            </p:nvSpPr>
            <p:spPr bwMode="auto">
              <a:xfrm rot="5620201">
                <a:off x="6411461" y="4611512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9" name="Freeform 70"/>
              <p:cNvSpPr>
                <a:spLocks/>
              </p:cNvSpPr>
              <p:nvPr/>
            </p:nvSpPr>
            <p:spPr bwMode="auto">
              <a:xfrm rot="5620201">
                <a:off x="6069227" y="4656731"/>
                <a:ext cx="102495" cy="250293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1" name="Freeform 72"/>
              <p:cNvSpPr>
                <a:spLocks/>
              </p:cNvSpPr>
              <p:nvPr/>
            </p:nvSpPr>
            <p:spPr bwMode="auto">
              <a:xfrm rot="220201">
                <a:off x="6171964" y="4696562"/>
                <a:ext cx="494789" cy="48776"/>
              </a:xfrm>
              <a:custGeom>
                <a:avLst/>
                <a:gdLst>
                  <a:gd name="T0" fmla="*/ 0 w 186"/>
                  <a:gd name="T1" fmla="*/ 2 h 114"/>
                  <a:gd name="T2" fmla="*/ 259 w 186"/>
                  <a:gd name="T3" fmla="*/ 2 h 114"/>
                  <a:gd name="T4" fmla="*/ 437 w 186"/>
                  <a:gd name="T5" fmla="*/ 2 h 114"/>
                  <a:gd name="T6" fmla="*/ 576 w 186"/>
                  <a:gd name="T7" fmla="*/ 2 h 114"/>
                  <a:gd name="T8" fmla="*/ 751 w 186"/>
                  <a:gd name="T9" fmla="*/ 2 h 114"/>
                  <a:gd name="T10" fmla="*/ 896 w 186"/>
                  <a:gd name="T11" fmla="*/ 2 h 114"/>
                  <a:gd name="T12" fmla="*/ 576 w 186"/>
                  <a:gd name="T13" fmla="*/ 2 h 114"/>
                  <a:gd name="T14" fmla="*/ 315 w 186"/>
                  <a:gd name="T15" fmla="*/ 0 h 114"/>
                  <a:gd name="T16" fmla="*/ 87 w 186"/>
                  <a:gd name="T17" fmla="*/ 2 h 114"/>
                  <a:gd name="T18" fmla="*/ 0 w 186"/>
                  <a:gd name="T19" fmla="*/ 2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1355837" y="4277992"/>
              <a:ext cx="995478" cy="513457"/>
              <a:chOff x="1355837" y="4277992"/>
              <a:chExt cx="995478" cy="513457"/>
            </a:xfrm>
          </p:grpSpPr>
          <p:sp>
            <p:nvSpPr>
              <p:cNvPr id="194" name="Freeform 23"/>
              <p:cNvSpPr>
                <a:spLocks/>
              </p:cNvSpPr>
              <p:nvPr/>
            </p:nvSpPr>
            <p:spPr bwMode="auto">
              <a:xfrm>
                <a:off x="1387663" y="4587017"/>
                <a:ext cx="469244" cy="59622"/>
              </a:xfrm>
              <a:custGeom>
                <a:avLst/>
                <a:gdLst>
                  <a:gd name="T0" fmla="*/ 0 w 186"/>
                  <a:gd name="T1" fmla="*/ 1494 h 114"/>
                  <a:gd name="T2" fmla="*/ 259 w 186"/>
                  <a:gd name="T3" fmla="*/ 1787 h 114"/>
                  <a:gd name="T4" fmla="*/ 437 w 186"/>
                  <a:gd name="T5" fmla="*/ 1787 h 114"/>
                  <a:gd name="T6" fmla="*/ 576 w 186"/>
                  <a:gd name="T7" fmla="*/ 1308 h 114"/>
                  <a:gd name="T8" fmla="*/ 751 w 186"/>
                  <a:gd name="T9" fmla="*/ 1787 h 114"/>
                  <a:gd name="T10" fmla="*/ 896 w 186"/>
                  <a:gd name="T11" fmla="*/ 944 h 114"/>
                  <a:gd name="T12" fmla="*/ 576 w 186"/>
                  <a:gd name="T13" fmla="*/ 89 h 114"/>
                  <a:gd name="T14" fmla="*/ 315 w 186"/>
                  <a:gd name="T15" fmla="*/ 0 h 114"/>
                  <a:gd name="T16" fmla="*/ 87 w 186"/>
                  <a:gd name="T17" fmla="*/ 462 h 114"/>
                  <a:gd name="T18" fmla="*/ 0 w 186"/>
                  <a:gd name="T19" fmla="*/ 1494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" name="Freeform 24"/>
              <p:cNvSpPr>
                <a:spLocks/>
              </p:cNvSpPr>
              <p:nvPr/>
            </p:nvSpPr>
            <p:spPr bwMode="auto">
              <a:xfrm>
                <a:off x="1416817" y="4493246"/>
                <a:ext cx="317429" cy="78754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6" name="Freeform 25"/>
              <p:cNvSpPr>
                <a:spLocks/>
              </p:cNvSpPr>
              <p:nvPr/>
            </p:nvSpPr>
            <p:spPr bwMode="auto">
              <a:xfrm>
                <a:off x="1397973" y="4313809"/>
                <a:ext cx="576739" cy="76401"/>
              </a:xfrm>
              <a:custGeom>
                <a:avLst/>
                <a:gdLst>
                  <a:gd name="T0" fmla="*/ 87280 w 174"/>
                  <a:gd name="T1" fmla="*/ 4017 h 114"/>
                  <a:gd name="T2" fmla="*/ 9883 w 174"/>
                  <a:gd name="T3" fmla="*/ 28531 h 114"/>
                  <a:gd name="T4" fmla="*/ 0 w 174"/>
                  <a:gd name="T5" fmla="*/ 100644 h 114"/>
                  <a:gd name="T6" fmla="*/ 69165 w 174"/>
                  <a:gd name="T7" fmla="*/ 122763 h 114"/>
                  <a:gd name="T8" fmla="*/ 226809 w 174"/>
                  <a:gd name="T9" fmla="*/ 137175 h 114"/>
                  <a:gd name="T10" fmla="*/ 226809 w 174"/>
                  <a:gd name="T11" fmla="*/ 79574 h 114"/>
                  <a:gd name="T12" fmla="*/ 286437 w 174"/>
                  <a:gd name="T13" fmla="*/ 64570 h 114"/>
                  <a:gd name="T14" fmla="*/ 198293 w 174"/>
                  <a:gd name="T15" fmla="*/ 0 h 114"/>
                  <a:gd name="T16" fmla="*/ 87280 w 174"/>
                  <a:gd name="T17" fmla="*/ 4017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Freeform 26"/>
              <p:cNvSpPr>
                <a:spLocks/>
              </p:cNvSpPr>
              <p:nvPr/>
            </p:nvSpPr>
            <p:spPr bwMode="auto">
              <a:xfrm>
                <a:off x="1408289" y="4722039"/>
                <a:ext cx="485345" cy="69410"/>
              </a:xfrm>
              <a:custGeom>
                <a:avLst/>
                <a:gdLst>
                  <a:gd name="T0" fmla="*/ 1410 w 174"/>
                  <a:gd name="T1" fmla="*/ 603 h 114"/>
                  <a:gd name="T2" fmla="*/ 156 w 174"/>
                  <a:gd name="T3" fmla="*/ 5015 h 114"/>
                  <a:gd name="T4" fmla="*/ 0 w 174"/>
                  <a:gd name="T5" fmla="*/ 17323 h 114"/>
                  <a:gd name="T6" fmla="*/ 1106 w 174"/>
                  <a:gd name="T7" fmla="*/ 21267 h 114"/>
                  <a:gd name="T8" fmla="*/ 3650 w 174"/>
                  <a:gd name="T9" fmla="*/ 23508 h 114"/>
                  <a:gd name="T10" fmla="*/ 3650 w 174"/>
                  <a:gd name="T11" fmla="*/ 13582 h 114"/>
                  <a:gd name="T12" fmla="*/ 4618 w 174"/>
                  <a:gd name="T13" fmla="*/ 11140 h 114"/>
                  <a:gd name="T14" fmla="*/ 3204 w 174"/>
                  <a:gd name="T15" fmla="*/ 0 h 114"/>
                  <a:gd name="T16" fmla="*/ 1410 w 174"/>
                  <a:gd name="T17" fmla="*/ 60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Freeform 27"/>
              <p:cNvSpPr>
                <a:spLocks/>
              </p:cNvSpPr>
              <p:nvPr/>
            </p:nvSpPr>
            <p:spPr bwMode="auto">
              <a:xfrm>
                <a:off x="1775491" y="4640585"/>
                <a:ext cx="439340" cy="72301"/>
              </a:xfrm>
              <a:custGeom>
                <a:avLst/>
                <a:gdLst>
                  <a:gd name="T0" fmla="*/ 258 w 174"/>
                  <a:gd name="T1" fmla="*/ 172207 h 114"/>
                  <a:gd name="T2" fmla="*/ 32 w 174"/>
                  <a:gd name="T3" fmla="*/ 1377704 h 114"/>
                  <a:gd name="T4" fmla="*/ 0 w 174"/>
                  <a:gd name="T5" fmla="*/ 4763139 h 114"/>
                  <a:gd name="T6" fmla="*/ 200 w 174"/>
                  <a:gd name="T7" fmla="*/ 5754935 h 114"/>
                  <a:gd name="T8" fmla="*/ 673 w 174"/>
                  <a:gd name="T9" fmla="*/ 6444388 h 114"/>
                  <a:gd name="T10" fmla="*/ 673 w 174"/>
                  <a:gd name="T11" fmla="*/ 3747093 h 114"/>
                  <a:gd name="T12" fmla="*/ 853 w 174"/>
                  <a:gd name="T13" fmla="*/ 3057802 h 114"/>
                  <a:gd name="T14" fmla="*/ 591 w 174"/>
                  <a:gd name="T15" fmla="*/ 0 h 114"/>
                  <a:gd name="T16" fmla="*/ 258 w 174"/>
                  <a:gd name="T17" fmla="*/ 172207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0" name="Freeform 29"/>
              <p:cNvSpPr>
                <a:spLocks/>
              </p:cNvSpPr>
              <p:nvPr/>
            </p:nvSpPr>
            <p:spPr bwMode="auto">
              <a:xfrm>
                <a:off x="1355837" y="4412522"/>
                <a:ext cx="317429" cy="78754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1" name="Freeform 30"/>
              <p:cNvSpPr>
                <a:spLocks/>
              </p:cNvSpPr>
              <p:nvPr/>
            </p:nvSpPr>
            <p:spPr bwMode="auto">
              <a:xfrm>
                <a:off x="2191974" y="4664411"/>
                <a:ext cx="159341" cy="69375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2" name="Freeform 31"/>
              <p:cNvSpPr>
                <a:spLocks/>
              </p:cNvSpPr>
              <p:nvPr/>
            </p:nvSpPr>
            <p:spPr bwMode="auto">
              <a:xfrm>
                <a:off x="1970861" y="4451983"/>
                <a:ext cx="317429" cy="78754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3" name="Freeform 32"/>
              <p:cNvSpPr>
                <a:spLocks/>
              </p:cNvSpPr>
              <p:nvPr/>
            </p:nvSpPr>
            <p:spPr bwMode="auto">
              <a:xfrm>
                <a:off x="1369631" y="4665875"/>
                <a:ext cx="425254" cy="46022"/>
              </a:xfrm>
              <a:custGeom>
                <a:avLst/>
                <a:gdLst>
                  <a:gd name="T0" fmla="*/ 0 w 186"/>
                  <a:gd name="T1" fmla="*/ 2 h 114"/>
                  <a:gd name="T2" fmla="*/ 259 w 186"/>
                  <a:gd name="T3" fmla="*/ 2 h 114"/>
                  <a:gd name="T4" fmla="*/ 437 w 186"/>
                  <a:gd name="T5" fmla="*/ 2 h 114"/>
                  <a:gd name="T6" fmla="*/ 576 w 186"/>
                  <a:gd name="T7" fmla="*/ 2 h 114"/>
                  <a:gd name="T8" fmla="*/ 751 w 186"/>
                  <a:gd name="T9" fmla="*/ 2 h 114"/>
                  <a:gd name="T10" fmla="*/ 896 w 186"/>
                  <a:gd name="T11" fmla="*/ 2 h 114"/>
                  <a:gd name="T12" fmla="*/ 576 w 186"/>
                  <a:gd name="T13" fmla="*/ 2 h 114"/>
                  <a:gd name="T14" fmla="*/ 315 w 186"/>
                  <a:gd name="T15" fmla="*/ 0 h 114"/>
                  <a:gd name="T16" fmla="*/ 87 w 186"/>
                  <a:gd name="T17" fmla="*/ 2 h 114"/>
                  <a:gd name="T18" fmla="*/ 0 w 186"/>
                  <a:gd name="T19" fmla="*/ 2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4" name="Freeform 33"/>
              <p:cNvSpPr>
                <a:spLocks/>
              </p:cNvSpPr>
              <p:nvPr/>
            </p:nvSpPr>
            <p:spPr bwMode="auto">
              <a:xfrm>
                <a:off x="1711632" y="4398907"/>
                <a:ext cx="469244" cy="60066"/>
              </a:xfrm>
              <a:custGeom>
                <a:avLst/>
                <a:gdLst>
                  <a:gd name="T0" fmla="*/ 0 w 186"/>
                  <a:gd name="T1" fmla="*/ 1705 h 114"/>
                  <a:gd name="T2" fmla="*/ 259 w 186"/>
                  <a:gd name="T3" fmla="*/ 2019 h 114"/>
                  <a:gd name="T4" fmla="*/ 437 w 186"/>
                  <a:gd name="T5" fmla="*/ 2019 h 114"/>
                  <a:gd name="T6" fmla="*/ 576 w 186"/>
                  <a:gd name="T7" fmla="*/ 1486 h 114"/>
                  <a:gd name="T8" fmla="*/ 751 w 186"/>
                  <a:gd name="T9" fmla="*/ 2019 h 114"/>
                  <a:gd name="T10" fmla="*/ 896 w 186"/>
                  <a:gd name="T11" fmla="*/ 1060 h 114"/>
                  <a:gd name="T12" fmla="*/ 576 w 186"/>
                  <a:gd name="T13" fmla="*/ 99 h 114"/>
                  <a:gd name="T14" fmla="*/ 315 w 186"/>
                  <a:gd name="T15" fmla="*/ 0 h 114"/>
                  <a:gd name="T16" fmla="*/ 87 w 186"/>
                  <a:gd name="T17" fmla="*/ 539 h 114"/>
                  <a:gd name="T18" fmla="*/ 0 w 186"/>
                  <a:gd name="T19" fmla="*/ 1705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6" name="Freeform 35"/>
              <p:cNvSpPr>
                <a:spLocks/>
              </p:cNvSpPr>
              <p:nvPr/>
            </p:nvSpPr>
            <p:spPr bwMode="auto">
              <a:xfrm>
                <a:off x="1941926" y="4277992"/>
                <a:ext cx="288809" cy="96613"/>
              </a:xfrm>
              <a:custGeom>
                <a:avLst/>
                <a:gdLst>
                  <a:gd name="T0" fmla="*/ 123 w 138"/>
                  <a:gd name="T1" fmla="*/ 0 h 150"/>
                  <a:gd name="T2" fmla="*/ 0 w 138"/>
                  <a:gd name="T3" fmla="*/ 1706 h 150"/>
                  <a:gd name="T4" fmla="*/ 371 w 138"/>
                  <a:gd name="T5" fmla="*/ 2502 h 150"/>
                  <a:gd name="T6" fmla="*/ 715 w 138"/>
                  <a:gd name="T7" fmla="*/ 2102 h 150"/>
                  <a:gd name="T8" fmla="*/ 655 w 138"/>
                  <a:gd name="T9" fmla="*/ 1399 h 150"/>
                  <a:gd name="T10" fmla="*/ 311 w 138"/>
                  <a:gd name="T11" fmla="*/ 720 h 150"/>
                  <a:gd name="T12" fmla="*/ 12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7" name="Freeform 36"/>
              <p:cNvSpPr>
                <a:spLocks/>
              </p:cNvSpPr>
              <p:nvPr/>
            </p:nvSpPr>
            <p:spPr bwMode="auto">
              <a:xfrm>
                <a:off x="1772907" y="4485139"/>
                <a:ext cx="347332" cy="119243"/>
              </a:xfrm>
              <a:custGeom>
                <a:avLst/>
                <a:gdLst>
                  <a:gd name="T0" fmla="*/ 109 w 138"/>
                  <a:gd name="T1" fmla="*/ 0 h 150"/>
                  <a:gd name="T2" fmla="*/ 0 w 138"/>
                  <a:gd name="T3" fmla="*/ 1962621 h 150"/>
                  <a:gd name="T4" fmla="*/ 334 w 138"/>
                  <a:gd name="T5" fmla="*/ 2890820 h 150"/>
                  <a:gd name="T6" fmla="*/ 637 w 138"/>
                  <a:gd name="T7" fmla="*/ 2424989 h 150"/>
                  <a:gd name="T8" fmla="*/ 582 w 138"/>
                  <a:gd name="T9" fmla="*/ 1617996 h 150"/>
                  <a:gd name="T10" fmla="*/ 279 w 138"/>
                  <a:gd name="T11" fmla="*/ 807264 h 150"/>
                  <a:gd name="T12" fmla="*/ 109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8" name="Freeform 37"/>
              <p:cNvSpPr>
                <a:spLocks/>
              </p:cNvSpPr>
              <p:nvPr/>
            </p:nvSpPr>
            <p:spPr bwMode="auto">
              <a:xfrm>
                <a:off x="1882052" y="4694732"/>
                <a:ext cx="347332" cy="78754"/>
              </a:xfrm>
              <a:custGeom>
                <a:avLst/>
                <a:gdLst>
                  <a:gd name="T0" fmla="*/ 109 w 138"/>
                  <a:gd name="T1" fmla="*/ 0 h 150"/>
                  <a:gd name="T2" fmla="*/ 0 w 138"/>
                  <a:gd name="T3" fmla="*/ 1706 h 150"/>
                  <a:gd name="T4" fmla="*/ 334 w 138"/>
                  <a:gd name="T5" fmla="*/ 2502 h 150"/>
                  <a:gd name="T6" fmla="*/ 637 w 138"/>
                  <a:gd name="T7" fmla="*/ 2102 h 150"/>
                  <a:gd name="T8" fmla="*/ 582 w 138"/>
                  <a:gd name="T9" fmla="*/ 1399 h 150"/>
                  <a:gd name="T10" fmla="*/ 279 w 138"/>
                  <a:gd name="T11" fmla="*/ 720 h 150"/>
                  <a:gd name="T12" fmla="*/ 109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" name="Freeform 38"/>
              <p:cNvSpPr>
                <a:spLocks/>
              </p:cNvSpPr>
              <p:nvPr/>
            </p:nvSpPr>
            <p:spPr bwMode="auto">
              <a:xfrm>
                <a:off x="2124750" y="4558890"/>
                <a:ext cx="216517" cy="81207"/>
              </a:xfrm>
              <a:custGeom>
                <a:avLst/>
                <a:gdLst>
                  <a:gd name="T0" fmla="*/ 109 w 138"/>
                  <a:gd name="T1" fmla="*/ 0 h 150"/>
                  <a:gd name="T2" fmla="*/ 0 w 138"/>
                  <a:gd name="T3" fmla="*/ 1706 h 150"/>
                  <a:gd name="T4" fmla="*/ 334 w 138"/>
                  <a:gd name="T5" fmla="*/ 2502 h 150"/>
                  <a:gd name="T6" fmla="*/ 637 w 138"/>
                  <a:gd name="T7" fmla="*/ 2102 h 150"/>
                  <a:gd name="T8" fmla="*/ 582 w 138"/>
                  <a:gd name="T9" fmla="*/ 1399 h 150"/>
                  <a:gd name="T10" fmla="*/ 279 w 138"/>
                  <a:gd name="T11" fmla="*/ 720 h 150"/>
                  <a:gd name="T12" fmla="*/ 109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96" name="Group 295"/>
            <p:cNvGrpSpPr/>
            <p:nvPr/>
          </p:nvGrpSpPr>
          <p:grpSpPr>
            <a:xfrm>
              <a:off x="1356527" y="4131548"/>
              <a:ext cx="6322088" cy="993112"/>
              <a:chOff x="1356527" y="4131548"/>
              <a:chExt cx="6322088" cy="993112"/>
            </a:xfrm>
          </p:grpSpPr>
          <p:cxnSp>
            <p:nvCxnSpPr>
              <p:cNvPr id="67" name="Straight Connector 66"/>
              <p:cNvCxnSpPr/>
              <p:nvPr/>
            </p:nvCxnSpPr>
            <p:spPr bwMode="auto">
              <a:xfrm flipH="1">
                <a:off x="5888334" y="4170066"/>
                <a:ext cx="271306" cy="894303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2242458" y="4131548"/>
                <a:ext cx="209340" cy="9931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1" name="Freeform 80"/>
              <p:cNvSpPr/>
              <p:nvPr/>
            </p:nvSpPr>
            <p:spPr bwMode="auto">
              <a:xfrm>
                <a:off x="6119446" y="4309545"/>
                <a:ext cx="1559169" cy="66550"/>
              </a:xfrm>
              <a:custGeom>
                <a:avLst/>
                <a:gdLst>
                  <a:gd name="connsiteX0" fmla="*/ 0 w 5466303"/>
                  <a:gd name="connsiteY0" fmla="*/ 10049 h 50242"/>
                  <a:gd name="connsiteX1" fmla="*/ 2441749 w 5466303"/>
                  <a:gd name="connsiteY1" fmla="*/ 0 h 50242"/>
                  <a:gd name="connsiteX2" fmla="*/ 5466303 w 5466303"/>
                  <a:gd name="connsiteY2" fmla="*/ 50242 h 50242"/>
                  <a:gd name="connsiteX3" fmla="*/ 5466303 w 5466303"/>
                  <a:gd name="connsiteY3" fmla="*/ 50242 h 50242"/>
                  <a:gd name="connsiteX0" fmla="*/ 0 w 5466303"/>
                  <a:gd name="connsiteY0" fmla="*/ 70339 h 110532"/>
                  <a:gd name="connsiteX1" fmla="*/ 2662813 w 5466303"/>
                  <a:gd name="connsiteY1" fmla="*/ 0 h 110532"/>
                  <a:gd name="connsiteX2" fmla="*/ 5466303 w 5466303"/>
                  <a:gd name="connsiteY2" fmla="*/ 110532 h 110532"/>
                  <a:gd name="connsiteX3" fmla="*/ 5466303 w 5466303"/>
                  <a:gd name="connsiteY3" fmla="*/ 110532 h 110532"/>
                  <a:gd name="connsiteX0" fmla="*/ 0 w 5466303"/>
                  <a:gd name="connsiteY0" fmla="*/ 70592 h 110785"/>
                  <a:gd name="connsiteX1" fmla="*/ 2662813 w 5466303"/>
                  <a:gd name="connsiteY1" fmla="*/ 253 h 110785"/>
                  <a:gd name="connsiteX2" fmla="*/ 5466303 w 5466303"/>
                  <a:gd name="connsiteY2" fmla="*/ 110785 h 110785"/>
                  <a:gd name="connsiteX3" fmla="*/ 5466303 w 5466303"/>
                  <a:gd name="connsiteY3" fmla="*/ 110785 h 110785"/>
                  <a:gd name="connsiteX0" fmla="*/ 0 w 5466303"/>
                  <a:gd name="connsiteY0" fmla="*/ 72487 h 112680"/>
                  <a:gd name="connsiteX1" fmla="*/ 2662813 w 5466303"/>
                  <a:gd name="connsiteY1" fmla="*/ 2148 h 112680"/>
                  <a:gd name="connsiteX2" fmla="*/ 5466303 w 5466303"/>
                  <a:gd name="connsiteY2" fmla="*/ 112680 h 112680"/>
                  <a:gd name="connsiteX3" fmla="*/ 5466303 w 5466303"/>
                  <a:gd name="connsiteY3" fmla="*/ 112680 h 112680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3" fmla="*/ 5466303 w 5466303"/>
                  <a:gd name="connsiteY3" fmla="*/ 44166 h 82230"/>
                  <a:gd name="connsiteX0" fmla="*/ 0 w 5673968"/>
                  <a:gd name="connsiteY0" fmla="*/ 3973 h 192759"/>
                  <a:gd name="connsiteX1" fmla="*/ 2662814 w 5673968"/>
                  <a:gd name="connsiteY1" fmla="*/ 82230 h 192759"/>
                  <a:gd name="connsiteX2" fmla="*/ 5466303 w 5673968"/>
                  <a:gd name="connsiteY2" fmla="*/ 44166 h 192759"/>
                  <a:gd name="connsiteX3" fmla="*/ 5466303 w 5673968"/>
                  <a:gd name="connsiteY3" fmla="*/ 192759 h 192759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0" fmla="*/ 0 w 5466303"/>
                  <a:gd name="connsiteY0" fmla="*/ 0 h 164021"/>
                  <a:gd name="connsiteX1" fmla="*/ 2662814 w 5466303"/>
                  <a:gd name="connsiteY1" fmla="*/ 78257 h 164021"/>
                  <a:gd name="connsiteX2" fmla="*/ 5466303 w 5466303"/>
                  <a:gd name="connsiteY2" fmla="*/ 164021 h 16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66303" h="164021">
                    <a:moveTo>
                      <a:pt x="0" y="0"/>
                    </a:moveTo>
                    <a:lnTo>
                      <a:pt x="2662814" y="78257"/>
                    </a:lnTo>
                    <a:lnTo>
                      <a:pt x="5466303" y="164021"/>
                    </a:ln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1356527" y="4280598"/>
                <a:ext cx="924449" cy="30145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 flipV="1">
                <a:off x="1358201" y="4783015"/>
                <a:ext cx="1033307" cy="41869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8" name="Freeform 87"/>
              <p:cNvSpPr/>
              <p:nvPr/>
            </p:nvSpPr>
            <p:spPr bwMode="auto">
              <a:xfrm>
                <a:off x="5948624" y="4833256"/>
                <a:ext cx="1728316" cy="110531"/>
              </a:xfrm>
              <a:custGeom>
                <a:avLst/>
                <a:gdLst>
                  <a:gd name="connsiteX0" fmla="*/ 0 w 5466303"/>
                  <a:gd name="connsiteY0" fmla="*/ 10049 h 50242"/>
                  <a:gd name="connsiteX1" fmla="*/ 2441749 w 5466303"/>
                  <a:gd name="connsiteY1" fmla="*/ 0 h 50242"/>
                  <a:gd name="connsiteX2" fmla="*/ 5466303 w 5466303"/>
                  <a:gd name="connsiteY2" fmla="*/ 50242 h 50242"/>
                  <a:gd name="connsiteX3" fmla="*/ 5466303 w 5466303"/>
                  <a:gd name="connsiteY3" fmla="*/ 50242 h 50242"/>
                  <a:gd name="connsiteX0" fmla="*/ 0 w 5466303"/>
                  <a:gd name="connsiteY0" fmla="*/ 70339 h 110532"/>
                  <a:gd name="connsiteX1" fmla="*/ 2662813 w 5466303"/>
                  <a:gd name="connsiteY1" fmla="*/ 0 h 110532"/>
                  <a:gd name="connsiteX2" fmla="*/ 5466303 w 5466303"/>
                  <a:gd name="connsiteY2" fmla="*/ 110532 h 110532"/>
                  <a:gd name="connsiteX3" fmla="*/ 5466303 w 5466303"/>
                  <a:gd name="connsiteY3" fmla="*/ 110532 h 110532"/>
                  <a:gd name="connsiteX0" fmla="*/ 0 w 5466303"/>
                  <a:gd name="connsiteY0" fmla="*/ 70592 h 110785"/>
                  <a:gd name="connsiteX1" fmla="*/ 2662813 w 5466303"/>
                  <a:gd name="connsiteY1" fmla="*/ 253 h 110785"/>
                  <a:gd name="connsiteX2" fmla="*/ 5466303 w 5466303"/>
                  <a:gd name="connsiteY2" fmla="*/ 110785 h 110785"/>
                  <a:gd name="connsiteX3" fmla="*/ 5466303 w 5466303"/>
                  <a:gd name="connsiteY3" fmla="*/ 110785 h 110785"/>
                  <a:gd name="connsiteX0" fmla="*/ 0 w 5466303"/>
                  <a:gd name="connsiteY0" fmla="*/ 72487 h 112680"/>
                  <a:gd name="connsiteX1" fmla="*/ 2662813 w 5466303"/>
                  <a:gd name="connsiteY1" fmla="*/ 2148 h 112680"/>
                  <a:gd name="connsiteX2" fmla="*/ 5466303 w 5466303"/>
                  <a:gd name="connsiteY2" fmla="*/ 112680 h 112680"/>
                  <a:gd name="connsiteX3" fmla="*/ 5466303 w 5466303"/>
                  <a:gd name="connsiteY3" fmla="*/ 112680 h 112680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3" fmla="*/ 5466303 w 5466303"/>
                  <a:gd name="connsiteY3" fmla="*/ 44166 h 82230"/>
                  <a:gd name="connsiteX0" fmla="*/ 0 w 5673968"/>
                  <a:gd name="connsiteY0" fmla="*/ 3973 h 192759"/>
                  <a:gd name="connsiteX1" fmla="*/ 2662814 w 5673968"/>
                  <a:gd name="connsiteY1" fmla="*/ 82230 h 192759"/>
                  <a:gd name="connsiteX2" fmla="*/ 5466303 w 5673968"/>
                  <a:gd name="connsiteY2" fmla="*/ 44166 h 192759"/>
                  <a:gd name="connsiteX3" fmla="*/ 5466303 w 5673968"/>
                  <a:gd name="connsiteY3" fmla="*/ 192759 h 192759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0" fmla="*/ 0 w 5466303"/>
                  <a:gd name="connsiteY0" fmla="*/ 0 h 164021"/>
                  <a:gd name="connsiteX1" fmla="*/ 2662814 w 5466303"/>
                  <a:gd name="connsiteY1" fmla="*/ 78257 h 164021"/>
                  <a:gd name="connsiteX2" fmla="*/ 5466303 w 5466303"/>
                  <a:gd name="connsiteY2" fmla="*/ 164021 h 16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66303" h="164021">
                    <a:moveTo>
                      <a:pt x="0" y="0"/>
                    </a:moveTo>
                    <a:lnTo>
                      <a:pt x="2662814" y="78257"/>
                    </a:lnTo>
                    <a:lnTo>
                      <a:pt x="5466303" y="164021"/>
                    </a:ln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9" name="Freeform 298"/>
          <p:cNvSpPr/>
          <p:nvPr/>
        </p:nvSpPr>
        <p:spPr bwMode="auto">
          <a:xfrm>
            <a:off x="2305050" y="4889501"/>
            <a:ext cx="3764153" cy="21836"/>
          </a:xfrm>
          <a:custGeom>
            <a:avLst/>
            <a:gdLst>
              <a:gd name="connsiteX0" fmla="*/ 0 w 5466303"/>
              <a:gd name="connsiteY0" fmla="*/ 10049 h 50242"/>
              <a:gd name="connsiteX1" fmla="*/ 2441749 w 5466303"/>
              <a:gd name="connsiteY1" fmla="*/ 0 h 50242"/>
              <a:gd name="connsiteX2" fmla="*/ 5466303 w 5466303"/>
              <a:gd name="connsiteY2" fmla="*/ 50242 h 50242"/>
              <a:gd name="connsiteX3" fmla="*/ 5466303 w 5466303"/>
              <a:gd name="connsiteY3" fmla="*/ 50242 h 50242"/>
              <a:gd name="connsiteX0" fmla="*/ 0 w 5466303"/>
              <a:gd name="connsiteY0" fmla="*/ 70339 h 110532"/>
              <a:gd name="connsiteX1" fmla="*/ 2662813 w 5466303"/>
              <a:gd name="connsiteY1" fmla="*/ 0 h 110532"/>
              <a:gd name="connsiteX2" fmla="*/ 5466303 w 5466303"/>
              <a:gd name="connsiteY2" fmla="*/ 110532 h 110532"/>
              <a:gd name="connsiteX3" fmla="*/ 5466303 w 5466303"/>
              <a:gd name="connsiteY3" fmla="*/ 110532 h 110532"/>
              <a:gd name="connsiteX0" fmla="*/ 0 w 5466303"/>
              <a:gd name="connsiteY0" fmla="*/ 70592 h 110785"/>
              <a:gd name="connsiteX1" fmla="*/ 2662813 w 5466303"/>
              <a:gd name="connsiteY1" fmla="*/ 253 h 110785"/>
              <a:gd name="connsiteX2" fmla="*/ 5466303 w 5466303"/>
              <a:gd name="connsiteY2" fmla="*/ 110785 h 110785"/>
              <a:gd name="connsiteX3" fmla="*/ 5466303 w 5466303"/>
              <a:gd name="connsiteY3" fmla="*/ 110785 h 110785"/>
              <a:gd name="connsiteX0" fmla="*/ 0 w 5466303"/>
              <a:gd name="connsiteY0" fmla="*/ 72487 h 112680"/>
              <a:gd name="connsiteX1" fmla="*/ 2662813 w 5466303"/>
              <a:gd name="connsiteY1" fmla="*/ 2148 h 112680"/>
              <a:gd name="connsiteX2" fmla="*/ 5466303 w 5466303"/>
              <a:gd name="connsiteY2" fmla="*/ 112680 h 112680"/>
              <a:gd name="connsiteX3" fmla="*/ 5466303 w 5466303"/>
              <a:gd name="connsiteY3" fmla="*/ 112680 h 112680"/>
              <a:gd name="connsiteX0" fmla="*/ 0 w 5466303"/>
              <a:gd name="connsiteY0" fmla="*/ 0 h 53490"/>
              <a:gd name="connsiteX1" fmla="*/ 2647992 w 5466303"/>
              <a:gd name="connsiteY1" fmla="*/ 53490 h 53490"/>
              <a:gd name="connsiteX2" fmla="*/ 5466303 w 5466303"/>
              <a:gd name="connsiteY2" fmla="*/ 40193 h 53490"/>
              <a:gd name="connsiteX3" fmla="*/ 5466303 w 5466303"/>
              <a:gd name="connsiteY3" fmla="*/ 40193 h 53490"/>
              <a:gd name="connsiteX0" fmla="*/ 0 w 5466303"/>
              <a:gd name="connsiteY0" fmla="*/ 0 h 25454"/>
              <a:gd name="connsiteX1" fmla="*/ 2647992 w 5466303"/>
              <a:gd name="connsiteY1" fmla="*/ 25454 h 25454"/>
              <a:gd name="connsiteX2" fmla="*/ 5466303 w 5466303"/>
              <a:gd name="connsiteY2" fmla="*/ 12157 h 25454"/>
              <a:gd name="connsiteX3" fmla="*/ 5466303 w 5466303"/>
              <a:gd name="connsiteY3" fmla="*/ 12157 h 25454"/>
              <a:gd name="connsiteX0" fmla="*/ 0 w 5466303"/>
              <a:gd name="connsiteY0" fmla="*/ 0 h 12157"/>
              <a:gd name="connsiteX1" fmla="*/ 2684878 w 5466303"/>
              <a:gd name="connsiteY1" fmla="*/ 707 h 12157"/>
              <a:gd name="connsiteX2" fmla="*/ 5466303 w 5466303"/>
              <a:gd name="connsiteY2" fmla="*/ 12157 h 12157"/>
              <a:gd name="connsiteX3" fmla="*/ 5466303 w 5466303"/>
              <a:gd name="connsiteY3" fmla="*/ 12157 h 12157"/>
              <a:gd name="connsiteX0" fmla="*/ 0 w 5466303"/>
              <a:gd name="connsiteY0" fmla="*/ 0 h 14848"/>
              <a:gd name="connsiteX1" fmla="*/ 2703321 w 5466303"/>
              <a:gd name="connsiteY1" fmla="*/ 14848 h 14848"/>
              <a:gd name="connsiteX2" fmla="*/ 5466303 w 5466303"/>
              <a:gd name="connsiteY2" fmla="*/ 12157 h 14848"/>
              <a:gd name="connsiteX3" fmla="*/ 5466303 w 5466303"/>
              <a:gd name="connsiteY3" fmla="*/ 12157 h 14848"/>
              <a:gd name="connsiteX0" fmla="*/ 0 w 5466303"/>
              <a:gd name="connsiteY0" fmla="*/ 0 h 12157"/>
              <a:gd name="connsiteX1" fmla="*/ 2712543 w 5466303"/>
              <a:gd name="connsiteY1" fmla="*/ 707 h 12157"/>
              <a:gd name="connsiteX2" fmla="*/ 5466303 w 5466303"/>
              <a:gd name="connsiteY2" fmla="*/ 12157 h 12157"/>
              <a:gd name="connsiteX3" fmla="*/ 5466303 w 5466303"/>
              <a:gd name="connsiteY3" fmla="*/ 12157 h 1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303" h="12157">
                <a:moveTo>
                  <a:pt x="0" y="0"/>
                </a:moveTo>
                <a:lnTo>
                  <a:pt x="2712543" y="707"/>
                </a:lnTo>
                <a:lnTo>
                  <a:pt x="5466303" y="12157"/>
                </a:lnTo>
                <a:lnTo>
                  <a:pt x="5466303" y="12157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Freeform 299"/>
          <p:cNvSpPr/>
          <p:nvPr/>
        </p:nvSpPr>
        <p:spPr bwMode="auto">
          <a:xfrm>
            <a:off x="2400579" y="5232913"/>
            <a:ext cx="3562071" cy="50287"/>
          </a:xfrm>
          <a:custGeom>
            <a:avLst/>
            <a:gdLst>
              <a:gd name="connsiteX0" fmla="*/ 0 w 5466303"/>
              <a:gd name="connsiteY0" fmla="*/ 10049 h 50242"/>
              <a:gd name="connsiteX1" fmla="*/ 2441749 w 5466303"/>
              <a:gd name="connsiteY1" fmla="*/ 0 h 50242"/>
              <a:gd name="connsiteX2" fmla="*/ 5466303 w 5466303"/>
              <a:gd name="connsiteY2" fmla="*/ 50242 h 50242"/>
              <a:gd name="connsiteX3" fmla="*/ 5466303 w 5466303"/>
              <a:gd name="connsiteY3" fmla="*/ 50242 h 50242"/>
              <a:gd name="connsiteX0" fmla="*/ 0 w 5466303"/>
              <a:gd name="connsiteY0" fmla="*/ 70339 h 110532"/>
              <a:gd name="connsiteX1" fmla="*/ 2662813 w 5466303"/>
              <a:gd name="connsiteY1" fmla="*/ 0 h 110532"/>
              <a:gd name="connsiteX2" fmla="*/ 5466303 w 5466303"/>
              <a:gd name="connsiteY2" fmla="*/ 110532 h 110532"/>
              <a:gd name="connsiteX3" fmla="*/ 5466303 w 5466303"/>
              <a:gd name="connsiteY3" fmla="*/ 110532 h 110532"/>
              <a:gd name="connsiteX0" fmla="*/ 0 w 5466303"/>
              <a:gd name="connsiteY0" fmla="*/ 70592 h 110785"/>
              <a:gd name="connsiteX1" fmla="*/ 2662813 w 5466303"/>
              <a:gd name="connsiteY1" fmla="*/ 253 h 110785"/>
              <a:gd name="connsiteX2" fmla="*/ 5466303 w 5466303"/>
              <a:gd name="connsiteY2" fmla="*/ 110785 h 110785"/>
              <a:gd name="connsiteX3" fmla="*/ 5466303 w 5466303"/>
              <a:gd name="connsiteY3" fmla="*/ 110785 h 110785"/>
              <a:gd name="connsiteX0" fmla="*/ 0 w 5466303"/>
              <a:gd name="connsiteY0" fmla="*/ 72487 h 112680"/>
              <a:gd name="connsiteX1" fmla="*/ 2662813 w 5466303"/>
              <a:gd name="connsiteY1" fmla="*/ 2148 h 112680"/>
              <a:gd name="connsiteX2" fmla="*/ 5466303 w 5466303"/>
              <a:gd name="connsiteY2" fmla="*/ 112680 h 112680"/>
              <a:gd name="connsiteX3" fmla="*/ 5466303 w 5466303"/>
              <a:gd name="connsiteY3" fmla="*/ 112680 h 11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303" h="112680">
                <a:moveTo>
                  <a:pt x="0" y="72487"/>
                </a:moveTo>
                <a:cubicBezTo>
                  <a:pt x="887604" y="49041"/>
                  <a:pt x="1594040" y="-12189"/>
                  <a:pt x="2662813" y="2148"/>
                </a:cubicBezTo>
                <a:cubicBezTo>
                  <a:pt x="4049377" y="20748"/>
                  <a:pt x="4531806" y="75836"/>
                  <a:pt x="5466303" y="112680"/>
                </a:cubicBezTo>
                <a:lnTo>
                  <a:pt x="5466303" y="11268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4" name="Group 24"/>
          <p:cNvGrpSpPr>
            <a:grpSpLocks/>
          </p:cNvGrpSpPr>
          <p:nvPr/>
        </p:nvGrpSpPr>
        <p:grpSpPr bwMode="auto">
          <a:xfrm>
            <a:off x="2631758" y="5447348"/>
            <a:ext cx="3142615" cy="287337"/>
            <a:chOff x="1791" y="3113"/>
            <a:chExt cx="1996" cy="181"/>
          </a:xfrm>
        </p:grpSpPr>
        <p:sp>
          <p:nvSpPr>
            <p:cNvPr id="315" name="Line 25"/>
            <p:cNvSpPr>
              <a:spLocks noChangeShapeType="1"/>
            </p:cNvSpPr>
            <p:nvPr/>
          </p:nvSpPr>
          <p:spPr bwMode="auto">
            <a:xfrm flipV="1">
              <a:off x="1791" y="311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6" name="Line 26"/>
            <p:cNvSpPr>
              <a:spLocks noChangeShapeType="1"/>
            </p:cNvSpPr>
            <p:nvPr/>
          </p:nvSpPr>
          <p:spPr bwMode="auto">
            <a:xfrm flipV="1">
              <a:off x="2290" y="311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7" name="Line 27"/>
            <p:cNvSpPr>
              <a:spLocks noChangeShapeType="1"/>
            </p:cNvSpPr>
            <p:nvPr/>
          </p:nvSpPr>
          <p:spPr bwMode="auto">
            <a:xfrm flipV="1">
              <a:off x="2789" y="311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8" name="Line 28"/>
            <p:cNvSpPr>
              <a:spLocks noChangeShapeType="1"/>
            </p:cNvSpPr>
            <p:nvPr/>
          </p:nvSpPr>
          <p:spPr bwMode="auto">
            <a:xfrm flipV="1">
              <a:off x="3288" y="311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9" name="Line 29"/>
            <p:cNvSpPr>
              <a:spLocks noChangeShapeType="1"/>
            </p:cNvSpPr>
            <p:nvPr/>
          </p:nvSpPr>
          <p:spPr bwMode="auto">
            <a:xfrm flipV="1">
              <a:off x="3787" y="3113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20" name="Group 34"/>
          <p:cNvGrpSpPr>
            <a:grpSpLocks/>
          </p:cNvGrpSpPr>
          <p:nvPr/>
        </p:nvGrpSpPr>
        <p:grpSpPr bwMode="auto">
          <a:xfrm>
            <a:off x="2631758" y="4416425"/>
            <a:ext cx="3142615" cy="287338"/>
            <a:chOff x="1837" y="2569"/>
            <a:chExt cx="1996" cy="181"/>
          </a:xfrm>
        </p:grpSpPr>
        <p:sp>
          <p:nvSpPr>
            <p:cNvPr id="321" name="Line 35"/>
            <p:cNvSpPr>
              <a:spLocks noChangeShapeType="1"/>
            </p:cNvSpPr>
            <p:nvPr/>
          </p:nvSpPr>
          <p:spPr bwMode="auto">
            <a:xfrm>
              <a:off x="1837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2" name="Line 36"/>
            <p:cNvSpPr>
              <a:spLocks noChangeShapeType="1"/>
            </p:cNvSpPr>
            <p:nvPr/>
          </p:nvSpPr>
          <p:spPr bwMode="auto">
            <a:xfrm>
              <a:off x="2336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3" name="Line 37"/>
            <p:cNvSpPr>
              <a:spLocks noChangeShapeType="1"/>
            </p:cNvSpPr>
            <p:nvPr/>
          </p:nvSpPr>
          <p:spPr bwMode="auto">
            <a:xfrm>
              <a:off x="2835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4" name="Line 38"/>
            <p:cNvSpPr>
              <a:spLocks noChangeShapeType="1"/>
            </p:cNvSpPr>
            <p:nvPr/>
          </p:nvSpPr>
          <p:spPr bwMode="auto">
            <a:xfrm>
              <a:off x="3334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5" name="Line 39"/>
            <p:cNvSpPr>
              <a:spLocks noChangeShapeType="1"/>
            </p:cNvSpPr>
            <p:nvPr/>
          </p:nvSpPr>
          <p:spPr bwMode="auto">
            <a:xfrm>
              <a:off x="3833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26" name="Text Box 42"/>
          <p:cNvSpPr txBox="1">
            <a:spLocks noChangeArrowheads="1"/>
          </p:cNvSpPr>
          <p:nvPr/>
        </p:nvSpPr>
        <p:spPr bwMode="auto">
          <a:xfrm>
            <a:off x="4977130" y="2897505"/>
            <a:ext cx="15049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cs typeface="Times New Roman" pitchFamily="18" charset="0"/>
              </a:rPr>
              <a:t>Hydrocarbon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cs typeface="Times New Roman" pitchFamily="18" charset="0"/>
              </a:rPr>
              <a:t>production</a:t>
            </a:r>
          </a:p>
        </p:txBody>
      </p:sp>
      <p:grpSp>
        <p:nvGrpSpPr>
          <p:cNvPr id="339" name="Group 58"/>
          <p:cNvGrpSpPr>
            <a:grpSpLocks/>
          </p:cNvGrpSpPr>
          <p:nvPr/>
        </p:nvGrpSpPr>
        <p:grpSpPr bwMode="auto">
          <a:xfrm>
            <a:off x="2633345" y="3729038"/>
            <a:ext cx="3142615" cy="215900"/>
            <a:chOff x="1837" y="2569"/>
            <a:chExt cx="1996" cy="181"/>
          </a:xfrm>
        </p:grpSpPr>
        <p:sp>
          <p:nvSpPr>
            <p:cNvPr id="340" name="Line 59"/>
            <p:cNvSpPr>
              <a:spLocks noChangeShapeType="1"/>
            </p:cNvSpPr>
            <p:nvPr/>
          </p:nvSpPr>
          <p:spPr bwMode="auto">
            <a:xfrm>
              <a:off x="1837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1" name="Line 60"/>
            <p:cNvSpPr>
              <a:spLocks noChangeShapeType="1"/>
            </p:cNvSpPr>
            <p:nvPr/>
          </p:nvSpPr>
          <p:spPr bwMode="auto">
            <a:xfrm>
              <a:off x="2336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2" name="Line 61"/>
            <p:cNvSpPr>
              <a:spLocks noChangeShapeType="1"/>
            </p:cNvSpPr>
            <p:nvPr/>
          </p:nvSpPr>
          <p:spPr bwMode="auto">
            <a:xfrm>
              <a:off x="2835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3" name="Line 62"/>
            <p:cNvSpPr>
              <a:spLocks noChangeShapeType="1"/>
            </p:cNvSpPr>
            <p:nvPr/>
          </p:nvSpPr>
          <p:spPr bwMode="auto">
            <a:xfrm>
              <a:off x="3334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4" name="Line 63"/>
            <p:cNvSpPr>
              <a:spLocks noChangeShapeType="1"/>
            </p:cNvSpPr>
            <p:nvPr/>
          </p:nvSpPr>
          <p:spPr bwMode="auto">
            <a:xfrm>
              <a:off x="3833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5" name="Group 65"/>
          <p:cNvGrpSpPr>
            <a:grpSpLocks/>
          </p:cNvGrpSpPr>
          <p:nvPr/>
        </p:nvGrpSpPr>
        <p:grpSpPr bwMode="auto">
          <a:xfrm>
            <a:off x="2633345" y="2936875"/>
            <a:ext cx="3142615" cy="142875"/>
            <a:chOff x="1837" y="2569"/>
            <a:chExt cx="1996" cy="181"/>
          </a:xfrm>
        </p:grpSpPr>
        <p:sp>
          <p:nvSpPr>
            <p:cNvPr id="346" name="Line 66"/>
            <p:cNvSpPr>
              <a:spLocks noChangeShapeType="1"/>
            </p:cNvSpPr>
            <p:nvPr/>
          </p:nvSpPr>
          <p:spPr bwMode="auto">
            <a:xfrm>
              <a:off x="1837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7" name="Line 67"/>
            <p:cNvSpPr>
              <a:spLocks noChangeShapeType="1"/>
            </p:cNvSpPr>
            <p:nvPr/>
          </p:nvSpPr>
          <p:spPr bwMode="auto">
            <a:xfrm>
              <a:off x="2336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8" name="Line 68"/>
            <p:cNvSpPr>
              <a:spLocks noChangeShapeType="1"/>
            </p:cNvSpPr>
            <p:nvPr/>
          </p:nvSpPr>
          <p:spPr bwMode="auto">
            <a:xfrm>
              <a:off x="2835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9" name="Line 69"/>
            <p:cNvSpPr>
              <a:spLocks noChangeShapeType="1"/>
            </p:cNvSpPr>
            <p:nvPr/>
          </p:nvSpPr>
          <p:spPr bwMode="auto">
            <a:xfrm>
              <a:off x="3334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50" name="Line 70"/>
            <p:cNvSpPr>
              <a:spLocks noChangeShapeType="1"/>
            </p:cNvSpPr>
            <p:nvPr/>
          </p:nvSpPr>
          <p:spPr bwMode="auto">
            <a:xfrm>
              <a:off x="3833" y="256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51016" r="71191" b="38124"/>
          <a:stretch/>
        </p:blipFill>
        <p:spPr bwMode="auto">
          <a:xfrm>
            <a:off x="4527550" y="1168083"/>
            <a:ext cx="401638" cy="60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" name="Rectangle 301"/>
          <p:cNvSpPr/>
          <p:nvPr/>
        </p:nvSpPr>
        <p:spPr bwMode="auto">
          <a:xfrm>
            <a:off x="1356360" y="914400"/>
            <a:ext cx="6316980" cy="512064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0" name="Text Box 12"/>
          <p:cNvSpPr txBox="1">
            <a:spLocks noChangeArrowheads="1"/>
          </p:cNvSpPr>
          <p:nvPr/>
        </p:nvSpPr>
        <p:spPr bwMode="auto">
          <a:xfrm>
            <a:off x="3089276" y="5890260"/>
            <a:ext cx="2492373" cy="338554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cs typeface="Times New Roman" pitchFamily="18" charset="0"/>
              </a:rPr>
              <a:t>Pore-pressure decrease</a:t>
            </a:r>
          </a:p>
        </p:txBody>
      </p:sp>
      <p:grpSp>
        <p:nvGrpSpPr>
          <p:cNvPr id="311" name="Group 20"/>
          <p:cNvGrpSpPr>
            <a:grpSpLocks/>
          </p:cNvGrpSpPr>
          <p:nvPr/>
        </p:nvGrpSpPr>
        <p:grpSpPr bwMode="auto">
          <a:xfrm>
            <a:off x="3111463" y="5882914"/>
            <a:ext cx="2434462" cy="338123"/>
            <a:chOff x="4660" y="3184"/>
            <a:chExt cx="1418" cy="195"/>
          </a:xfrm>
        </p:grpSpPr>
        <p:sp>
          <p:nvSpPr>
            <p:cNvPr id="312" name="Text Box 21"/>
            <p:cNvSpPr txBox="1">
              <a:spLocks noChangeArrowheads="1"/>
            </p:cNvSpPr>
            <p:nvPr/>
          </p:nvSpPr>
          <p:spPr bwMode="auto">
            <a:xfrm>
              <a:off x="4733" y="3217"/>
              <a:ext cx="1316" cy="13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endParaRPr lang="en-US" altLang="en-US" sz="1600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313" name="Text Box 22"/>
            <p:cNvSpPr txBox="1">
              <a:spLocks noChangeArrowheads="1"/>
            </p:cNvSpPr>
            <p:nvPr/>
          </p:nvSpPr>
          <p:spPr bwMode="auto">
            <a:xfrm>
              <a:off x="4660" y="3184"/>
              <a:ext cx="1418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dirty="0">
                  <a:solidFill>
                    <a:schemeClr val="tx1"/>
                  </a:solidFill>
                </a:rPr>
                <a:t>Reservoir compaction</a:t>
              </a:r>
            </a:p>
          </p:txBody>
        </p:sp>
      </p:grpSp>
      <p:sp>
        <p:nvSpPr>
          <p:cNvPr id="364" name="Line 100"/>
          <p:cNvSpPr>
            <a:spLocks noChangeShapeType="1"/>
          </p:cNvSpPr>
          <p:nvPr/>
        </p:nvSpPr>
        <p:spPr bwMode="auto">
          <a:xfrm flipH="1">
            <a:off x="6466522" y="3329941"/>
            <a:ext cx="635317" cy="13843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75" name="Text Box 75"/>
          <p:cNvSpPr txBox="1">
            <a:spLocks noChangeArrowheads="1"/>
          </p:cNvSpPr>
          <p:nvPr/>
        </p:nvSpPr>
        <p:spPr bwMode="auto">
          <a:xfrm>
            <a:off x="7097078" y="3023235"/>
            <a:ext cx="972502" cy="5847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cs typeface="Times New Roman" pitchFamily="18" charset="0"/>
              </a:rPr>
              <a:t>Stress changes</a:t>
            </a:r>
          </a:p>
        </p:txBody>
      </p:sp>
      <p:sp>
        <p:nvSpPr>
          <p:cNvPr id="374" name="Text Box 75"/>
          <p:cNvSpPr txBox="1">
            <a:spLocks noChangeArrowheads="1"/>
          </p:cNvSpPr>
          <p:nvPr/>
        </p:nvSpPr>
        <p:spPr bwMode="auto">
          <a:xfrm>
            <a:off x="6998018" y="3023235"/>
            <a:ext cx="1551622" cy="58477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cs typeface="Times New Roman" pitchFamily="18" charset="0"/>
              </a:rPr>
              <a:t>Overburden displacements</a:t>
            </a:r>
          </a:p>
        </p:txBody>
      </p:sp>
      <p:sp>
        <p:nvSpPr>
          <p:cNvPr id="373" name="Text Box 75"/>
          <p:cNvSpPr txBox="1">
            <a:spLocks noChangeArrowheads="1"/>
          </p:cNvSpPr>
          <p:nvPr/>
        </p:nvSpPr>
        <p:spPr bwMode="auto">
          <a:xfrm>
            <a:off x="7097079" y="3129915"/>
            <a:ext cx="850582" cy="360363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cs typeface="Times New Roman" pitchFamily="18" charset="0"/>
              </a:rPr>
              <a:t>Stretch</a:t>
            </a:r>
          </a:p>
        </p:txBody>
      </p:sp>
      <p:grpSp>
        <p:nvGrpSpPr>
          <p:cNvPr id="351" name="Group 80"/>
          <p:cNvGrpSpPr>
            <a:grpSpLocks/>
          </p:cNvGrpSpPr>
          <p:nvPr/>
        </p:nvGrpSpPr>
        <p:grpSpPr bwMode="auto">
          <a:xfrm>
            <a:off x="6439537" y="1876110"/>
            <a:ext cx="1846263" cy="647700"/>
            <a:chOff x="4393" y="1172"/>
            <a:chExt cx="1163" cy="408"/>
          </a:xfrm>
        </p:grpSpPr>
        <p:grpSp>
          <p:nvGrpSpPr>
            <p:cNvPr id="352" name="Group 81"/>
            <p:cNvGrpSpPr>
              <a:grpSpLocks/>
            </p:cNvGrpSpPr>
            <p:nvPr/>
          </p:nvGrpSpPr>
          <p:grpSpPr bwMode="auto">
            <a:xfrm>
              <a:off x="4740" y="1172"/>
              <a:ext cx="816" cy="408"/>
              <a:chOff x="4740" y="1440"/>
              <a:chExt cx="816" cy="408"/>
            </a:xfrm>
          </p:grpSpPr>
          <p:sp>
            <p:nvSpPr>
              <p:cNvPr id="354" name="Text Box 82"/>
              <p:cNvSpPr txBox="1">
                <a:spLocks noChangeArrowheads="1"/>
              </p:cNvSpPr>
              <p:nvPr/>
            </p:nvSpPr>
            <p:spPr bwMode="auto">
              <a:xfrm>
                <a:off x="4740" y="1440"/>
                <a:ext cx="816" cy="408"/>
              </a:xfrm>
              <a:prstGeom prst="rect">
                <a:avLst/>
              </a:prstGeom>
              <a:solidFill>
                <a:srgbClr val="FFFF99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>
                <a:lvl1pPr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1pPr>
                <a:lvl2pPr marL="742950" indent="-28575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−"/>
                  <a:defRPr>
                    <a:solidFill>
                      <a:schemeClr val="tx2"/>
                    </a:solidFill>
                    <a:latin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3pPr>
                <a:lvl4pPr marL="16002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−"/>
                  <a:defRPr>
                    <a:solidFill>
                      <a:schemeClr val="tx2"/>
                    </a:solidFill>
                    <a:latin typeface="Arial" charset="0"/>
                  </a:defRPr>
                </a:lvl4pPr>
                <a:lvl5pPr marL="20574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endParaRPr lang="en-US" altLang="en-US" sz="1600" dirty="0">
                  <a:solidFill>
                    <a:schemeClr val="tx1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55" name="Text Box 83"/>
              <p:cNvSpPr txBox="1">
                <a:spLocks noChangeArrowheads="1"/>
              </p:cNvSpPr>
              <p:nvPr/>
            </p:nvSpPr>
            <p:spPr bwMode="auto">
              <a:xfrm>
                <a:off x="4740" y="1455"/>
                <a:ext cx="816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1pPr>
                <a:lvl2pPr marL="742950" indent="-28575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−"/>
                  <a:defRPr>
                    <a:solidFill>
                      <a:schemeClr val="tx2"/>
                    </a:solidFill>
                    <a:latin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3pPr>
                <a:lvl4pPr marL="16002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−"/>
                  <a:defRPr>
                    <a:solidFill>
                      <a:schemeClr val="tx2"/>
                    </a:solidFill>
                    <a:latin typeface="Arial" charset="0"/>
                  </a:defRPr>
                </a:lvl4pPr>
                <a:lvl5pPr marL="20574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600" dirty="0">
                    <a:solidFill>
                      <a:schemeClr val="tx1"/>
                    </a:solidFill>
                  </a:rPr>
                  <a:t>Seabed</a:t>
                </a:r>
              </a:p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en-US" altLang="en-US" sz="1600" dirty="0">
                    <a:solidFill>
                      <a:schemeClr val="tx1"/>
                    </a:solidFill>
                  </a:rPr>
                  <a:t>subsidence</a:t>
                </a:r>
              </a:p>
            </p:txBody>
          </p:sp>
        </p:grpSp>
        <p:sp>
          <p:nvSpPr>
            <p:cNvPr id="353" name="Line 84"/>
            <p:cNvSpPr>
              <a:spLocks noChangeShapeType="1"/>
            </p:cNvSpPr>
            <p:nvPr/>
          </p:nvSpPr>
          <p:spPr bwMode="auto">
            <a:xfrm flipH="1">
              <a:off x="4393" y="1389"/>
              <a:ext cx="347" cy="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cxnSp>
        <p:nvCxnSpPr>
          <p:cNvPr id="381" name="Straight Connector 380"/>
          <p:cNvCxnSpPr/>
          <p:nvPr/>
        </p:nvCxnSpPr>
        <p:spPr bwMode="auto">
          <a:xfrm flipH="1">
            <a:off x="2979420" y="1897380"/>
            <a:ext cx="212090" cy="29489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2" name="Straight Connector 381"/>
          <p:cNvCxnSpPr/>
          <p:nvPr/>
        </p:nvCxnSpPr>
        <p:spPr bwMode="auto">
          <a:xfrm>
            <a:off x="2759710" y="1821180"/>
            <a:ext cx="212090" cy="3048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7" name="Straight Connector 386"/>
          <p:cNvCxnSpPr/>
          <p:nvPr/>
        </p:nvCxnSpPr>
        <p:spPr bwMode="auto">
          <a:xfrm flipH="1">
            <a:off x="1738909" y="1866900"/>
            <a:ext cx="228600" cy="288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8" name="Straight Connector 387"/>
          <p:cNvCxnSpPr/>
          <p:nvPr/>
        </p:nvCxnSpPr>
        <p:spPr bwMode="auto">
          <a:xfrm>
            <a:off x="1587767" y="1787893"/>
            <a:ext cx="144792" cy="29174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9" name="Straight Connector 388"/>
          <p:cNvCxnSpPr/>
          <p:nvPr/>
        </p:nvCxnSpPr>
        <p:spPr bwMode="auto">
          <a:xfrm flipH="1">
            <a:off x="2385060" y="1874925"/>
            <a:ext cx="196849" cy="294091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90" name="Straight Connector 389"/>
          <p:cNvCxnSpPr/>
          <p:nvPr/>
        </p:nvCxnSpPr>
        <p:spPr bwMode="auto">
          <a:xfrm>
            <a:off x="2150109" y="1798725"/>
            <a:ext cx="219711" cy="306283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402" name="Title 1"/>
          <p:cNvSpPr txBox="1">
            <a:spLocks/>
          </p:cNvSpPr>
          <p:nvPr/>
        </p:nvSpPr>
        <p:spPr bwMode="auto">
          <a:xfrm>
            <a:off x="323851" y="260350"/>
            <a:ext cx="686943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6858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089025" indent="-200025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581150" indent="-236538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09775" indent="-180975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4669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241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3813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385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3200" dirty="0" err="1"/>
              <a:t>Why</a:t>
            </a:r>
            <a:r>
              <a:rPr lang="nb-NO" altLang="en-US" sz="3200" dirty="0"/>
              <a:t> monitor </a:t>
            </a:r>
            <a:r>
              <a:rPr lang="nb-NO" altLang="en-US" sz="3200" dirty="0" err="1"/>
              <a:t>overburden</a:t>
            </a:r>
            <a:endParaRPr lang="en-US" altLang="en-US" sz="3200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1670686" y="1126490"/>
            <a:ext cx="2796537" cy="761365"/>
            <a:chOff x="1670686" y="1126490"/>
            <a:chExt cx="2796537" cy="761365"/>
          </a:xfrm>
        </p:grpSpPr>
        <p:grpSp>
          <p:nvGrpSpPr>
            <p:cNvPr id="162" name="Group 161"/>
            <p:cNvGrpSpPr>
              <a:grpSpLocks/>
            </p:cNvGrpSpPr>
            <p:nvPr/>
          </p:nvGrpSpPr>
          <p:grpSpPr bwMode="auto">
            <a:xfrm>
              <a:off x="1670686" y="1725930"/>
              <a:ext cx="1638300" cy="161925"/>
              <a:chOff x="2162375" y="1285575"/>
              <a:chExt cx="1638299" cy="161925"/>
            </a:xfrm>
          </p:grpSpPr>
          <p:sp>
            <p:nvSpPr>
              <p:cNvPr id="213" name="5-Point Star 212"/>
              <p:cNvSpPr/>
              <p:nvPr/>
            </p:nvSpPr>
            <p:spPr bwMode="auto">
              <a:xfrm>
                <a:off x="3629224" y="1285575"/>
                <a:ext cx="171450" cy="161925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endParaRPr lang="nb-NO"/>
              </a:p>
            </p:txBody>
          </p:sp>
          <p:cxnSp>
            <p:nvCxnSpPr>
              <p:cNvPr id="214" name="Straight Connector 124"/>
              <p:cNvCxnSpPr>
                <a:cxnSpLocks noChangeShapeType="1"/>
              </p:cNvCxnSpPr>
              <p:nvPr/>
            </p:nvCxnSpPr>
            <p:spPr bwMode="auto">
              <a:xfrm flipH="1">
                <a:off x="2162375" y="1380825"/>
                <a:ext cx="148590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68" name="Group 167"/>
            <p:cNvGrpSpPr/>
            <p:nvPr/>
          </p:nvGrpSpPr>
          <p:grpSpPr>
            <a:xfrm>
              <a:off x="3236119" y="1126490"/>
              <a:ext cx="1231104" cy="665162"/>
              <a:chOff x="3236119" y="1111250"/>
              <a:chExt cx="1231104" cy="665162"/>
            </a:xfrm>
          </p:grpSpPr>
          <p:sp>
            <p:nvSpPr>
              <p:cNvPr id="170" name="Freeform 169"/>
              <p:cNvSpPr/>
              <p:nvPr/>
            </p:nvSpPr>
            <p:spPr bwMode="auto">
              <a:xfrm>
                <a:off x="3435348" y="1374773"/>
                <a:ext cx="1031875" cy="371475"/>
              </a:xfrm>
              <a:custGeom>
                <a:avLst/>
                <a:gdLst>
                  <a:gd name="connsiteX0" fmla="*/ 0 w 330200"/>
                  <a:gd name="connsiteY0" fmla="*/ 0 h 98426"/>
                  <a:gd name="connsiteX1" fmla="*/ 25400 w 330200"/>
                  <a:gd name="connsiteY1" fmla="*/ 19050 h 98426"/>
                  <a:gd name="connsiteX2" fmla="*/ 44450 w 330200"/>
                  <a:gd name="connsiteY2" fmla="*/ 25400 h 98426"/>
                  <a:gd name="connsiteX3" fmla="*/ 69850 w 330200"/>
                  <a:gd name="connsiteY3" fmla="*/ 38100 h 98426"/>
                  <a:gd name="connsiteX4" fmla="*/ 107950 w 330200"/>
                  <a:gd name="connsiteY4" fmla="*/ 50800 h 98426"/>
                  <a:gd name="connsiteX5" fmla="*/ 155575 w 330200"/>
                  <a:gd name="connsiteY5" fmla="*/ 69850 h 98426"/>
                  <a:gd name="connsiteX6" fmla="*/ 171450 w 330200"/>
                  <a:gd name="connsiteY6" fmla="*/ 73025 h 98426"/>
                  <a:gd name="connsiteX7" fmla="*/ 222250 w 330200"/>
                  <a:gd name="connsiteY7" fmla="*/ 79375 h 98426"/>
                  <a:gd name="connsiteX8" fmla="*/ 247650 w 330200"/>
                  <a:gd name="connsiteY8" fmla="*/ 85725 h 98426"/>
                  <a:gd name="connsiteX9" fmla="*/ 269875 w 330200"/>
                  <a:gd name="connsiteY9" fmla="*/ 88900 h 98426"/>
                  <a:gd name="connsiteX10" fmla="*/ 285750 w 330200"/>
                  <a:gd name="connsiteY10" fmla="*/ 92075 h 98426"/>
                  <a:gd name="connsiteX11" fmla="*/ 307975 w 330200"/>
                  <a:gd name="connsiteY11" fmla="*/ 95250 h 98426"/>
                  <a:gd name="connsiteX12" fmla="*/ 330200 w 330200"/>
                  <a:gd name="connsiteY12" fmla="*/ 98425 h 98426"/>
                  <a:gd name="connsiteX0" fmla="*/ 0 w 330200"/>
                  <a:gd name="connsiteY0" fmla="*/ 0 h 98426"/>
                  <a:gd name="connsiteX1" fmla="*/ 25400 w 330200"/>
                  <a:gd name="connsiteY1" fmla="*/ 19050 h 98426"/>
                  <a:gd name="connsiteX2" fmla="*/ 44450 w 330200"/>
                  <a:gd name="connsiteY2" fmla="*/ 25400 h 98426"/>
                  <a:gd name="connsiteX3" fmla="*/ 69850 w 330200"/>
                  <a:gd name="connsiteY3" fmla="*/ 38100 h 98426"/>
                  <a:gd name="connsiteX4" fmla="*/ 107950 w 330200"/>
                  <a:gd name="connsiteY4" fmla="*/ 50800 h 98426"/>
                  <a:gd name="connsiteX5" fmla="*/ 155575 w 330200"/>
                  <a:gd name="connsiteY5" fmla="*/ 69850 h 98426"/>
                  <a:gd name="connsiteX6" fmla="*/ 171450 w 330200"/>
                  <a:gd name="connsiteY6" fmla="*/ 73025 h 98426"/>
                  <a:gd name="connsiteX7" fmla="*/ 222250 w 330200"/>
                  <a:gd name="connsiteY7" fmla="*/ 79375 h 98426"/>
                  <a:gd name="connsiteX8" fmla="*/ 269875 w 330200"/>
                  <a:gd name="connsiteY8" fmla="*/ 88900 h 98426"/>
                  <a:gd name="connsiteX9" fmla="*/ 285750 w 330200"/>
                  <a:gd name="connsiteY9" fmla="*/ 92075 h 98426"/>
                  <a:gd name="connsiteX10" fmla="*/ 307975 w 330200"/>
                  <a:gd name="connsiteY10" fmla="*/ 95250 h 98426"/>
                  <a:gd name="connsiteX11" fmla="*/ 330200 w 330200"/>
                  <a:gd name="connsiteY11" fmla="*/ 98425 h 98426"/>
                  <a:gd name="connsiteX0" fmla="*/ 0 w 307975"/>
                  <a:gd name="connsiteY0" fmla="*/ 0 h 95250"/>
                  <a:gd name="connsiteX1" fmla="*/ 25400 w 307975"/>
                  <a:gd name="connsiteY1" fmla="*/ 19050 h 95250"/>
                  <a:gd name="connsiteX2" fmla="*/ 44450 w 307975"/>
                  <a:gd name="connsiteY2" fmla="*/ 25400 h 95250"/>
                  <a:gd name="connsiteX3" fmla="*/ 69850 w 307975"/>
                  <a:gd name="connsiteY3" fmla="*/ 38100 h 95250"/>
                  <a:gd name="connsiteX4" fmla="*/ 107950 w 307975"/>
                  <a:gd name="connsiteY4" fmla="*/ 50800 h 95250"/>
                  <a:gd name="connsiteX5" fmla="*/ 155575 w 307975"/>
                  <a:gd name="connsiteY5" fmla="*/ 69850 h 95250"/>
                  <a:gd name="connsiteX6" fmla="*/ 171450 w 307975"/>
                  <a:gd name="connsiteY6" fmla="*/ 73025 h 95250"/>
                  <a:gd name="connsiteX7" fmla="*/ 222250 w 307975"/>
                  <a:gd name="connsiteY7" fmla="*/ 79375 h 95250"/>
                  <a:gd name="connsiteX8" fmla="*/ 269875 w 307975"/>
                  <a:gd name="connsiteY8" fmla="*/ 88900 h 95250"/>
                  <a:gd name="connsiteX9" fmla="*/ 285750 w 307975"/>
                  <a:gd name="connsiteY9" fmla="*/ 92075 h 95250"/>
                  <a:gd name="connsiteX10" fmla="*/ 307975 w 307975"/>
                  <a:gd name="connsiteY10" fmla="*/ 95250 h 95250"/>
                  <a:gd name="connsiteX0" fmla="*/ 0 w 949325"/>
                  <a:gd name="connsiteY0" fmla="*/ 285753 h 405233"/>
                  <a:gd name="connsiteX1" fmla="*/ 25400 w 949325"/>
                  <a:gd name="connsiteY1" fmla="*/ 304803 h 405233"/>
                  <a:gd name="connsiteX2" fmla="*/ 44450 w 949325"/>
                  <a:gd name="connsiteY2" fmla="*/ 311153 h 405233"/>
                  <a:gd name="connsiteX3" fmla="*/ 69850 w 949325"/>
                  <a:gd name="connsiteY3" fmla="*/ 323853 h 405233"/>
                  <a:gd name="connsiteX4" fmla="*/ 107950 w 949325"/>
                  <a:gd name="connsiteY4" fmla="*/ 336553 h 405233"/>
                  <a:gd name="connsiteX5" fmla="*/ 155575 w 949325"/>
                  <a:gd name="connsiteY5" fmla="*/ 355603 h 405233"/>
                  <a:gd name="connsiteX6" fmla="*/ 171450 w 949325"/>
                  <a:gd name="connsiteY6" fmla="*/ 358778 h 405233"/>
                  <a:gd name="connsiteX7" fmla="*/ 222250 w 949325"/>
                  <a:gd name="connsiteY7" fmla="*/ 365128 h 405233"/>
                  <a:gd name="connsiteX8" fmla="*/ 269875 w 949325"/>
                  <a:gd name="connsiteY8" fmla="*/ 374653 h 405233"/>
                  <a:gd name="connsiteX9" fmla="*/ 285750 w 949325"/>
                  <a:gd name="connsiteY9" fmla="*/ 377828 h 405233"/>
                  <a:gd name="connsiteX10" fmla="*/ 949325 w 949325"/>
                  <a:gd name="connsiteY10" fmla="*/ 3 h 405233"/>
                  <a:gd name="connsiteX0" fmla="*/ 0 w 949325"/>
                  <a:gd name="connsiteY0" fmla="*/ 285764 h 390610"/>
                  <a:gd name="connsiteX1" fmla="*/ 25400 w 949325"/>
                  <a:gd name="connsiteY1" fmla="*/ 304814 h 390610"/>
                  <a:gd name="connsiteX2" fmla="*/ 44450 w 949325"/>
                  <a:gd name="connsiteY2" fmla="*/ 311164 h 390610"/>
                  <a:gd name="connsiteX3" fmla="*/ 69850 w 949325"/>
                  <a:gd name="connsiteY3" fmla="*/ 323864 h 390610"/>
                  <a:gd name="connsiteX4" fmla="*/ 107950 w 949325"/>
                  <a:gd name="connsiteY4" fmla="*/ 336564 h 390610"/>
                  <a:gd name="connsiteX5" fmla="*/ 155575 w 949325"/>
                  <a:gd name="connsiteY5" fmla="*/ 355614 h 390610"/>
                  <a:gd name="connsiteX6" fmla="*/ 171450 w 949325"/>
                  <a:gd name="connsiteY6" fmla="*/ 358789 h 390610"/>
                  <a:gd name="connsiteX7" fmla="*/ 222250 w 949325"/>
                  <a:gd name="connsiteY7" fmla="*/ 365139 h 390610"/>
                  <a:gd name="connsiteX8" fmla="*/ 269875 w 949325"/>
                  <a:gd name="connsiteY8" fmla="*/ 374664 h 390610"/>
                  <a:gd name="connsiteX9" fmla="*/ 844550 w 949325"/>
                  <a:gd name="connsiteY9" fmla="*/ 127014 h 390610"/>
                  <a:gd name="connsiteX10" fmla="*/ 949325 w 949325"/>
                  <a:gd name="connsiteY10" fmla="*/ 14 h 390610"/>
                  <a:gd name="connsiteX0" fmla="*/ 77423 w 1035414"/>
                  <a:gd name="connsiteY0" fmla="*/ 285759 h 365159"/>
                  <a:gd name="connsiteX1" fmla="*/ 102823 w 1035414"/>
                  <a:gd name="connsiteY1" fmla="*/ 304809 h 365159"/>
                  <a:gd name="connsiteX2" fmla="*/ 121873 w 1035414"/>
                  <a:gd name="connsiteY2" fmla="*/ 311159 h 365159"/>
                  <a:gd name="connsiteX3" fmla="*/ 147273 w 1035414"/>
                  <a:gd name="connsiteY3" fmla="*/ 323859 h 365159"/>
                  <a:gd name="connsiteX4" fmla="*/ 185373 w 1035414"/>
                  <a:gd name="connsiteY4" fmla="*/ 336559 h 365159"/>
                  <a:gd name="connsiteX5" fmla="*/ 232998 w 1035414"/>
                  <a:gd name="connsiteY5" fmla="*/ 355609 h 365159"/>
                  <a:gd name="connsiteX6" fmla="*/ 248873 w 1035414"/>
                  <a:gd name="connsiteY6" fmla="*/ 358784 h 365159"/>
                  <a:gd name="connsiteX7" fmla="*/ 299673 w 1035414"/>
                  <a:gd name="connsiteY7" fmla="*/ 365134 h 365159"/>
                  <a:gd name="connsiteX8" fmla="*/ 17098 w 1035414"/>
                  <a:gd name="connsiteY8" fmla="*/ 123834 h 365159"/>
                  <a:gd name="connsiteX9" fmla="*/ 921973 w 1035414"/>
                  <a:gd name="connsiteY9" fmla="*/ 127009 h 365159"/>
                  <a:gd name="connsiteX10" fmla="*/ 1026748 w 1035414"/>
                  <a:gd name="connsiteY10" fmla="*/ 9 h 365159"/>
                  <a:gd name="connsiteX0" fmla="*/ 131216 w 1089207"/>
                  <a:gd name="connsiteY0" fmla="*/ 285759 h 384193"/>
                  <a:gd name="connsiteX1" fmla="*/ 156616 w 1089207"/>
                  <a:gd name="connsiteY1" fmla="*/ 304809 h 384193"/>
                  <a:gd name="connsiteX2" fmla="*/ 175666 w 1089207"/>
                  <a:gd name="connsiteY2" fmla="*/ 311159 h 384193"/>
                  <a:gd name="connsiteX3" fmla="*/ 201066 w 1089207"/>
                  <a:gd name="connsiteY3" fmla="*/ 323859 h 384193"/>
                  <a:gd name="connsiteX4" fmla="*/ 239166 w 1089207"/>
                  <a:gd name="connsiteY4" fmla="*/ 336559 h 384193"/>
                  <a:gd name="connsiteX5" fmla="*/ 286791 w 1089207"/>
                  <a:gd name="connsiteY5" fmla="*/ 355609 h 384193"/>
                  <a:gd name="connsiteX6" fmla="*/ 302666 w 1089207"/>
                  <a:gd name="connsiteY6" fmla="*/ 358784 h 384193"/>
                  <a:gd name="connsiteX7" fmla="*/ 48666 w 1089207"/>
                  <a:gd name="connsiteY7" fmla="*/ 6359 h 384193"/>
                  <a:gd name="connsiteX8" fmla="*/ 70891 w 1089207"/>
                  <a:gd name="connsiteY8" fmla="*/ 123834 h 384193"/>
                  <a:gd name="connsiteX9" fmla="*/ 975766 w 1089207"/>
                  <a:gd name="connsiteY9" fmla="*/ 127009 h 384193"/>
                  <a:gd name="connsiteX10" fmla="*/ 1080541 w 1089207"/>
                  <a:gd name="connsiteY10" fmla="*/ 9 h 384193"/>
                  <a:gd name="connsiteX0" fmla="*/ 131216 w 1089207"/>
                  <a:gd name="connsiteY0" fmla="*/ 296912 h 387958"/>
                  <a:gd name="connsiteX1" fmla="*/ 156616 w 1089207"/>
                  <a:gd name="connsiteY1" fmla="*/ 315962 h 387958"/>
                  <a:gd name="connsiteX2" fmla="*/ 175666 w 1089207"/>
                  <a:gd name="connsiteY2" fmla="*/ 322312 h 387958"/>
                  <a:gd name="connsiteX3" fmla="*/ 201066 w 1089207"/>
                  <a:gd name="connsiteY3" fmla="*/ 335012 h 387958"/>
                  <a:gd name="connsiteX4" fmla="*/ 239166 w 1089207"/>
                  <a:gd name="connsiteY4" fmla="*/ 347712 h 387958"/>
                  <a:gd name="connsiteX5" fmla="*/ 286791 w 1089207"/>
                  <a:gd name="connsiteY5" fmla="*/ 366762 h 387958"/>
                  <a:gd name="connsiteX6" fmla="*/ 70891 w 1089207"/>
                  <a:gd name="connsiteY6" fmla="*/ 30212 h 387958"/>
                  <a:gd name="connsiteX7" fmla="*/ 48666 w 1089207"/>
                  <a:gd name="connsiteY7" fmla="*/ 17512 h 387958"/>
                  <a:gd name="connsiteX8" fmla="*/ 70891 w 1089207"/>
                  <a:gd name="connsiteY8" fmla="*/ 134987 h 387958"/>
                  <a:gd name="connsiteX9" fmla="*/ 975766 w 1089207"/>
                  <a:gd name="connsiteY9" fmla="*/ 138162 h 387958"/>
                  <a:gd name="connsiteX10" fmla="*/ 1080541 w 1089207"/>
                  <a:gd name="connsiteY10" fmla="*/ 11162 h 387958"/>
                  <a:gd name="connsiteX0" fmla="*/ 169316 w 1089207"/>
                  <a:gd name="connsiteY0" fmla="*/ 579487 h 579617"/>
                  <a:gd name="connsiteX1" fmla="*/ 156616 w 1089207"/>
                  <a:gd name="connsiteY1" fmla="*/ 315962 h 579617"/>
                  <a:gd name="connsiteX2" fmla="*/ 175666 w 1089207"/>
                  <a:gd name="connsiteY2" fmla="*/ 322312 h 579617"/>
                  <a:gd name="connsiteX3" fmla="*/ 201066 w 1089207"/>
                  <a:gd name="connsiteY3" fmla="*/ 335012 h 579617"/>
                  <a:gd name="connsiteX4" fmla="*/ 239166 w 1089207"/>
                  <a:gd name="connsiteY4" fmla="*/ 347712 h 579617"/>
                  <a:gd name="connsiteX5" fmla="*/ 286791 w 1089207"/>
                  <a:gd name="connsiteY5" fmla="*/ 366762 h 579617"/>
                  <a:gd name="connsiteX6" fmla="*/ 70891 w 1089207"/>
                  <a:gd name="connsiteY6" fmla="*/ 30212 h 579617"/>
                  <a:gd name="connsiteX7" fmla="*/ 48666 w 1089207"/>
                  <a:gd name="connsiteY7" fmla="*/ 17512 h 579617"/>
                  <a:gd name="connsiteX8" fmla="*/ 70891 w 1089207"/>
                  <a:gd name="connsiteY8" fmla="*/ 134987 h 579617"/>
                  <a:gd name="connsiteX9" fmla="*/ 975766 w 1089207"/>
                  <a:gd name="connsiteY9" fmla="*/ 138162 h 579617"/>
                  <a:gd name="connsiteX10" fmla="*/ 1080541 w 1089207"/>
                  <a:gd name="connsiteY10" fmla="*/ 11162 h 579617"/>
                  <a:gd name="connsiteX0" fmla="*/ 156616 w 1089207"/>
                  <a:gd name="connsiteY0" fmla="*/ 315962 h 387958"/>
                  <a:gd name="connsiteX1" fmla="*/ 175666 w 1089207"/>
                  <a:gd name="connsiteY1" fmla="*/ 322312 h 387958"/>
                  <a:gd name="connsiteX2" fmla="*/ 201066 w 1089207"/>
                  <a:gd name="connsiteY2" fmla="*/ 335012 h 387958"/>
                  <a:gd name="connsiteX3" fmla="*/ 239166 w 1089207"/>
                  <a:gd name="connsiteY3" fmla="*/ 347712 h 387958"/>
                  <a:gd name="connsiteX4" fmla="*/ 286791 w 1089207"/>
                  <a:gd name="connsiteY4" fmla="*/ 366762 h 387958"/>
                  <a:gd name="connsiteX5" fmla="*/ 70891 w 1089207"/>
                  <a:gd name="connsiteY5" fmla="*/ 30212 h 387958"/>
                  <a:gd name="connsiteX6" fmla="*/ 48666 w 1089207"/>
                  <a:gd name="connsiteY6" fmla="*/ 17512 h 387958"/>
                  <a:gd name="connsiteX7" fmla="*/ 70891 w 1089207"/>
                  <a:gd name="connsiteY7" fmla="*/ 134987 h 387958"/>
                  <a:gd name="connsiteX8" fmla="*/ 975766 w 1089207"/>
                  <a:gd name="connsiteY8" fmla="*/ 138162 h 387958"/>
                  <a:gd name="connsiteX9" fmla="*/ 1080541 w 1089207"/>
                  <a:gd name="connsiteY9" fmla="*/ 11162 h 387958"/>
                  <a:gd name="connsiteX0" fmla="*/ 156616 w 1089207"/>
                  <a:gd name="connsiteY0" fmla="*/ 315962 h 387422"/>
                  <a:gd name="connsiteX1" fmla="*/ 175666 w 1089207"/>
                  <a:gd name="connsiteY1" fmla="*/ 322312 h 387422"/>
                  <a:gd name="connsiteX2" fmla="*/ 239166 w 1089207"/>
                  <a:gd name="connsiteY2" fmla="*/ 347712 h 387422"/>
                  <a:gd name="connsiteX3" fmla="*/ 286791 w 1089207"/>
                  <a:gd name="connsiteY3" fmla="*/ 366762 h 387422"/>
                  <a:gd name="connsiteX4" fmla="*/ 70891 w 1089207"/>
                  <a:gd name="connsiteY4" fmla="*/ 30212 h 387422"/>
                  <a:gd name="connsiteX5" fmla="*/ 48666 w 1089207"/>
                  <a:gd name="connsiteY5" fmla="*/ 17512 h 387422"/>
                  <a:gd name="connsiteX6" fmla="*/ 70891 w 1089207"/>
                  <a:gd name="connsiteY6" fmla="*/ 134987 h 387422"/>
                  <a:gd name="connsiteX7" fmla="*/ 975766 w 1089207"/>
                  <a:gd name="connsiteY7" fmla="*/ 138162 h 387422"/>
                  <a:gd name="connsiteX8" fmla="*/ 1080541 w 1089207"/>
                  <a:gd name="connsiteY8" fmla="*/ 11162 h 387422"/>
                  <a:gd name="connsiteX0" fmla="*/ 156616 w 1089207"/>
                  <a:gd name="connsiteY0" fmla="*/ 315962 h 387609"/>
                  <a:gd name="connsiteX1" fmla="*/ 239166 w 1089207"/>
                  <a:gd name="connsiteY1" fmla="*/ 347712 h 387609"/>
                  <a:gd name="connsiteX2" fmla="*/ 286791 w 1089207"/>
                  <a:gd name="connsiteY2" fmla="*/ 366762 h 387609"/>
                  <a:gd name="connsiteX3" fmla="*/ 70891 w 1089207"/>
                  <a:gd name="connsiteY3" fmla="*/ 30212 h 387609"/>
                  <a:gd name="connsiteX4" fmla="*/ 48666 w 1089207"/>
                  <a:gd name="connsiteY4" fmla="*/ 17512 h 387609"/>
                  <a:gd name="connsiteX5" fmla="*/ 70891 w 1089207"/>
                  <a:gd name="connsiteY5" fmla="*/ 134987 h 387609"/>
                  <a:gd name="connsiteX6" fmla="*/ 975766 w 1089207"/>
                  <a:gd name="connsiteY6" fmla="*/ 138162 h 387609"/>
                  <a:gd name="connsiteX7" fmla="*/ 1080541 w 1089207"/>
                  <a:gd name="connsiteY7" fmla="*/ 11162 h 387609"/>
                  <a:gd name="connsiteX0" fmla="*/ 156616 w 1089207"/>
                  <a:gd name="connsiteY0" fmla="*/ 312727 h 384606"/>
                  <a:gd name="connsiteX1" fmla="*/ 239166 w 1089207"/>
                  <a:gd name="connsiteY1" fmla="*/ 344477 h 384606"/>
                  <a:gd name="connsiteX2" fmla="*/ 286791 w 1089207"/>
                  <a:gd name="connsiteY2" fmla="*/ 363527 h 384606"/>
                  <a:gd name="connsiteX3" fmla="*/ 162968 w 1089207"/>
                  <a:gd name="connsiteY3" fmla="*/ 23803 h 384606"/>
                  <a:gd name="connsiteX4" fmla="*/ 70891 w 1089207"/>
                  <a:gd name="connsiteY4" fmla="*/ 26977 h 384606"/>
                  <a:gd name="connsiteX5" fmla="*/ 48666 w 1089207"/>
                  <a:gd name="connsiteY5" fmla="*/ 14277 h 384606"/>
                  <a:gd name="connsiteX6" fmla="*/ 70891 w 1089207"/>
                  <a:gd name="connsiteY6" fmla="*/ 131752 h 384606"/>
                  <a:gd name="connsiteX7" fmla="*/ 975766 w 1089207"/>
                  <a:gd name="connsiteY7" fmla="*/ 134927 h 384606"/>
                  <a:gd name="connsiteX8" fmla="*/ 1080541 w 1089207"/>
                  <a:gd name="connsiteY8" fmla="*/ 7927 h 384606"/>
                  <a:gd name="connsiteX0" fmla="*/ 156616 w 1089207"/>
                  <a:gd name="connsiteY0" fmla="*/ 352462 h 424341"/>
                  <a:gd name="connsiteX1" fmla="*/ 239166 w 1089207"/>
                  <a:gd name="connsiteY1" fmla="*/ 384212 h 424341"/>
                  <a:gd name="connsiteX2" fmla="*/ 286791 w 1089207"/>
                  <a:gd name="connsiteY2" fmla="*/ 403262 h 424341"/>
                  <a:gd name="connsiteX3" fmla="*/ 162968 w 1089207"/>
                  <a:gd name="connsiteY3" fmla="*/ 63538 h 424341"/>
                  <a:gd name="connsiteX4" fmla="*/ 99468 w 1089207"/>
                  <a:gd name="connsiteY4" fmla="*/ 37 h 424341"/>
                  <a:gd name="connsiteX5" fmla="*/ 70891 w 1089207"/>
                  <a:gd name="connsiteY5" fmla="*/ 66712 h 424341"/>
                  <a:gd name="connsiteX6" fmla="*/ 48666 w 1089207"/>
                  <a:gd name="connsiteY6" fmla="*/ 54012 h 424341"/>
                  <a:gd name="connsiteX7" fmla="*/ 70891 w 1089207"/>
                  <a:gd name="connsiteY7" fmla="*/ 171487 h 424341"/>
                  <a:gd name="connsiteX8" fmla="*/ 975766 w 1089207"/>
                  <a:gd name="connsiteY8" fmla="*/ 174662 h 424341"/>
                  <a:gd name="connsiteX9" fmla="*/ 1080541 w 1089207"/>
                  <a:gd name="connsiteY9" fmla="*/ 47662 h 424341"/>
                  <a:gd name="connsiteX0" fmla="*/ 156616 w 1089207"/>
                  <a:gd name="connsiteY0" fmla="*/ 352462 h 424341"/>
                  <a:gd name="connsiteX1" fmla="*/ 239166 w 1089207"/>
                  <a:gd name="connsiteY1" fmla="*/ 384212 h 424341"/>
                  <a:gd name="connsiteX2" fmla="*/ 286791 w 1089207"/>
                  <a:gd name="connsiteY2" fmla="*/ 403262 h 424341"/>
                  <a:gd name="connsiteX3" fmla="*/ 162968 w 1089207"/>
                  <a:gd name="connsiteY3" fmla="*/ 63538 h 424341"/>
                  <a:gd name="connsiteX4" fmla="*/ 99468 w 1089207"/>
                  <a:gd name="connsiteY4" fmla="*/ 37 h 424341"/>
                  <a:gd name="connsiteX5" fmla="*/ 67716 w 1089207"/>
                  <a:gd name="connsiteY5" fmla="*/ 54012 h 424341"/>
                  <a:gd name="connsiteX6" fmla="*/ 48666 w 1089207"/>
                  <a:gd name="connsiteY6" fmla="*/ 54012 h 424341"/>
                  <a:gd name="connsiteX7" fmla="*/ 70891 w 1089207"/>
                  <a:gd name="connsiteY7" fmla="*/ 171487 h 424341"/>
                  <a:gd name="connsiteX8" fmla="*/ 975766 w 1089207"/>
                  <a:gd name="connsiteY8" fmla="*/ 174662 h 424341"/>
                  <a:gd name="connsiteX9" fmla="*/ 1080541 w 1089207"/>
                  <a:gd name="connsiteY9" fmla="*/ 47662 h 424341"/>
                  <a:gd name="connsiteX0" fmla="*/ 156616 w 1089207"/>
                  <a:gd name="connsiteY0" fmla="*/ 355624 h 427503"/>
                  <a:gd name="connsiteX1" fmla="*/ 239166 w 1089207"/>
                  <a:gd name="connsiteY1" fmla="*/ 387374 h 427503"/>
                  <a:gd name="connsiteX2" fmla="*/ 286791 w 1089207"/>
                  <a:gd name="connsiteY2" fmla="*/ 406424 h 427503"/>
                  <a:gd name="connsiteX3" fmla="*/ 162968 w 1089207"/>
                  <a:gd name="connsiteY3" fmla="*/ 66700 h 427503"/>
                  <a:gd name="connsiteX4" fmla="*/ 112168 w 1089207"/>
                  <a:gd name="connsiteY4" fmla="*/ 24 h 427503"/>
                  <a:gd name="connsiteX5" fmla="*/ 67716 w 1089207"/>
                  <a:gd name="connsiteY5" fmla="*/ 57174 h 427503"/>
                  <a:gd name="connsiteX6" fmla="*/ 48666 w 1089207"/>
                  <a:gd name="connsiteY6" fmla="*/ 57174 h 427503"/>
                  <a:gd name="connsiteX7" fmla="*/ 70891 w 1089207"/>
                  <a:gd name="connsiteY7" fmla="*/ 174649 h 427503"/>
                  <a:gd name="connsiteX8" fmla="*/ 975766 w 1089207"/>
                  <a:gd name="connsiteY8" fmla="*/ 177824 h 427503"/>
                  <a:gd name="connsiteX9" fmla="*/ 1080541 w 1089207"/>
                  <a:gd name="connsiteY9" fmla="*/ 50824 h 427503"/>
                  <a:gd name="connsiteX0" fmla="*/ 156616 w 1080541"/>
                  <a:gd name="connsiteY0" fmla="*/ 355624 h 427503"/>
                  <a:gd name="connsiteX1" fmla="*/ 239166 w 1080541"/>
                  <a:gd name="connsiteY1" fmla="*/ 387374 h 427503"/>
                  <a:gd name="connsiteX2" fmla="*/ 286791 w 1080541"/>
                  <a:gd name="connsiteY2" fmla="*/ 406424 h 427503"/>
                  <a:gd name="connsiteX3" fmla="*/ 162968 w 1080541"/>
                  <a:gd name="connsiteY3" fmla="*/ 66700 h 427503"/>
                  <a:gd name="connsiteX4" fmla="*/ 112168 w 1080541"/>
                  <a:gd name="connsiteY4" fmla="*/ 24 h 427503"/>
                  <a:gd name="connsiteX5" fmla="*/ 67716 w 1080541"/>
                  <a:gd name="connsiteY5" fmla="*/ 57174 h 427503"/>
                  <a:gd name="connsiteX6" fmla="*/ 48666 w 1080541"/>
                  <a:gd name="connsiteY6" fmla="*/ 57174 h 427503"/>
                  <a:gd name="connsiteX7" fmla="*/ 70891 w 1080541"/>
                  <a:gd name="connsiteY7" fmla="*/ 174649 h 427503"/>
                  <a:gd name="connsiteX8" fmla="*/ 975766 w 1080541"/>
                  <a:gd name="connsiteY8" fmla="*/ 177824 h 427503"/>
                  <a:gd name="connsiteX9" fmla="*/ 1080541 w 1080541"/>
                  <a:gd name="connsiteY9" fmla="*/ 50824 h 427503"/>
                  <a:gd name="connsiteX0" fmla="*/ 156616 w 1080541"/>
                  <a:gd name="connsiteY0" fmla="*/ 355624 h 427503"/>
                  <a:gd name="connsiteX1" fmla="*/ 239166 w 1080541"/>
                  <a:gd name="connsiteY1" fmla="*/ 387374 h 427503"/>
                  <a:gd name="connsiteX2" fmla="*/ 286791 w 1080541"/>
                  <a:gd name="connsiteY2" fmla="*/ 406424 h 427503"/>
                  <a:gd name="connsiteX3" fmla="*/ 162968 w 1080541"/>
                  <a:gd name="connsiteY3" fmla="*/ 66700 h 427503"/>
                  <a:gd name="connsiteX4" fmla="*/ 112168 w 1080541"/>
                  <a:gd name="connsiteY4" fmla="*/ 24 h 427503"/>
                  <a:gd name="connsiteX5" fmla="*/ 67716 w 1080541"/>
                  <a:gd name="connsiteY5" fmla="*/ 57174 h 427503"/>
                  <a:gd name="connsiteX6" fmla="*/ 48666 w 1080541"/>
                  <a:gd name="connsiteY6" fmla="*/ 57174 h 427503"/>
                  <a:gd name="connsiteX7" fmla="*/ 70891 w 1080541"/>
                  <a:gd name="connsiteY7" fmla="*/ 174649 h 427503"/>
                  <a:gd name="connsiteX8" fmla="*/ 975766 w 1080541"/>
                  <a:gd name="connsiteY8" fmla="*/ 177824 h 427503"/>
                  <a:gd name="connsiteX9" fmla="*/ 1080541 w 1080541"/>
                  <a:gd name="connsiteY9" fmla="*/ 50824 h 427503"/>
                  <a:gd name="connsiteX0" fmla="*/ 114316 w 1038241"/>
                  <a:gd name="connsiteY0" fmla="*/ 355624 h 427503"/>
                  <a:gd name="connsiteX1" fmla="*/ 196866 w 1038241"/>
                  <a:gd name="connsiteY1" fmla="*/ 387374 h 427503"/>
                  <a:gd name="connsiteX2" fmla="*/ 244491 w 1038241"/>
                  <a:gd name="connsiteY2" fmla="*/ 406424 h 427503"/>
                  <a:gd name="connsiteX3" fmla="*/ 120668 w 1038241"/>
                  <a:gd name="connsiteY3" fmla="*/ 66700 h 427503"/>
                  <a:gd name="connsiteX4" fmla="*/ 69868 w 1038241"/>
                  <a:gd name="connsiteY4" fmla="*/ 24 h 427503"/>
                  <a:gd name="connsiteX5" fmla="*/ 25416 w 1038241"/>
                  <a:gd name="connsiteY5" fmla="*/ 57174 h 427503"/>
                  <a:gd name="connsiteX6" fmla="*/ 6366 w 1038241"/>
                  <a:gd name="connsiteY6" fmla="*/ 57174 h 427503"/>
                  <a:gd name="connsiteX7" fmla="*/ 28591 w 1038241"/>
                  <a:gd name="connsiteY7" fmla="*/ 174649 h 427503"/>
                  <a:gd name="connsiteX8" fmla="*/ 933466 w 1038241"/>
                  <a:gd name="connsiteY8" fmla="*/ 177824 h 427503"/>
                  <a:gd name="connsiteX9" fmla="*/ 1038241 w 1038241"/>
                  <a:gd name="connsiteY9" fmla="*/ 50824 h 427503"/>
                  <a:gd name="connsiteX0" fmla="*/ 114316 w 1038241"/>
                  <a:gd name="connsiteY0" fmla="*/ 355624 h 403323"/>
                  <a:gd name="connsiteX1" fmla="*/ 196866 w 1038241"/>
                  <a:gd name="connsiteY1" fmla="*/ 387374 h 403323"/>
                  <a:gd name="connsiteX2" fmla="*/ 307991 w 1038241"/>
                  <a:gd name="connsiteY2" fmla="*/ 79399 h 403323"/>
                  <a:gd name="connsiteX3" fmla="*/ 120668 w 1038241"/>
                  <a:gd name="connsiteY3" fmla="*/ 66700 h 403323"/>
                  <a:gd name="connsiteX4" fmla="*/ 69868 w 1038241"/>
                  <a:gd name="connsiteY4" fmla="*/ 24 h 403323"/>
                  <a:gd name="connsiteX5" fmla="*/ 25416 w 1038241"/>
                  <a:gd name="connsiteY5" fmla="*/ 57174 h 403323"/>
                  <a:gd name="connsiteX6" fmla="*/ 6366 w 1038241"/>
                  <a:gd name="connsiteY6" fmla="*/ 57174 h 403323"/>
                  <a:gd name="connsiteX7" fmla="*/ 28591 w 1038241"/>
                  <a:gd name="connsiteY7" fmla="*/ 174649 h 403323"/>
                  <a:gd name="connsiteX8" fmla="*/ 933466 w 1038241"/>
                  <a:gd name="connsiteY8" fmla="*/ 177824 h 403323"/>
                  <a:gd name="connsiteX9" fmla="*/ 1038241 w 1038241"/>
                  <a:gd name="connsiteY9" fmla="*/ 50824 h 403323"/>
                  <a:gd name="connsiteX0" fmla="*/ 114316 w 1038241"/>
                  <a:gd name="connsiteY0" fmla="*/ 355624 h 407371"/>
                  <a:gd name="connsiteX1" fmla="*/ 196866 w 1038241"/>
                  <a:gd name="connsiteY1" fmla="*/ 387374 h 407371"/>
                  <a:gd name="connsiteX2" fmla="*/ 333393 w 1038241"/>
                  <a:gd name="connsiteY2" fmla="*/ 22250 h 407371"/>
                  <a:gd name="connsiteX3" fmla="*/ 307991 w 1038241"/>
                  <a:gd name="connsiteY3" fmla="*/ 79399 h 407371"/>
                  <a:gd name="connsiteX4" fmla="*/ 120668 w 1038241"/>
                  <a:gd name="connsiteY4" fmla="*/ 66700 h 407371"/>
                  <a:gd name="connsiteX5" fmla="*/ 69868 w 1038241"/>
                  <a:gd name="connsiteY5" fmla="*/ 24 h 407371"/>
                  <a:gd name="connsiteX6" fmla="*/ 25416 w 1038241"/>
                  <a:gd name="connsiteY6" fmla="*/ 57174 h 407371"/>
                  <a:gd name="connsiteX7" fmla="*/ 6366 w 1038241"/>
                  <a:gd name="connsiteY7" fmla="*/ 57174 h 407371"/>
                  <a:gd name="connsiteX8" fmla="*/ 28591 w 1038241"/>
                  <a:gd name="connsiteY8" fmla="*/ 174649 h 407371"/>
                  <a:gd name="connsiteX9" fmla="*/ 933466 w 1038241"/>
                  <a:gd name="connsiteY9" fmla="*/ 177824 h 407371"/>
                  <a:gd name="connsiteX10" fmla="*/ 1038241 w 1038241"/>
                  <a:gd name="connsiteY10" fmla="*/ 50824 h 407371"/>
                  <a:gd name="connsiteX0" fmla="*/ 114316 w 1038241"/>
                  <a:gd name="connsiteY0" fmla="*/ 381723 h 435512"/>
                  <a:gd name="connsiteX1" fmla="*/ 196866 w 1038241"/>
                  <a:gd name="connsiteY1" fmla="*/ 413473 h 435512"/>
                  <a:gd name="connsiteX2" fmla="*/ 336568 w 1038241"/>
                  <a:gd name="connsiteY2" fmla="*/ 19774 h 435512"/>
                  <a:gd name="connsiteX3" fmla="*/ 333393 w 1038241"/>
                  <a:gd name="connsiteY3" fmla="*/ 48349 h 435512"/>
                  <a:gd name="connsiteX4" fmla="*/ 307991 w 1038241"/>
                  <a:gd name="connsiteY4" fmla="*/ 105498 h 435512"/>
                  <a:gd name="connsiteX5" fmla="*/ 120668 w 1038241"/>
                  <a:gd name="connsiteY5" fmla="*/ 92799 h 435512"/>
                  <a:gd name="connsiteX6" fmla="*/ 69868 w 1038241"/>
                  <a:gd name="connsiteY6" fmla="*/ 26123 h 435512"/>
                  <a:gd name="connsiteX7" fmla="*/ 25416 w 1038241"/>
                  <a:gd name="connsiteY7" fmla="*/ 83273 h 435512"/>
                  <a:gd name="connsiteX8" fmla="*/ 6366 w 1038241"/>
                  <a:gd name="connsiteY8" fmla="*/ 83273 h 435512"/>
                  <a:gd name="connsiteX9" fmla="*/ 28591 w 1038241"/>
                  <a:gd name="connsiteY9" fmla="*/ 200748 h 435512"/>
                  <a:gd name="connsiteX10" fmla="*/ 933466 w 1038241"/>
                  <a:gd name="connsiteY10" fmla="*/ 203923 h 435512"/>
                  <a:gd name="connsiteX11" fmla="*/ 1038241 w 1038241"/>
                  <a:gd name="connsiteY11" fmla="*/ 76923 h 435512"/>
                  <a:gd name="connsiteX0" fmla="*/ 114316 w 1038241"/>
                  <a:gd name="connsiteY0" fmla="*/ 384698 h 438260"/>
                  <a:gd name="connsiteX1" fmla="*/ 196866 w 1038241"/>
                  <a:gd name="connsiteY1" fmla="*/ 416448 h 438260"/>
                  <a:gd name="connsiteX2" fmla="*/ 438168 w 1038241"/>
                  <a:gd name="connsiteY2" fmla="*/ 25924 h 438260"/>
                  <a:gd name="connsiteX3" fmla="*/ 336568 w 1038241"/>
                  <a:gd name="connsiteY3" fmla="*/ 22749 h 438260"/>
                  <a:gd name="connsiteX4" fmla="*/ 333393 w 1038241"/>
                  <a:gd name="connsiteY4" fmla="*/ 51324 h 438260"/>
                  <a:gd name="connsiteX5" fmla="*/ 307991 w 1038241"/>
                  <a:gd name="connsiteY5" fmla="*/ 108473 h 438260"/>
                  <a:gd name="connsiteX6" fmla="*/ 120668 w 1038241"/>
                  <a:gd name="connsiteY6" fmla="*/ 95774 h 438260"/>
                  <a:gd name="connsiteX7" fmla="*/ 69868 w 1038241"/>
                  <a:gd name="connsiteY7" fmla="*/ 29098 h 438260"/>
                  <a:gd name="connsiteX8" fmla="*/ 25416 w 1038241"/>
                  <a:gd name="connsiteY8" fmla="*/ 86248 h 438260"/>
                  <a:gd name="connsiteX9" fmla="*/ 6366 w 1038241"/>
                  <a:gd name="connsiteY9" fmla="*/ 86248 h 438260"/>
                  <a:gd name="connsiteX10" fmla="*/ 28591 w 1038241"/>
                  <a:gd name="connsiteY10" fmla="*/ 203723 h 438260"/>
                  <a:gd name="connsiteX11" fmla="*/ 933466 w 1038241"/>
                  <a:gd name="connsiteY11" fmla="*/ 206898 h 438260"/>
                  <a:gd name="connsiteX12" fmla="*/ 1038241 w 1038241"/>
                  <a:gd name="connsiteY12" fmla="*/ 79898 h 438260"/>
                  <a:gd name="connsiteX0" fmla="*/ 114316 w 1038241"/>
                  <a:gd name="connsiteY0" fmla="*/ 365977 h 417724"/>
                  <a:gd name="connsiteX1" fmla="*/ 196866 w 1038241"/>
                  <a:gd name="connsiteY1" fmla="*/ 397727 h 417724"/>
                  <a:gd name="connsiteX2" fmla="*/ 438168 w 1038241"/>
                  <a:gd name="connsiteY2" fmla="*/ 32604 h 417724"/>
                  <a:gd name="connsiteX3" fmla="*/ 438168 w 1038241"/>
                  <a:gd name="connsiteY3" fmla="*/ 7203 h 417724"/>
                  <a:gd name="connsiteX4" fmla="*/ 336568 w 1038241"/>
                  <a:gd name="connsiteY4" fmla="*/ 4028 h 417724"/>
                  <a:gd name="connsiteX5" fmla="*/ 333393 w 1038241"/>
                  <a:gd name="connsiteY5" fmla="*/ 32603 h 417724"/>
                  <a:gd name="connsiteX6" fmla="*/ 307991 w 1038241"/>
                  <a:gd name="connsiteY6" fmla="*/ 89752 h 417724"/>
                  <a:gd name="connsiteX7" fmla="*/ 120668 w 1038241"/>
                  <a:gd name="connsiteY7" fmla="*/ 77053 h 417724"/>
                  <a:gd name="connsiteX8" fmla="*/ 69868 w 1038241"/>
                  <a:gd name="connsiteY8" fmla="*/ 10377 h 417724"/>
                  <a:gd name="connsiteX9" fmla="*/ 25416 w 1038241"/>
                  <a:gd name="connsiteY9" fmla="*/ 67527 h 417724"/>
                  <a:gd name="connsiteX10" fmla="*/ 6366 w 1038241"/>
                  <a:gd name="connsiteY10" fmla="*/ 67527 h 417724"/>
                  <a:gd name="connsiteX11" fmla="*/ 28591 w 1038241"/>
                  <a:gd name="connsiteY11" fmla="*/ 185002 h 417724"/>
                  <a:gd name="connsiteX12" fmla="*/ 933466 w 1038241"/>
                  <a:gd name="connsiteY12" fmla="*/ 188177 h 417724"/>
                  <a:gd name="connsiteX13" fmla="*/ 1038241 w 1038241"/>
                  <a:gd name="connsiteY13" fmla="*/ 61177 h 417724"/>
                  <a:gd name="connsiteX0" fmla="*/ 114316 w 1038241"/>
                  <a:gd name="connsiteY0" fmla="*/ 365977 h 417498"/>
                  <a:gd name="connsiteX1" fmla="*/ 196866 w 1038241"/>
                  <a:gd name="connsiteY1" fmla="*/ 397727 h 417498"/>
                  <a:gd name="connsiteX2" fmla="*/ 400068 w 1038241"/>
                  <a:gd name="connsiteY2" fmla="*/ 35779 h 417498"/>
                  <a:gd name="connsiteX3" fmla="*/ 438168 w 1038241"/>
                  <a:gd name="connsiteY3" fmla="*/ 32604 h 417498"/>
                  <a:gd name="connsiteX4" fmla="*/ 438168 w 1038241"/>
                  <a:gd name="connsiteY4" fmla="*/ 7203 h 417498"/>
                  <a:gd name="connsiteX5" fmla="*/ 336568 w 1038241"/>
                  <a:gd name="connsiteY5" fmla="*/ 4028 h 417498"/>
                  <a:gd name="connsiteX6" fmla="*/ 333393 w 1038241"/>
                  <a:gd name="connsiteY6" fmla="*/ 32603 h 417498"/>
                  <a:gd name="connsiteX7" fmla="*/ 307991 w 1038241"/>
                  <a:gd name="connsiteY7" fmla="*/ 89752 h 417498"/>
                  <a:gd name="connsiteX8" fmla="*/ 120668 w 1038241"/>
                  <a:gd name="connsiteY8" fmla="*/ 77053 h 417498"/>
                  <a:gd name="connsiteX9" fmla="*/ 69868 w 1038241"/>
                  <a:gd name="connsiteY9" fmla="*/ 10377 h 417498"/>
                  <a:gd name="connsiteX10" fmla="*/ 25416 w 1038241"/>
                  <a:gd name="connsiteY10" fmla="*/ 67527 h 417498"/>
                  <a:gd name="connsiteX11" fmla="*/ 6366 w 1038241"/>
                  <a:gd name="connsiteY11" fmla="*/ 67527 h 417498"/>
                  <a:gd name="connsiteX12" fmla="*/ 28591 w 1038241"/>
                  <a:gd name="connsiteY12" fmla="*/ 185002 h 417498"/>
                  <a:gd name="connsiteX13" fmla="*/ 933466 w 1038241"/>
                  <a:gd name="connsiteY13" fmla="*/ 188177 h 417498"/>
                  <a:gd name="connsiteX14" fmla="*/ 1038241 w 1038241"/>
                  <a:gd name="connsiteY14" fmla="*/ 61177 h 417498"/>
                  <a:gd name="connsiteX0" fmla="*/ 114316 w 1038241"/>
                  <a:gd name="connsiteY0" fmla="*/ 365977 h 414795"/>
                  <a:gd name="connsiteX1" fmla="*/ 196866 w 1038241"/>
                  <a:gd name="connsiteY1" fmla="*/ 397727 h 414795"/>
                  <a:gd name="connsiteX2" fmla="*/ 400068 w 1038241"/>
                  <a:gd name="connsiteY2" fmla="*/ 73879 h 414795"/>
                  <a:gd name="connsiteX3" fmla="*/ 400068 w 1038241"/>
                  <a:gd name="connsiteY3" fmla="*/ 35779 h 414795"/>
                  <a:gd name="connsiteX4" fmla="*/ 438168 w 1038241"/>
                  <a:gd name="connsiteY4" fmla="*/ 32604 h 414795"/>
                  <a:gd name="connsiteX5" fmla="*/ 438168 w 1038241"/>
                  <a:gd name="connsiteY5" fmla="*/ 7203 h 414795"/>
                  <a:gd name="connsiteX6" fmla="*/ 336568 w 1038241"/>
                  <a:gd name="connsiteY6" fmla="*/ 4028 h 414795"/>
                  <a:gd name="connsiteX7" fmla="*/ 333393 w 1038241"/>
                  <a:gd name="connsiteY7" fmla="*/ 32603 h 414795"/>
                  <a:gd name="connsiteX8" fmla="*/ 307991 w 1038241"/>
                  <a:gd name="connsiteY8" fmla="*/ 89752 h 414795"/>
                  <a:gd name="connsiteX9" fmla="*/ 120668 w 1038241"/>
                  <a:gd name="connsiteY9" fmla="*/ 77053 h 414795"/>
                  <a:gd name="connsiteX10" fmla="*/ 69868 w 1038241"/>
                  <a:gd name="connsiteY10" fmla="*/ 10377 h 414795"/>
                  <a:gd name="connsiteX11" fmla="*/ 25416 w 1038241"/>
                  <a:gd name="connsiteY11" fmla="*/ 67527 h 414795"/>
                  <a:gd name="connsiteX12" fmla="*/ 6366 w 1038241"/>
                  <a:gd name="connsiteY12" fmla="*/ 67527 h 414795"/>
                  <a:gd name="connsiteX13" fmla="*/ 28591 w 1038241"/>
                  <a:gd name="connsiteY13" fmla="*/ 185002 h 414795"/>
                  <a:gd name="connsiteX14" fmla="*/ 933466 w 1038241"/>
                  <a:gd name="connsiteY14" fmla="*/ 188177 h 414795"/>
                  <a:gd name="connsiteX15" fmla="*/ 1038241 w 1038241"/>
                  <a:gd name="connsiteY15" fmla="*/ 61177 h 414795"/>
                  <a:gd name="connsiteX0" fmla="*/ 114316 w 1038241"/>
                  <a:gd name="connsiteY0" fmla="*/ 365977 h 414571"/>
                  <a:gd name="connsiteX1" fmla="*/ 196866 w 1038241"/>
                  <a:gd name="connsiteY1" fmla="*/ 397727 h 414571"/>
                  <a:gd name="connsiteX2" fmla="*/ 479443 w 1038241"/>
                  <a:gd name="connsiteY2" fmla="*/ 77055 h 414571"/>
                  <a:gd name="connsiteX3" fmla="*/ 400068 w 1038241"/>
                  <a:gd name="connsiteY3" fmla="*/ 73879 h 414571"/>
                  <a:gd name="connsiteX4" fmla="*/ 400068 w 1038241"/>
                  <a:gd name="connsiteY4" fmla="*/ 35779 h 414571"/>
                  <a:gd name="connsiteX5" fmla="*/ 438168 w 1038241"/>
                  <a:gd name="connsiteY5" fmla="*/ 32604 h 414571"/>
                  <a:gd name="connsiteX6" fmla="*/ 438168 w 1038241"/>
                  <a:gd name="connsiteY6" fmla="*/ 7203 h 414571"/>
                  <a:gd name="connsiteX7" fmla="*/ 336568 w 1038241"/>
                  <a:gd name="connsiteY7" fmla="*/ 4028 h 414571"/>
                  <a:gd name="connsiteX8" fmla="*/ 333393 w 1038241"/>
                  <a:gd name="connsiteY8" fmla="*/ 32603 h 414571"/>
                  <a:gd name="connsiteX9" fmla="*/ 307991 w 1038241"/>
                  <a:gd name="connsiteY9" fmla="*/ 89752 h 414571"/>
                  <a:gd name="connsiteX10" fmla="*/ 120668 w 1038241"/>
                  <a:gd name="connsiteY10" fmla="*/ 77053 h 414571"/>
                  <a:gd name="connsiteX11" fmla="*/ 69868 w 1038241"/>
                  <a:gd name="connsiteY11" fmla="*/ 10377 h 414571"/>
                  <a:gd name="connsiteX12" fmla="*/ 25416 w 1038241"/>
                  <a:gd name="connsiteY12" fmla="*/ 67527 h 414571"/>
                  <a:gd name="connsiteX13" fmla="*/ 6366 w 1038241"/>
                  <a:gd name="connsiteY13" fmla="*/ 67527 h 414571"/>
                  <a:gd name="connsiteX14" fmla="*/ 28591 w 1038241"/>
                  <a:gd name="connsiteY14" fmla="*/ 185002 h 414571"/>
                  <a:gd name="connsiteX15" fmla="*/ 933466 w 1038241"/>
                  <a:gd name="connsiteY15" fmla="*/ 188177 h 414571"/>
                  <a:gd name="connsiteX16" fmla="*/ 1038241 w 1038241"/>
                  <a:gd name="connsiteY16" fmla="*/ 61177 h 414571"/>
                  <a:gd name="connsiteX0" fmla="*/ 114316 w 1038241"/>
                  <a:gd name="connsiteY0" fmla="*/ 452271 h 512004"/>
                  <a:gd name="connsiteX1" fmla="*/ 196866 w 1038241"/>
                  <a:gd name="connsiteY1" fmla="*/ 484021 h 512004"/>
                  <a:gd name="connsiteX2" fmla="*/ 469918 w 1038241"/>
                  <a:gd name="connsiteY2" fmla="*/ 7774 h 512004"/>
                  <a:gd name="connsiteX3" fmla="*/ 479443 w 1038241"/>
                  <a:gd name="connsiteY3" fmla="*/ 163349 h 512004"/>
                  <a:gd name="connsiteX4" fmla="*/ 400068 w 1038241"/>
                  <a:gd name="connsiteY4" fmla="*/ 160173 h 512004"/>
                  <a:gd name="connsiteX5" fmla="*/ 400068 w 1038241"/>
                  <a:gd name="connsiteY5" fmla="*/ 122073 h 512004"/>
                  <a:gd name="connsiteX6" fmla="*/ 438168 w 1038241"/>
                  <a:gd name="connsiteY6" fmla="*/ 118898 h 512004"/>
                  <a:gd name="connsiteX7" fmla="*/ 438168 w 1038241"/>
                  <a:gd name="connsiteY7" fmla="*/ 93497 h 512004"/>
                  <a:gd name="connsiteX8" fmla="*/ 336568 w 1038241"/>
                  <a:gd name="connsiteY8" fmla="*/ 90322 h 512004"/>
                  <a:gd name="connsiteX9" fmla="*/ 333393 w 1038241"/>
                  <a:gd name="connsiteY9" fmla="*/ 118897 h 512004"/>
                  <a:gd name="connsiteX10" fmla="*/ 307991 w 1038241"/>
                  <a:gd name="connsiteY10" fmla="*/ 176046 h 512004"/>
                  <a:gd name="connsiteX11" fmla="*/ 120668 w 1038241"/>
                  <a:gd name="connsiteY11" fmla="*/ 163347 h 512004"/>
                  <a:gd name="connsiteX12" fmla="*/ 69868 w 1038241"/>
                  <a:gd name="connsiteY12" fmla="*/ 96671 h 512004"/>
                  <a:gd name="connsiteX13" fmla="*/ 25416 w 1038241"/>
                  <a:gd name="connsiteY13" fmla="*/ 153821 h 512004"/>
                  <a:gd name="connsiteX14" fmla="*/ 6366 w 1038241"/>
                  <a:gd name="connsiteY14" fmla="*/ 153821 h 512004"/>
                  <a:gd name="connsiteX15" fmla="*/ 28591 w 1038241"/>
                  <a:gd name="connsiteY15" fmla="*/ 271296 h 512004"/>
                  <a:gd name="connsiteX16" fmla="*/ 933466 w 1038241"/>
                  <a:gd name="connsiteY16" fmla="*/ 274471 h 512004"/>
                  <a:gd name="connsiteX17" fmla="*/ 1038241 w 1038241"/>
                  <a:gd name="connsiteY17" fmla="*/ 147471 h 512004"/>
                  <a:gd name="connsiteX0" fmla="*/ 114316 w 1038241"/>
                  <a:gd name="connsiteY0" fmla="*/ 474766 h 534499"/>
                  <a:gd name="connsiteX1" fmla="*/ 196866 w 1038241"/>
                  <a:gd name="connsiteY1" fmla="*/ 506516 h 534499"/>
                  <a:gd name="connsiteX2" fmla="*/ 555643 w 1038241"/>
                  <a:gd name="connsiteY2" fmla="*/ 30268 h 534499"/>
                  <a:gd name="connsiteX3" fmla="*/ 469918 w 1038241"/>
                  <a:gd name="connsiteY3" fmla="*/ 30269 h 534499"/>
                  <a:gd name="connsiteX4" fmla="*/ 479443 w 1038241"/>
                  <a:gd name="connsiteY4" fmla="*/ 185844 h 534499"/>
                  <a:gd name="connsiteX5" fmla="*/ 400068 w 1038241"/>
                  <a:gd name="connsiteY5" fmla="*/ 182668 h 534499"/>
                  <a:gd name="connsiteX6" fmla="*/ 400068 w 1038241"/>
                  <a:gd name="connsiteY6" fmla="*/ 144568 h 534499"/>
                  <a:gd name="connsiteX7" fmla="*/ 438168 w 1038241"/>
                  <a:gd name="connsiteY7" fmla="*/ 141393 h 534499"/>
                  <a:gd name="connsiteX8" fmla="*/ 438168 w 1038241"/>
                  <a:gd name="connsiteY8" fmla="*/ 115992 h 534499"/>
                  <a:gd name="connsiteX9" fmla="*/ 336568 w 1038241"/>
                  <a:gd name="connsiteY9" fmla="*/ 112817 h 534499"/>
                  <a:gd name="connsiteX10" fmla="*/ 333393 w 1038241"/>
                  <a:gd name="connsiteY10" fmla="*/ 141392 h 534499"/>
                  <a:gd name="connsiteX11" fmla="*/ 307991 w 1038241"/>
                  <a:gd name="connsiteY11" fmla="*/ 198541 h 534499"/>
                  <a:gd name="connsiteX12" fmla="*/ 120668 w 1038241"/>
                  <a:gd name="connsiteY12" fmla="*/ 185842 h 534499"/>
                  <a:gd name="connsiteX13" fmla="*/ 69868 w 1038241"/>
                  <a:gd name="connsiteY13" fmla="*/ 119166 h 534499"/>
                  <a:gd name="connsiteX14" fmla="*/ 25416 w 1038241"/>
                  <a:gd name="connsiteY14" fmla="*/ 176316 h 534499"/>
                  <a:gd name="connsiteX15" fmla="*/ 6366 w 1038241"/>
                  <a:gd name="connsiteY15" fmla="*/ 176316 h 534499"/>
                  <a:gd name="connsiteX16" fmla="*/ 28591 w 1038241"/>
                  <a:gd name="connsiteY16" fmla="*/ 293791 h 534499"/>
                  <a:gd name="connsiteX17" fmla="*/ 933466 w 1038241"/>
                  <a:gd name="connsiteY17" fmla="*/ 296966 h 534499"/>
                  <a:gd name="connsiteX18" fmla="*/ 1038241 w 1038241"/>
                  <a:gd name="connsiteY18" fmla="*/ 169966 h 534499"/>
                  <a:gd name="connsiteX0" fmla="*/ 114316 w 1038241"/>
                  <a:gd name="connsiteY0" fmla="*/ 539124 h 604385"/>
                  <a:gd name="connsiteX1" fmla="*/ 196866 w 1038241"/>
                  <a:gd name="connsiteY1" fmla="*/ 570874 h 604385"/>
                  <a:gd name="connsiteX2" fmla="*/ 574693 w 1038241"/>
                  <a:gd name="connsiteY2" fmla="*/ 18427 h 604385"/>
                  <a:gd name="connsiteX3" fmla="*/ 555643 w 1038241"/>
                  <a:gd name="connsiteY3" fmla="*/ 94626 h 604385"/>
                  <a:gd name="connsiteX4" fmla="*/ 469918 w 1038241"/>
                  <a:gd name="connsiteY4" fmla="*/ 94627 h 604385"/>
                  <a:gd name="connsiteX5" fmla="*/ 479443 w 1038241"/>
                  <a:gd name="connsiteY5" fmla="*/ 250202 h 604385"/>
                  <a:gd name="connsiteX6" fmla="*/ 400068 w 1038241"/>
                  <a:gd name="connsiteY6" fmla="*/ 247026 h 604385"/>
                  <a:gd name="connsiteX7" fmla="*/ 400068 w 1038241"/>
                  <a:gd name="connsiteY7" fmla="*/ 208926 h 604385"/>
                  <a:gd name="connsiteX8" fmla="*/ 438168 w 1038241"/>
                  <a:gd name="connsiteY8" fmla="*/ 205751 h 604385"/>
                  <a:gd name="connsiteX9" fmla="*/ 438168 w 1038241"/>
                  <a:gd name="connsiteY9" fmla="*/ 180350 h 604385"/>
                  <a:gd name="connsiteX10" fmla="*/ 336568 w 1038241"/>
                  <a:gd name="connsiteY10" fmla="*/ 177175 h 604385"/>
                  <a:gd name="connsiteX11" fmla="*/ 333393 w 1038241"/>
                  <a:gd name="connsiteY11" fmla="*/ 205750 h 604385"/>
                  <a:gd name="connsiteX12" fmla="*/ 307991 w 1038241"/>
                  <a:gd name="connsiteY12" fmla="*/ 262899 h 604385"/>
                  <a:gd name="connsiteX13" fmla="*/ 120668 w 1038241"/>
                  <a:gd name="connsiteY13" fmla="*/ 250200 h 604385"/>
                  <a:gd name="connsiteX14" fmla="*/ 69868 w 1038241"/>
                  <a:gd name="connsiteY14" fmla="*/ 183524 h 604385"/>
                  <a:gd name="connsiteX15" fmla="*/ 25416 w 1038241"/>
                  <a:gd name="connsiteY15" fmla="*/ 240674 h 604385"/>
                  <a:gd name="connsiteX16" fmla="*/ 6366 w 1038241"/>
                  <a:gd name="connsiteY16" fmla="*/ 240674 h 604385"/>
                  <a:gd name="connsiteX17" fmla="*/ 28591 w 1038241"/>
                  <a:gd name="connsiteY17" fmla="*/ 358149 h 604385"/>
                  <a:gd name="connsiteX18" fmla="*/ 933466 w 1038241"/>
                  <a:gd name="connsiteY18" fmla="*/ 361324 h 604385"/>
                  <a:gd name="connsiteX19" fmla="*/ 1038241 w 1038241"/>
                  <a:gd name="connsiteY19" fmla="*/ 234324 h 604385"/>
                  <a:gd name="connsiteX0" fmla="*/ 114316 w 1038241"/>
                  <a:gd name="connsiteY0" fmla="*/ 520697 h 585958"/>
                  <a:gd name="connsiteX1" fmla="*/ 196866 w 1038241"/>
                  <a:gd name="connsiteY1" fmla="*/ 552447 h 585958"/>
                  <a:gd name="connsiteX2" fmla="*/ 574693 w 1038241"/>
                  <a:gd name="connsiteY2" fmla="*/ 0 h 585958"/>
                  <a:gd name="connsiteX3" fmla="*/ 555643 w 1038241"/>
                  <a:gd name="connsiteY3" fmla="*/ 76199 h 585958"/>
                  <a:gd name="connsiteX4" fmla="*/ 469918 w 1038241"/>
                  <a:gd name="connsiteY4" fmla="*/ 76200 h 585958"/>
                  <a:gd name="connsiteX5" fmla="*/ 479443 w 1038241"/>
                  <a:gd name="connsiteY5" fmla="*/ 231775 h 585958"/>
                  <a:gd name="connsiteX6" fmla="*/ 400068 w 1038241"/>
                  <a:gd name="connsiteY6" fmla="*/ 228599 h 585958"/>
                  <a:gd name="connsiteX7" fmla="*/ 400068 w 1038241"/>
                  <a:gd name="connsiteY7" fmla="*/ 190499 h 585958"/>
                  <a:gd name="connsiteX8" fmla="*/ 438168 w 1038241"/>
                  <a:gd name="connsiteY8" fmla="*/ 187324 h 585958"/>
                  <a:gd name="connsiteX9" fmla="*/ 438168 w 1038241"/>
                  <a:gd name="connsiteY9" fmla="*/ 161923 h 585958"/>
                  <a:gd name="connsiteX10" fmla="*/ 336568 w 1038241"/>
                  <a:gd name="connsiteY10" fmla="*/ 158748 h 585958"/>
                  <a:gd name="connsiteX11" fmla="*/ 333393 w 1038241"/>
                  <a:gd name="connsiteY11" fmla="*/ 187323 h 585958"/>
                  <a:gd name="connsiteX12" fmla="*/ 307991 w 1038241"/>
                  <a:gd name="connsiteY12" fmla="*/ 244472 h 585958"/>
                  <a:gd name="connsiteX13" fmla="*/ 120668 w 1038241"/>
                  <a:gd name="connsiteY13" fmla="*/ 231773 h 585958"/>
                  <a:gd name="connsiteX14" fmla="*/ 69868 w 1038241"/>
                  <a:gd name="connsiteY14" fmla="*/ 165097 h 585958"/>
                  <a:gd name="connsiteX15" fmla="*/ 25416 w 1038241"/>
                  <a:gd name="connsiteY15" fmla="*/ 222247 h 585958"/>
                  <a:gd name="connsiteX16" fmla="*/ 6366 w 1038241"/>
                  <a:gd name="connsiteY16" fmla="*/ 222247 h 585958"/>
                  <a:gd name="connsiteX17" fmla="*/ 28591 w 1038241"/>
                  <a:gd name="connsiteY17" fmla="*/ 339722 h 585958"/>
                  <a:gd name="connsiteX18" fmla="*/ 933466 w 1038241"/>
                  <a:gd name="connsiteY18" fmla="*/ 342897 h 585958"/>
                  <a:gd name="connsiteX19" fmla="*/ 1038241 w 1038241"/>
                  <a:gd name="connsiteY19" fmla="*/ 215897 h 585958"/>
                  <a:gd name="connsiteX0" fmla="*/ 114316 w 1038241"/>
                  <a:gd name="connsiteY0" fmla="*/ 520697 h 585958"/>
                  <a:gd name="connsiteX1" fmla="*/ 196866 w 1038241"/>
                  <a:gd name="connsiteY1" fmla="*/ 552447 h 585958"/>
                  <a:gd name="connsiteX2" fmla="*/ 574693 w 1038241"/>
                  <a:gd name="connsiteY2" fmla="*/ 0 h 585958"/>
                  <a:gd name="connsiteX3" fmla="*/ 555643 w 1038241"/>
                  <a:gd name="connsiteY3" fmla="*/ 76199 h 585958"/>
                  <a:gd name="connsiteX4" fmla="*/ 469918 w 1038241"/>
                  <a:gd name="connsiteY4" fmla="*/ 76200 h 585958"/>
                  <a:gd name="connsiteX5" fmla="*/ 479443 w 1038241"/>
                  <a:gd name="connsiteY5" fmla="*/ 231775 h 585958"/>
                  <a:gd name="connsiteX6" fmla="*/ 400068 w 1038241"/>
                  <a:gd name="connsiteY6" fmla="*/ 228599 h 585958"/>
                  <a:gd name="connsiteX7" fmla="*/ 400068 w 1038241"/>
                  <a:gd name="connsiteY7" fmla="*/ 190499 h 585958"/>
                  <a:gd name="connsiteX8" fmla="*/ 438168 w 1038241"/>
                  <a:gd name="connsiteY8" fmla="*/ 187324 h 585958"/>
                  <a:gd name="connsiteX9" fmla="*/ 438168 w 1038241"/>
                  <a:gd name="connsiteY9" fmla="*/ 161923 h 585958"/>
                  <a:gd name="connsiteX10" fmla="*/ 336568 w 1038241"/>
                  <a:gd name="connsiteY10" fmla="*/ 158748 h 585958"/>
                  <a:gd name="connsiteX11" fmla="*/ 333393 w 1038241"/>
                  <a:gd name="connsiteY11" fmla="*/ 187323 h 585958"/>
                  <a:gd name="connsiteX12" fmla="*/ 307991 w 1038241"/>
                  <a:gd name="connsiteY12" fmla="*/ 244472 h 585958"/>
                  <a:gd name="connsiteX13" fmla="*/ 120668 w 1038241"/>
                  <a:gd name="connsiteY13" fmla="*/ 231773 h 585958"/>
                  <a:gd name="connsiteX14" fmla="*/ 69868 w 1038241"/>
                  <a:gd name="connsiteY14" fmla="*/ 165097 h 585958"/>
                  <a:gd name="connsiteX15" fmla="*/ 25416 w 1038241"/>
                  <a:gd name="connsiteY15" fmla="*/ 222247 h 585958"/>
                  <a:gd name="connsiteX16" fmla="*/ 6366 w 1038241"/>
                  <a:gd name="connsiteY16" fmla="*/ 222247 h 585958"/>
                  <a:gd name="connsiteX17" fmla="*/ 28591 w 1038241"/>
                  <a:gd name="connsiteY17" fmla="*/ 339722 h 585958"/>
                  <a:gd name="connsiteX18" fmla="*/ 933466 w 1038241"/>
                  <a:gd name="connsiteY18" fmla="*/ 342897 h 585958"/>
                  <a:gd name="connsiteX19" fmla="*/ 1038241 w 1038241"/>
                  <a:gd name="connsiteY19" fmla="*/ 215897 h 585958"/>
                  <a:gd name="connsiteX0" fmla="*/ 114316 w 1038241"/>
                  <a:gd name="connsiteY0" fmla="*/ 520697 h 552447"/>
                  <a:gd name="connsiteX1" fmla="*/ 196866 w 1038241"/>
                  <a:gd name="connsiteY1" fmla="*/ 552447 h 552447"/>
                  <a:gd name="connsiteX2" fmla="*/ 574693 w 1038241"/>
                  <a:gd name="connsiteY2" fmla="*/ 0 h 552447"/>
                  <a:gd name="connsiteX3" fmla="*/ 555643 w 1038241"/>
                  <a:gd name="connsiteY3" fmla="*/ 76199 h 552447"/>
                  <a:gd name="connsiteX4" fmla="*/ 469918 w 1038241"/>
                  <a:gd name="connsiteY4" fmla="*/ 76200 h 552447"/>
                  <a:gd name="connsiteX5" fmla="*/ 479443 w 1038241"/>
                  <a:gd name="connsiteY5" fmla="*/ 231775 h 552447"/>
                  <a:gd name="connsiteX6" fmla="*/ 400068 w 1038241"/>
                  <a:gd name="connsiteY6" fmla="*/ 228599 h 552447"/>
                  <a:gd name="connsiteX7" fmla="*/ 400068 w 1038241"/>
                  <a:gd name="connsiteY7" fmla="*/ 190499 h 552447"/>
                  <a:gd name="connsiteX8" fmla="*/ 438168 w 1038241"/>
                  <a:gd name="connsiteY8" fmla="*/ 187324 h 552447"/>
                  <a:gd name="connsiteX9" fmla="*/ 438168 w 1038241"/>
                  <a:gd name="connsiteY9" fmla="*/ 161923 h 552447"/>
                  <a:gd name="connsiteX10" fmla="*/ 336568 w 1038241"/>
                  <a:gd name="connsiteY10" fmla="*/ 158748 h 552447"/>
                  <a:gd name="connsiteX11" fmla="*/ 333393 w 1038241"/>
                  <a:gd name="connsiteY11" fmla="*/ 187323 h 552447"/>
                  <a:gd name="connsiteX12" fmla="*/ 307991 w 1038241"/>
                  <a:gd name="connsiteY12" fmla="*/ 244472 h 552447"/>
                  <a:gd name="connsiteX13" fmla="*/ 120668 w 1038241"/>
                  <a:gd name="connsiteY13" fmla="*/ 231773 h 552447"/>
                  <a:gd name="connsiteX14" fmla="*/ 69868 w 1038241"/>
                  <a:gd name="connsiteY14" fmla="*/ 165097 h 552447"/>
                  <a:gd name="connsiteX15" fmla="*/ 25416 w 1038241"/>
                  <a:gd name="connsiteY15" fmla="*/ 222247 h 552447"/>
                  <a:gd name="connsiteX16" fmla="*/ 6366 w 1038241"/>
                  <a:gd name="connsiteY16" fmla="*/ 222247 h 552447"/>
                  <a:gd name="connsiteX17" fmla="*/ 28591 w 1038241"/>
                  <a:gd name="connsiteY17" fmla="*/ 339722 h 552447"/>
                  <a:gd name="connsiteX18" fmla="*/ 933466 w 1038241"/>
                  <a:gd name="connsiteY18" fmla="*/ 342897 h 552447"/>
                  <a:gd name="connsiteX19" fmla="*/ 1038241 w 1038241"/>
                  <a:gd name="connsiteY19" fmla="*/ 215897 h 552447"/>
                  <a:gd name="connsiteX0" fmla="*/ 114316 w 1038241"/>
                  <a:gd name="connsiteY0" fmla="*/ 549275 h 549275"/>
                  <a:gd name="connsiteX1" fmla="*/ 549291 w 1038241"/>
                  <a:gd name="connsiteY1" fmla="*/ 0 h 549275"/>
                  <a:gd name="connsiteX2" fmla="*/ 574693 w 1038241"/>
                  <a:gd name="connsiteY2" fmla="*/ 28578 h 549275"/>
                  <a:gd name="connsiteX3" fmla="*/ 555643 w 1038241"/>
                  <a:gd name="connsiteY3" fmla="*/ 104777 h 549275"/>
                  <a:gd name="connsiteX4" fmla="*/ 469918 w 1038241"/>
                  <a:gd name="connsiteY4" fmla="*/ 104778 h 549275"/>
                  <a:gd name="connsiteX5" fmla="*/ 479443 w 1038241"/>
                  <a:gd name="connsiteY5" fmla="*/ 260353 h 549275"/>
                  <a:gd name="connsiteX6" fmla="*/ 400068 w 1038241"/>
                  <a:gd name="connsiteY6" fmla="*/ 257177 h 549275"/>
                  <a:gd name="connsiteX7" fmla="*/ 400068 w 1038241"/>
                  <a:gd name="connsiteY7" fmla="*/ 219077 h 549275"/>
                  <a:gd name="connsiteX8" fmla="*/ 438168 w 1038241"/>
                  <a:gd name="connsiteY8" fmla="*/ 215902 h 549275"/>
                  <a:gd name="connsiteX9" fmla="*/ 438168 w 1038241"/>
                  <a:gd name="connsiteY9" fmla="*/ 190501 h 549275"/>
                  <a:gd name="connsiteX10" fmla="*/ 336568 w 1038241"/>
                  <a:gd name="connsiteY10" fmla="*/ 187326 h 549275"/>
                  <a:gd name="connsiteX11" fmla="*/ 333393 w 1038241"/>
                  <a:gd name="connsiteY11" fmla="*/ 215901 h 549275"/>
                  <a:gd name="connsiteX12" fmla="*/ 307991 w 1038241"/>
                  <a:gd name="connsiteY12" fmla="*/ 273050 h 549275"/>
                  <a:gd name="connsiteX13" fmla="*/ 120668 w 1038241"/>
                  <a:gd name="connsiteY13" fmla="*/ 260351 h 549275"/>
                  <a:gd name="connsiteX14" fmla="*/ 69868 w 1038241"/>
                  <a:gd name="connsiteY14" fmla="*/ 193675 h 549275"/>
                  <a:gd name="connsiteX15" fmla="*/ 25416 w 1038241"/>
                  <a:gd name="connsiteY15" fmla="*/ 250825 h 549275"/>
                  <a:gd name="connsiteX16" fmla="*/ 6366 w 1038241"/>
                  <a:gd name="connsiteY16" fmla="*/ 250825 h 549275"/>
                  <a:gd name="connsiteX17" fmla="*/ 28591 w 1038241"/>
                  <a:gd name="connsiteY17" fmla="*/ 368300 h 549275"/>
                  <a:gd name="connsiteX18" fmla="*/ 933466 w 1038241"/>
                  <a:gd name="connsiteY18" fmla="*/ 371475 h 549275"/>
                  <a:gd name="connsiteX19" fmla="*/ 1038241 w 1038241"/>
                  <a:gd name="connsiteY19" fmla="*/ 244475 h 549275"/>
                  <a:gd name="connsiteX0" fmla="*/ 114316 w 1038241"/>
                  <a:gd name="connsiteY0" fmla="*/ 550713 h 550713"/>
                  <a:gd name="connsiteX1" fmla="*/ 650893 w 1038241"/>
                  <a:gd name="connsiteY1" fmla="*/ 4616 h 550713"/>
                  <a:gd name="connsiteX2" fmla="*/ 549291 w 1038241"/>
                  <a:gd name="connsiteY2" fmla="*/ 1438 h 550713"/>
                  <a:gd name="connsiteX3" fmla="*/ 574693 w 1038241"/>
                  <a:gd name="connsiteY3" fmla="*/ 30016 h 550713"/>
                  <a:gd name="connsiteX4" fmla="*/ 555643 w 1038241"/>
                  <a:gd name="connsiteY4" fmla="*/ 106215 h 550713"/>
                  <a:gd name="connsiteX5" fmla="*/ 469918 w 1038241"/>
                  <a:gd name="connsiteY5" fmla="*/ 106216 h 550713"/>
                  <a:gd name="connsiteX6" fmla="*/ 479443 w 1038241"/>
                  <a:gd name="connsiteY6" fmla="*/ 261791 h 550713"/>
                  <a:gd name="connsiteX7" fmla="*/ 400068 w 1038241"/>
                  <a:gd name="connsiteY7" fmla="*/ 258615 h 550713"/>
                  <a:gd name="connsiteX8" fmla="*/ 400068 w 1038241"/>
                  <a:gd name="connsiteY8" fmla="*/ 220515 h 550713"/>
                  <a:gd name="connsiteX9" fmla="*/ 438168 w 1038241"/>
                  <a:gd name="connsiteY9" fmla="*/ 217340 h 550713"/>
                  <a:gd name="connsiteX10" fmla="*/ 438168 w 1038241"/>
                  <a:gd name="connsiteY10" fmla="*/ 191939 h 550713"/>
                  <a:gd name="connsiteX11" fmla="*/ 336568 w 1038241"/>
                  <a:gd name="connsiteY11" fmla="*/ 188764 h 550713"/>
                  <a:gd name="connsiteX12" fmla="*/ 333393 w 1038241"/>
                  <a:gd name="connsiteY12" fmla="*/ 217339 h 550713"/>
                  <a:gd name="connsiteX13" fmla="*/ 307991 w 1038241"/>
                  <a:gd name="connsiteY13" fmla="*/ 274488 h 550713"/>
                  <a:gd name="connsiteX14" fmla="*/ 120668 w 1038241"/>
                  <a:gd name="connsiteY14" fmla="*/ 261789 h 550713"/>
                  <a:gd name="connsiteX15" fmla="*/ 69868 w 1038241"/>
                  <a:gd name="connsiteY15" fmla="*/ 195113 h 550713"/>
                  <a:gd name="connsiteX16" fmla="*/ 25416 w 1038241"/>
                  <a:gd name="connsiteY16" fmla="*/ 252263 h 550713"/>
                  <a:gd name="connsiteX17" fmla="*/ 6366 w 1038241"/>
                  <a:gd name="connsiteY17" fmla="*/ 252263 h 550713"/>
                  <a:gd name="connsiteX18" fmla="*/ 28591 w 1038241"/>
                  <a:gd name="connsiteY18" fmla="*/ 369738 h 550713"/>
                  <a:gd name="connsiteX19" fmla="*/ 933466 w 1038241"/>
                  <a:gd name="connsiteY19" fmla="*/ 372913 h 550713"/>
                  <a:gd name="connsiteX20" fmla="*/ 1038241 w 1038241"/>
                  <a:gd name="connsiteY20" fmla="*/ 245913 h 550713"/>
                  <a:gd name="connsiteX0" fmla="*/ 114316 w 1038241"/>
                  <a:gd name="connsiteY0" fmla="*/ 561835 h 561835"/>
                  <a:gd name="connsiteX1" fmla="*/ 647718 w 1038241"/>
                  <a:gd name="connsiteY1" fmla="*/ 34788 h 561835"/>
                  <a:gd name="connsiteX2" fmla="*/ 650893 w 1038241"/>
                  <a:gd name="connsiteY2" fmla="*/ 15738 h 561835"/>
                  <a:gd name="connsiteX3" fmla="*/ 549291 w 1038241"/>
                  <a:gd name="connsiteY3" fmla="*/ 12560 h 561835"/>
                  <a:gd name="connsiteX4" fmla="*/ 574693 w 1038241"/>
                  <a:gd name="connsiteY4" fmla="*/ 41138 h 561835"/>
                  <a:gd name="connsiteX5" fmla="*/ 555643 w 1038241"/>
                  <a:gd name="connsiteY5" fmla="*/ 117337 h 561835"/>
                  <a:gd name="connsiteX6" fmla="*/ 469918 w 1038241"/>
                  <a:gd name="connsiteY6" fmla="*/ 117338 h 561835"/>
                  <a:gd name="connsiteX7" fmla="*/ 479443 w 1038241"/>
                  <a:gd name="connsiteY7" fmla="*/ 272913 h 561835"/>
                  <a:gd name="connsiteX8" fmla="*/ 400068 w 1038241"/>
                  <a:gd name="connsiteY8" fmla="*/ 269737 h 561835"/>
                  <a:gd name="connsiteX9" fmla="*/ 400068 w 1038241"/>
                  <a:gd name="connsiteY9" fmla="*/ 231637 h 561835"/>
                  <a:gd name="connsiteX10" fmla="*/ 438168 w 1038241"/>
                  <a:gd name="connsiteY10" fmla="*/ 228462 h 561835"/>
                  <a:gd name="connsiteX11" fmla="*/ 438168 w 1038241"/>
                  <a:gd name="connsiteY11" fmla="*/ 203061 h 561835"/>
                  <a:gd name="connsiteX12" fmla="*/ 336568 w 1038241"/>
                  <a:gd name="connsiteY12" fmla="*/ 199886 h 561835"/>
                  <a:gd name="connsiteX13" fmla="*/ 333393 w 1038241"/>
                  <a:gd name="connsiteY13" fmla="*/ 228461 h 561835"/>
                  <a:gd name="connsiteX14" fmla="*/ 307991 w 1038241"/>
                  <a:gd name="connsiteY14" fmla="*/ 285610 h 561835"/>
                  <a:gd name="connsiteX15" fmla="*/ 120668 w 1038241"/>
                  <a:gd name="connsiteY15" fmla="*/ 272911 h 561835"/>
                  <a:gd name="connsiteX16" fmla="*/ 69868 w 1038241"/>
                  <a:gd name="connsiteY16" fmla="*/ 206235 h 561835"/>
                  <a:gd name="connsiteX17" fmla="*/ 25416 w 1038241"/>
                  <a:gd name="connsiteY17" fmla="*/ 263385 h 561835"/>
                  <a:gd name="connsiteX18" fmla="*/ 6366 w 1038241"/>
                  <a:gd name="connsiteY18" fmla="*/ 263385 h 561835"/>
                  <a:gd name="connsiteX19" fmla="*/ 28591 w 1038241"/>
                  <a:gd name="connsiteY19" fmla="*/ 380860 h 561835"/>
                  <a:gd name="connsiteX20" fmla="*/ 933466 w 1038241"/>
                  <a:gd name="connsiteY20" fmla="*/ 384035 h 561835"/>
                  <a:gd name="connsiteX21" fmla="*/ 1038241 w 1038241"/>
                  <a:gd name="connsiteY21" fmla="*/ 257035 h 561835"/>
                  <a:gd name="connsiteX0" fmla="*/ 114316 w 1038241"/>
                  <a:gd name="connsiteY0" fmla="*/ 555360 h 555360"/>
                  <a:gd name="connsiteX1" fmla="*/ 606443 w 1038241"/>
                  <a:gd name="connsiteY1" fmla="*/ 37838 h 555360"/>
                  <a:gd name="connsiteX2" fmla="*/ 647718 w 1038241"/>
                  <a:gd name="connsiteY2" fmla="*/ 28313 h 555360"/>
                  <a:gd name="connsiteX3" fmla="*/ 650893 w 1038241"/>
                  <a:gd name="connsiteY3" fmla="*/ 9263 h 555360"/>
                  <a:gd name="connsiteX4" fmla="*/ 549291 w 1038241"/>
                  <a:gd name="connsiteY4" fmla="*/ 6085 h 555360"/>
                  <a:gd name="connsiteX5" fmla="*/ 574693 w 1038241"/>
                  <a:gd name="connsiteY5" fmla="*/ 34663 h 555360"/>
                  <a:gd name="connsiteX6" fmla="*/ 555643 w 1038241"/>
                  <a:gd name="connsiteY6" fmla="*/ 110862 h 555360"/>
                  <a:gd name="connsiteX7" fmla="*/ 469918 w 1038241"/>
                  <a:gd name="connsiteY7" fmla="*/ 110863 h 555360"/>
                  <a:gd name="connsiteX8" fmla="*/ 479443 w 1038241"/>
                  <a:gd name="connsiteY8" fmla="*/ 266438 h 555360"/>
                  <a:gd name="connsiteX9" fmla="*/ 400068 w 1038241"/>
                  <a:gd name="connsiteY9" fmla="*/ 263262 h 555360"/>
                  <a:gd name="connsiteX10" fmla="*/ 400068 w 1038241"/>
                  <a:gd name="connsiteY10" fmla="*/ 225162 h 555360"/>
                  <a:gd name="connsiteX11" fmla="*/ 438168 w 1038241"/>
                  <a:gd name="connsiteY11" fmla="*/ 221987 h 555360"/>
                  <a:gd name="connsiteX12" fmla="*/ 438168 w 1038241"/>
                  <a:gd name="connsiteY12" fmla="*/ 196586 h 555360"/>
                  <a:gd name="connsiteX13" fmla="*/ 336568 w 1038241"/>
                  <a:gd name="connsiteY13" fmla="*/ 193411 h 555360"/>
                  <a:gd name="connsiteX14" fmla="*/ 333393 w 1038241"/>
                  <a:gd name="connsiteY14" fmla="*/ 221986 h 555360"/>
                  <a:gd name="connsiteX15" fmla="*/ 307991 w 1038241"/>
                  <a:gd name="connsiteY15" fmla="*/ 279135 h 555360"/>
                  <a:gd name="connsiteX16" fmla="*/ 120668 w 1038241"/>
                  <a:gd name="connsiteY16" fmla="*/ 266436 h 555360"/>
                  <a:gd name="connsiteX17" fmla="*/ 69868 w 1038241"/>
                  <a:gd name="connsiteY17" fmla="*/ 199760 h 555360"/>
                  <a:gd name="connsiteX18" fmla="*/ 25416 w 1038241"/>
                  <a:gd name="connsiteY18" fmla="*/ 256910 h 555360"/>
                  <a:gd name="connsiteX19" fmla="*/ 6366 w 1038241"/>
                  <a:gd name="connsiteY19" fmla="*/ 256910 h 555360"/>
                  <a:gd name="connsiteX20" fmla="*/ 28591 w 1038241"/>
                  <a:gd name="connsiteY20" fmla="*/ 374385 h 555360"/>
                  <a:gd name="connsiteX21" fmla="*/ 933466 w 1038241"/>
                  <a:gd name="connsiteY21" fmla="*/ 377560 h 555360"/>
                  <a:gd name="connsiteX22" fmla="*/ 1038241 w 1038241"/>
                  <a:gd name="connsiteY22" fmla="*/ 250560 h 555360"/>
                  <a:gd name="connsiteX0" fmla="*/ 114316 w 1038241"/>
                  <a:gd name="connsiteY0" fmla="*/ 555360 h 555360"/>
                  <a:gd name="connsiteX1" fmla="*/ 644543 w 1038241"/>
                  <a:gd name="connsiteY1" fmla="*/ 117212 h 555360"/>
                  <a:gd name="connsiteX2" fmla="*/ 606443 w 1038241"/>
                  <a:gd name="connsiteY2" fmla="*/ 37838 h 555360"/>
                  <a:gd name="connsiteX3" fmla="*/ 647718 w 1038241"/>
                  <a:gd name="connsiteY3" fmla="*/ 28313 h 555360"/>
                  <a:gd name="connsiteX4" fmla="*/ 650893 w 1038241"/>
                  <a:gd name="connsiteY4" fmla="*/ 9263 h 555360"/>
                  <a:gd name="connsiteX5" fmla="*/ 549291 w 1038241"/>
                  <a:gd name="connsiteY5" fmla="*/ 6085 h 555360"/>
                  <a:gd name="connsiteX6" fmla="*/ 574693 w 1038241"/>
                  <a:gd name="connsiteY6" fmla="*/ 34663 h 555360"/>
                  <a:gd name="connsiteX7" fmla="*/ 555643 w 1038241"/>
                  <a:gd name="connsiteY7" fmla="*/ 110862 h 555360"/>
                  <a:gd name="connsiteX8" fmla="*/ 469918 w 1038241"/>
                  <a:gd name="connsiteY8" fmla="*/ 110863 h 555360"/>
                  <a:gd name="connsiteX9" fmla="*/ 479443 w 1038241"/>
                  <a:gd name="connsiteY9" fmla="*/ 266438 h 555360"/>
                  <a:gd name="connsiteX10" fmla="*/ 400068 w 1038241"/>
                  <a:gd name="connsiteY10" fmla="*/ 263262 h 555360"/>
                  <a:gd name="connsiteX11" fmla="*/ 400068 w 1038241"/>
                  <a:gd name="connsiteY11" fmla="*/ 225162 h 555360"/>
                  <a:gd name="connsiteX12" fmla="*/ 438168 w 1038241"/>
                  <a:gd name="connsiteY12" fmla="*/ 221987 h 555360"/>
                  <a:gd name="connsiteX13" fmla="*/ 438168 w 1038241"/>
                  <a:gd name="connsiteY13" fmla="*/ 196586 h 555360"/>
                  <a:gd name="connsiteX14" fmla="*/ 336568 w 1038241"/>
                  <a:gd name="connsiteY14" fmla="*/ 193411 h 555360"/>
                  <a:gd name="connsiteX15" fmla="*/ 333393 w 1038241"/>
                  <a:gd name="connsiteY15" fmla="*/ 221986 h 555360"/>
                  <a:gd name="connsiteX16" fmla="*/ 307991 w 1038241"/>
                  <a:gd name="connsiteY16" fmla="*/ 279135 h 555360"/>
                  <a:gd name="connsiteX17" fmla="*/ 120668 w 1038241"/>
                  <a:gd name="connsiteY17" fmla="*/ 266436 h 555360"/>
                  <a:gd name="connsiteX18" fmla="*/ 69868 w 1038241"/>
                  <a:gd name="connsiteY18" fmla="*/ 199760 h 555360"/>
                  <a:gd name="connsiteX19" fmla="*/ 25416 w 1038241"/>
                  <a:gd name="connsiteY19" fmla="*/ 256910 h 555360"/>
                  <a:gd name="connsiteX20" fmla="*/ 6366 w 1038241"/>
                  <a:gd name="connsiteY20" fmla="*/ 256910 h 555360"/>
                  <a:gd name="connsiteX21" fmla="*/ 28591 w 1038241"/>
                  <a:gd name="connsiteY21" fmla="*/ 374385 h 555360"/>
                  <a:gd name="connsiteX22" fmla="*/ 933466 w 1038241"/>
                  <a:gd name="connsiteY22" fmla="*/ 377560 h 555360"/>
                  <a:gd name="connsiteX23" fmla="*/ 1038241 w 1038241"/>
                  <a:gd name="connsiteY23" fmla="*/ 250560 h 555360"/>
                  <a:gd name="connsiteX0" fmla="*/ 114316 w 1038241"/>
                  <a:gd name="connsiteY0" fmla="*/ 555360 h 555360"/>
                  <a:gd name="connsiteX1" fmla="*/ 685818 w 1038241"/>
                  <a:gd name="connsiteY1" fmla="*/ 120387 h 555360"/>
                  <a:gd name="connsiteX2" fmla="*/ 644543 w 1038241"/>
                  <a:gd name="connsiteY2" fmla="*/ 117212 h 555360"/>
                  <a:gd name="connsiteX3" fmla="*/ 606443 w 1038241"/>
                  <a:gd name="connsiteY3" fmla="*/ 37838 h 555360"/>
                  <a:gd name="connsiteX4" fmla="*/ 647718 w 1038241"/>
                  <a:gd name="connsiteY4" fmla="*/ 28313 h 555360"/>
                  <a:gd name="connsiteX5" fmla="*/ 650893 w 1038241"/>
                  <a:gd name="connsiteY5" fmla="*/ 9263 h 555360"/>
                  <a:gd name="connsiteX6" fmla="*/ 549291 w 1038241"/>
                  <a:gd name="connsiteY6" fmla="*/ 6085 h 555360"/>
                  <a:gd name="connsiteX7" fmla="*/ 574693 w 1038241"/>
                  <a:gd name="connsiteY7" fmla="*/ 34663 h 555360"/>
                  <a:gd name="connsiteX8" fmla="*/ 555643 w 1038241"/>
                  <a:gd name="connsiteY8" fmla="*/ 110862 h 555360"/>
                  <a:gd name="connsiteX9" fmla="*/ 469918 w 1038241"/>
                  <a:gd name="connsiteY9" fmla="*/ 110863 h 555360"/>
                  <a:gd name="connsiteX10" fmla="*/ 479443 w 1038241"/>
                  <a:gd name="connsiteY10" fmla="*/ 266438 h 555360"/>
                  <a:gd name="connsiteX11" fmla="*/ 400068 w 1038241"/>
                  <a:gd name="connsiteY11" fmla="*/ 263262 h 555360"/>
                  <a:gd name="connsiteX12" fmla="*/ 400068 w 1038241"/>
                  <a:gd name="connsiteY12" fmla="*/ 225162 h 555360"/>
                  <a:gd name="connsiteX13" fmla="*/ 438168 w 1038241"/>
                  <a:gd name="connsiteY13" fmla="*/ 221987 h 555360"/>
                  <a:gd name="connsiteX14" fmla="*/ 438168 w 1038241"/>
                  <a:gd name="connsiteY14" fmla="*/ 196586 h 555360"/>
                  <a:gd name="connsiteX15" fmla="*/ 336568 w 1038241"/>
                  <a:gd name="connsiteY15" fmla="*/ 193411 h 555360"/>
                  <a:gd name="connsiteX16" fmla="*/ 333393 w 1038241"/>
                  <a:gd name="connsiteY16" fmla="*/ 221986 h 555360"/>
                  <a:gd name="connsiteX17" fmla="*/ 307991 w 1038241"/>
                  <a:gd name="connsiteY17" fmla="*/ 279135 h 555360"/>
                  <a:gd name="connsiteX18" fmla="*/ 120668 w 1038241"/>
                  <a:gd name="connsiteY18" fmla="*/ 266436 h 555360"/>
                  <a:gd name="connsiteX19" fmla="*/ 69868 w 1038241"/>
                  <a:gd name="connsiteY19" fmla="*/ 199760 h 555360"/>
                  <a:gd name="connsiteX20" fmla="*/ 25416 w 1038241"/>
                  <a:gd name="connsiteY20" fmla="*/ 256910 h 555360"/>
                  <a:gd name="connsiteX21" fmla="*/ 6366 w 1038241"/>
                  <a:gd name="connsiteY21" fmla="*/ 256910 h 555360"/>
                  <a:gd name="connsiteX22" fmla="*/ 28591 w 1038241"/>
                  <a:gd name="connsiteY22" fmla="*/ 374385 h 555360"/>
                  <a:gd name="connsiteX23" fmla="*/ 933466 w 1038241"/>
                  <a:gd name="connsiteY23" fmla="*/ 377560 h 555360"/>
                  <a:gd name="connsiteX24" fmla="*/ 1038241 w 1038241"/>
                  <a:gd name="connsiteY24" fmla="*/ 250560 h 555360"/>
                  <a:gd name="connsiteX0" fmla="*/ 114316 w 1038241"/>
                  <a:gd name="connsiteY0" fmla="*/ 555360 h 555360"/>
                  <a:gd name="connsiteX1" fmla="*/ 771543 w 1038241"/>
                  <a:gd name="connsiteY1" fmla="*/ 114037 h 555360"/>
                  <a:gd name="connsiteX2" fmla="*/ 685818 w 1038241"/>
                  <a:gd name="connsiteY2" fmla="*/ 120387 h 555360"/>
                  <a:gd name="connsiteX3" fmla="*/ 644543 w 1038241"/>
                  <a:gd name="connsiteY3" fmla="*/ 117212 h 555360"/>
                  <a:gd name="connsiteX4" fmla="*/ 606443 w 1038241"/>
                  <a:gd name="connsiteY4" fmla="*/ 37838 h 555360"/>
                  <a:gd name="connsiteX5" fmla="*/ 647718 w 1038241"/>
                  <a:gd name="connsiteY5" fmla="*/ 28313 h 555360"/>
                  <a:gd name="connsiteX6" fmla="*/ 650893 w 1038241"/>
                  <a:gd name="connsiteY6" fmla="*/ 9263 h 555360"/>
                  <a:gd name="connsiteX7" fmla="*/ 549291 w 1038241"/>
                  <a:gd name="connsiteY7" fmla="*/ 6085 h 555360"/>
                  <a:gd name="connsiteX8" fmla="*/ 574693 w 1038241"/>
                  <a:gd name="connsiteY8" fmla="*/ 34663 h 555360"/>
                  <a:gd name="connsiteX9" fmla="*/ 555643 w 1038241"/>
                  <a:gd name="connsiteY9" fmla="*/ 110862 h 555360"/>
                  <a:gd name="connsiteX10" fmla="*/ 469918 w 1038241"/>
                  <a:gd name="connsiteY10" fmla="*/ 110863 h 555360"/>
                  <a:gd name="connsiteX11" fmla="*/ 479443 w 1038241"/>
                  <a:gd name="connsiteY11" fmla="*/ 266438 h 555360"/>
                  <a:gd name="connsiteX12" fmla="*/ 400068 w 1038241"/>
                  <a:gd name="connsiteY12" fmla="*/ 263262 h 555360"/>
                  <a:gd name="connsiteX13" fmla="*/ 400068 w 1038241"/>
                  <a:gd name="connsiteY13" fmla="*/ 225162 h 555360"/>
                  <a:gd name="connsiteX14" fmla="*/ 438168 w 1038241"/>
                  <a:gd name="connsiteY14" fmla="*/ 221987 h 555360"/>
                  <a:gd name="connsiteX15" fmla="*/ 438168 w 1038241"/>
                  <a:gd name="connsiteY15" fmla="*/ 196586 h 555360"/>
                  <a:gd name="connsiteX16" fmla="*/ 336568 w 1038241"/>
                  <a:gd name="connsiteY16" fmla="*/ 193411 h 555360"/>
                  <a:gd name="connsiteX17" fmla="*/ 333393 w 1038241"/>
                  <a:gd name="connsiteY17" fmla="*/ 221986 h 555360"/>
                  <a:gd name="connsiteX18" fmla="*/ 307991 w 1038241"/>
                  <a:gd name="connsiteY18" fmla="*/ 279135 h 555360"/>
                  <a:gd name="connsiteX19" fmla="*/ 120668 w 1038241"/>
                  <a:gd name="connsiteY19" fmla="*/ 266436 h 555360"/>
                  <a:gd name="connsiteX20" fmla="*/ 69868 w 1038241"/>
                  <a:gd name="connsiteY20" fmla="*/ 199760 h 555360"/>
                  <a:gd name="connsiteX21" fmla="*/ 25416 w 1038241"/>
                  <a:gd name="connsiteY21" fmla="*/ 256910 h 555360"/>
                  <a:gd name="connsiteX22" fmla="*/ 6366 w 1038241"/>
                  <a:gd name="connsiteY22" fmla="*/ 256910 h 555360"/>
                  <a:gd name="connsiteX23" fmla="*/ 28591 w 1038241"/>
                  <a:gd name="connsiteY23" fmla="*/ 374385 h 555360"/>
                  <a:gd name="connsiteX24" fmla="*/ 933466 w 1038241"/>
                  <a:gd name="connsiteY24" fmla="*/ 377560 h 555360"/>
                  <a:gd name="connsiteX25" fmla="*/ 1038241 w 1038241"/>
                  <a:gd name="connsiteY25" fmla="*/ 250560 h 555360"/>
                  <a:gd name="connsiteX0" fmla="*/ 114316 w 1038241"/>
                  <a:gd name="connsiteY0" fmla="*/ 555360 h 555360"/>
                  <a:gd name="connsiteX1" fmla="*/ 736618 w 1038241"/>
                  <a:gd name="connsiteY1" fmla="*/ 168012 h 555360"/>
                  <a:gd name="connsiteX2" fmla="*/ 771543 w 1038241"/>
                  <a:gd name="connsiteY2" fmla="*/ 114037 h 555360"/>
                  <a:gd name="connsiteX3" fmla="*/ 685818 w 1038241"/>
                  <a:gd name="connsiteY3" fmla="*/ 120387 h 555360"/>
                  <a:gd name="connsiteX4" fmla="*/ 644543 w 1038241"/>
                  <a:gd name="connsiteY4" fmla="*/ 117212 h 555360"/>
                  <a:gd name="connsiteX5" fmla="*/ 606443 w 1038241"/>
                  <a:gd name="connsiteY5" fmla="*/ 37838 h 555360"/>
                  <a:gd name="connsiteX6" fmla="*/ 647718 w 1038241"/>
                  <a:gd name="connsiteY6" fmla="*/ 28313 h 555360"/>
                  <a:gd name="connsiteX7" fmla="*/ 650893 w 1038241"/>
                  <a:gd name="connsiteY7" fmla="*/ 9263 h 555360"/>
                  <a:gd name="connsiteX8" fmla="*/ 549291 w 1038241"/>
                  <a:gd name="connsiteY8" fmla="*/ 6085 h 555360"/>
                  <a:gd name="connsiteX9" fmla="*/ 574693 w 1038241"/>
                  <a:gd name="connsiteY9" fmla="*/ 34663 h 555360"/>
                  <a:gd name="connsiteX10" fmla="*/ 555643 w 1038241"/>
                  <a:gd name="connsiteY10" fmla="*/ 110862 h 555360"/>
                  <a:gd name="connsiteX11" fmla="*/ 469918 w 1038241"/>
                  <a:gd name="connsiteY11" fmla="*/ 110863 h 555360"/>
                  <a:gd name="connsiteX12" fmla="*/ 479443 w 1038241"/>
                  <a:gd name="connsiteY12" fmla="*/ 266438 h 555360"/>
                  <a:gd name="connsiteX13" fmla="*/ 400068 w 1038241"/>
                  <a:gd name="connsiteY13" fmla="*/ 263262 h 555360"/>
                  <a:gd name="connsiteX14" fmla="*/ 400068 w 1038241"/>
                  <a:gd name="connsiteY14" fmla="*/ 225162 h 555360"/>
                  <a:gd name="connsiteX15" fmla="*/ 438168 w 1038241"/>
                  <a:gd name="connsiteY15" fmla="*/ 221987 h 555360"/>
                  <a:gd name="connsiteX16" fmla="*/ 438168 w 1038241"/>
                  <a:gd name="connsiteY16" fmla="*/ 196586 h 555360"/>
                  <a:gd name="connsiteX17" fmla="*/ 336568 w 1038241"/>
                  <a:gd name="connsiteY17" fmla="*/ 193411 h 555360"/>
                  <a:gd name="connsiteX18" fmla="*/ 333393 w 1038241"/>
                  <a:gd name="connsiteY18" fmla="*/ 221986 h 555360"/>
                  <a:gd name="connsiteX19" fmla="*/ 307991 w 1038241"/>
                  <a:gd name="connsiteY19" fmla="*/ 279135 h 555360"/>
                  <a:gd name="connsiteX20" fmla="*/ 120668 w 1038241"/>
                  <a:gd name="connsiteY20" fmla="*/ 266436 h 555360"/>
                  <a:gd name="connsiteX21" fmla="*/ 69868 w 1038241"/>
                  <a:gd name="connsiteY21" fmla="*/ 199760 h 555360"/>
                  <a:gd name="connsiteX22" fmla="*/ 25416 w 1038241"/>
                  <a:gd name="connsiteY22" fmla="*/ 256910 h 555360"/>
                  <a:gd name="connsiteX23" fmla="*/ 6366 w 1038241"/>
                  <a:gd name="connsiteY23" fmla="*/ 256910 h 555360"/>
                  <a:gd name="connsiteX24" fmla="*/ 28591 w 1038241"/>
                  <a:gd name="connsiteY24" fmla="*/ 374385 h 555360"/>
                  <a:gd name="connsiteX25" fmla="*/ 933466 w 1038241"/>
                  <a:gd name="connsiteY25" fmla="*/ 377560 h 555360"/>
                  <a:gd name="connsiteX26" fmla="*/ 1038241 w 1038241"/>
                  <a:gd name="connsiteY26" fmla="*/ 250560 h 555360"/>
                  <a:gd name="connsiteX0" fmla="*/ 114316 w 1038241"/>
                  <a:gd name="connsiteY0" fmla="*/ 555360 h 555360"/>
                  <a:gd name="connsiteX1" fmla="*/ 736618 w 1038241"/>
                  <a:gd name="connsiteY1" fmla="*/ 266437 h 555360"/>
                  <a:gd name="connsiteX2" fmla="*/ 736618 w 1038241"/>
                  <a:gd name="connsiteY2" fmla="*/ 168012 h 555360"/>
                  <a:gd name="connsiteX3" fmla="*/ 771543 w 1038241"/>
                  <a:gd name="connsiteY3" fmla="*/ 114037 h 555360"/>
                  <a:gd name="connsiteX4" fmla="*/ 685818 w 1038241"/>
                  <a:gd name="connsiteY4" fmla="*/ 120387 h 555360"/>
                  <a:gd name="connsiteX5" fmla="*/ 644543 w 1038241"/>
                  <a:gd name="connsiteY5" fmla="*/ 117212 h 555360"/>
                  <a:gd name="connsiteX6" fmla="*/ 606443 w 1038241"/>
                  <a:gd name="connsiteY6" fmla="*/ 37838 h 555360"/>
                  <a:gd name="connsiteX7" fmla="*/ 647718 w 1038241"/>
                  <a:gd name="connsiteY7" fmla="*/ 28313 h 555360"/>
                  <a:gd name="connsiteX8" fmla="*/ 650893 w 1038241"/>
                  <a:gd name="connsiteY8" fmla="*/ 9263 h 555360"/>
                  <a:gd name="connsiteX9" fmla="*/ 549291 w 1038241"/>
                  <a:gd name="connsiteY9" fmla="*/ 6085 h 555360"/>
                  <a:gd name="connsiteX10" fmla="*/ 574693 w 1038241"/>
                  <a:gd name="connsiteY10" fmla="*/ 34663 h 555360"/>
                  <a:gd name="connsiteX11" fmla="*/ 555643 w 1038241"/>
                  <a:gd name="connsiteY11" fmla="*/ 110862 h 555360"/>
                  <a:gd name="connsiteX12" fmla="*/ 469918 w 1038241"/>
                  <a:gd name="connsiteY12" fmla="*/ 110863 h 555360"/>
                  <a:gd name="connsiteX13" fmla="*/ 479443 w 1038241"/>
                  <a:gd name="connsiteY13" fmla="*/ 266438 h 555360"/>
                  <a:gd name="connsiteX14" fmla="*/ 400068 w 1038241"/>
                  <a:gd name="connsiteY14" fmla="*/ 263262 h 555360"/>
                  <a:gd name="connsiteX15" fmla="*/ 400068 w 1038241"/>
                  <a:gd name="connsiteY15" fmla="*/ 225162 h 555360"/>
                  <a:gd name="connsiteX16" fmla="*/ 438168 w 1038241"/>
                  <a:gd name="connsiteY16" fmla="*/ 221987 h 555360"/>
                  <a:gd name="connsiteX17" fmla="*/ 438168 w 1038241"/>
                  <a:gd name="connsiteY17" fmla="*/ 196586 h 555360"/>
                  <a:gd name="connsiteX18" fmla="*/ 336568 w 1038241"/>
                  <a:gd name="connsiteY18" fmla="*/ 193411 h 555360"/>
                  <a:gd name="connsiteX19" fmla="*/ 333393 w 1038241"/>
                  <a:gd name="connsiteY19" fmla="*/ 221986 h 555360"/>
                  <a:gd name="connsiteX20" fmla="*/ 307991 w 1038241"/>
                  <a:gd name="connsiteY20" fmla="*/ 279135 h 555360"/>
                  <a:gd name="connsiteX21" fmla="*/ 120668 w 1038241"/>
                  <a:gd name="connsiteY21" fmla="*/ 266436 h 555360"/>
                  <a:gd name="connsiteX22" fmla="*/ 69868 w 1038241"/>
                  <a:gd name="connsiteY22" fmla="*/ 199760 h 555360"/>
                  <a:gd name="connsiteX23" fmla="*/ 25416 w 1038241"/>
                  <a:gd name="connsiteY23" fmla="*/ 256910 h 555360"/>
                  <a:gd name="connsiteX24" fmla="*/ 6366 w 1038241"/>
                  <a:gd name="connsiteY24" fmla="*/ 256910 h 555360"/>
                  <a:gd name="connsiteX25" fmla="*/ 28591 w 1038241"/>
                  <a:gd name="connsiteY25" fmla="*/ 374385 h 555360"/>
                  <a:gd name="connsiteX26" fmla="*/ 933466 w 1038241"/>
                  <a:gd name="connsiteY26" fmla="*/ 377560 h 555360"/>
                  <a:gd name="connsiteX27" fmla="*/ 1038241 w 1038241"/>
                  <a:gd name="connsiteY27" fmla="*/ 250560 h 555360"/>
                  <a:gd name="connsiteX0" fmla="*/ 114316 w 1038241"/>
                  <a:gd name="connsiteY0" fmla="*/ 555360 h 629964"/>
                  <a:gd name="connsiteX1" fmla="*/ 663593 w 1038241"/>
                  <a:gd name="connsiteY1" fmla="*/ 618862 h 629964"/>
                  <a:gd name="connsiteX2" fmla="*/ 736618 w 1038241"/>
                  <a:gd name="connsiteY2" fmla="*/ 266437 h 629964"/>
                  <a:gd name="connsiteX3" fmla="*/ 736618 w 1038241"/>
                  <a:gd name="connsiteY3" fmla="*/ 168012 h 629964"/>
                  <a:gd name="connsiteX4" fmla="*/ 771543 w 1038241"/>
                  <a:gd name="connsiteY4" fmla="*/ 114037 h 629964"/>
                  <a:gd name="connsiteX5" fmla="*/ 685818 w 1038241"/>
                  <a:gd name="connsiteY5" fmla="*/ 120387 h 629964"/>
                  <a:gd name="connsiteX6" fmla="*/ 644543 w 1038241"/>
                  <a:gd name="connsiteY6" fmla="*/ 117212 h 629964"/>
                  <a:gd name="connsiteX7" fmla="*/ 606443 w 1038241"/>
                  <a:gd name="connsiteY7" fmla="*/ 37838 h 629964"/>
                  <a:gd name="connsiteX8" fmla="*/ 647718 w 1038241"/>
                  <a:gd name="connsiteY8" fmla="*/ 28313 h 629964"/>
                  <a:gd name="connsiteX9" fmla="*/ 650893 w 1038241"/>
                  <a:gd name="connsiteY9" fmla="*/ 9263 h 629964"/>
                  <a:gd name="connsiteX10" fmla="*/ 549291 w 1038241"/>
                  <a:gd name="connsiteY10" fmla="*/ 6085 h 629964"/>
                  <a:gd name="connsiteX11" fmla="*/ 574693 w 1038241"/>
                  <a:gd name="connsiteY11" fmla="*/ 34663 h 629964"/>
                  <a:gd name="connsiteX12" fmla="*/ 555643 w 1038241"/>
                  <a:gd name="connsiteY12" fmla="*/ 110862 h 629964"/>
                  <a:gd name="connsiteX13" fmla="*/ 469918 w 1038241"/>
                  <a:gd name="connsiteY13" fmla="*/ 110863 h 629964"/>
                  <a:gd name="connsiteX14" fmla="*/ 479443 w 1038241"/>
                  <a:gd name="connsiteY14" fmla="*/ 266438 h 629964"/>
                  <a:gd name="connsiteX15" fmla="*/ 400068 w 1038241"/>
                  <a:gd name="connsiteY15" fmla="*/ 263262 h 629964"/>
                  <a:gd name="connsiteX16" fmla="*/ 400068 w 1038241"/>
                  <a:gd name="connsiteY16" fmla="*/ 225162 h 629964"/>
                  <a:gd name="connsiteX17" fmla="*/ 438168 w 1038241"/>
                  <a:gd name="connsiteY17" fmla="*/ 221987 h 629964"/>
                  <a:gd name="connsiteX18" fmla="*/ 438168 w 1038241"/>
                  <a:gd name="connsiteY18" fmla="*/ 196586 h 629964"/>
                  <a:gd name="connsiteX19" fmla="*/ 336568 w 1038241"/>
                  <a:gd name="connsiteY19" fmla="*/ 193411 h 629964"/>
                  <a:gd name="connsiteX20" fmla="*/ 333393 w 1038241"/>
                  <a:gd name="connsiteY20" fmla="*/ 221986 h 629964"/>
                  <a:gd name="connsiteX21" fmla="*/ 307991 w 1038241"/>
                  <a:gd name="connsiteY21" fmla="*/ 279135 h 629964"/>
                  <a:gd name="connsiteX22" fmla="*/ 120668 w 1038241"/>
                  <a:gd name="connsiteY22" fmla="*/ 266436 h 629964"/>
                  <a:gd name="connsiteX23" fmla="*/ 69868 w 1038241"/>
                  <a:gd name="connsiteY23" fmla="*/ 199760 h 629964"/>
                  <a:gd name="connsiteX24" fmla="*/ 25416 w 1038241"/>
                  <a:gd name="connsiteY24" fmla="*/ 256910 h 629964"/>
                  <a:gd name="connsiteX25" fmla="*/ 6366 w 1038241"/>
                  <a:gd name="connsiteY25" fmla="*/ 256910 h 629964"/>
                  <a:gd name="connsiteX26" fmla="*/ 28591 w 1038241"/>
                  <a:gd name="connsiteY26" fmla="*/ 374385 h 629964"/>
                  <a:gd name="connsiteX27" fmla="*/ 933466 w 1038241"/>
                  <a:gd name="connsiteY27" fmla="*/ 377560 h 629964"/>
                  <a:gd name="connsiteX28" fmla="*/ 1038241 w 1038241"/>
                  <a:gd name="connsiteY28" fmla="*/ 250560 h 629964"/>
                  <a:gd name="connsiteX0" fmla="*/ 114316 w 1038241"/>
                  <a:gd name="connsiteY0" fmla="*/ 555360 h 555360"/>
                  <a:gd name="connsiteX1" fmla="*/ 736618 w 1038241"/>
                  <a:gd name="connsiteY1" fmla="*/ 266437 h 555360"/>
                  <a:gd name="connsiteX2" fmla="*/ 736618 w 1038241"/>
                  <a:gd name="connsiteY2" fmla="*/ 168012 h 555360"/>
                  <a:gd name="connsiteX3" fmla="*/ 771543 w 1038241"/>
                  <a:gd name="connsiteY3" fmla="*/ 114037 h 555360"/>
                  <a:gd name="connsiteX4" fmla="*/ 685818 w 1038241"/>
                  <a:gd name="connsiteY4" fmla="*/ 120387 h 555360"/>
                  <a:gd name="connsiteX5" fmla="*/ 644543 w 1038241"/>
                  <a:gd name="connsiteY5" fmla="*/ 117212 h 555360"/>
                  <a:gd name="connsiteX6" fmla="*/ 606443 w 1038241"/>
                  <a:gd name="connsiteY6" fmla="*/ 37838 h 555360"/>
                  <a:gd name="connsiteX7" fmla="*/ 647718 w 1038241"/>
                  <a:gd name="connsiteY7" fmla="*/ 28313 h 555360"/>
                  <a:gd name="connsiteX8" fmla="*/ 650893 w 1038241"/>
                  <a:gd name="connsiteY8" fmla="*/ 9263 h 555360"/>
                  <a:gd name="connsiteX9" fmla="*/ 549291 w 1038241"/>
                  <a:gd name="connsiteY9" fmla="*/ 6085 h 555360"/>
                  <a:gd name="connsiteX10" fmla="*/ 574693 w 1038241"/>
                  <a:gd name="connsiteY10" fmla="*/ 34663 h 555360"/>
                  <a:gd name="connsiteX11" fmla="*/ 555643 w 1038241"/>
                  <a:gd name="connsiteY11" fmla="*/ 110862 h 555360"/>
                  <a:gd name="connsiteX12" fmla="*/ 469918 w 1038241"/>
                  <a:gd name="connsiteY12" fmla="*/ 110863 h 555360"/>
                  <a:gd name="connsiteX13" fmla="*/ 479443 w 1038241"/>
                  <a:gd name="connsiteY13" fmla="*/ 266438 h 555360"/>
                  <a:gd name="connsiteX14" fmla="*/ 400068 w 1038241"/>
                  <a:gd name="connsiteY14" fmla="*/ 263262 h 555360"/>
                  <a:gd name="connsiteX15" fmla="*/ 400068 w 1038241"/>
                  <a:gd name="connsiteY15" fmla="*/ 225162 h 555360"/>
                  <a:gd name="connsiteX16" fmla="*/ 438168 w 1038241"/>
                  <a:gd name="connsiteY16" fmla="*/ 221987 h 555360"/>
                  <a:gd name="connsiteX17" fmla="*/ 438168 w 1038241"/>
                  <a:gd name="connsiteY17" fmla="*/ 196586 h 555360"/>
                  <a:gd name="connsiteX18" fmla="*/ 336568 w 1038241"/>
                  <a:gd name="connsiteY18" fmla="*/ 193411 h 555360"/>
                  <a:gd name="connsiteX19" fmla="*/ 333393 w 1038241"/>
                  <a:gd name="connsiteY19" fmla="*/ 221986 h 555360"/>
                  <a:gd name="connsiteX20" fmla="*/ 307991 w 1038241"/>
                  <a:gd name="connsiteY20" fmla="*/ 279135 h 555360"/>
                  <a:gd name="connsiteX21" fmla="*/ 120668 w 1038241"/>
                  <a:gd name="connsiteY21" fmla="*/ 266436 h 555360"/>
                  <a:gd name="connsiteX22" fmla="*/ 69868 w 1038241"/>
                  <a:gd name="connsiteY22" fmla="*/ 199760 h 555360"/>
                  <a:gd name="connsiteX23" fmla="*/ 25416 w 1038241"/>
                  <a:gd name="connsiteY23" fmla="*/ 256910 h 555360"/>
                  <a:gd name="connsiteX24" fmla="*/ 6366 w 1038241"/>
                  <a:gd name="connsiteY24" fmla="*/ 256910 h 555360"/>
                  <a:gd name="connsiteX25" fmla="*/ 28591 w 1038241"/>
                  <a:gd name="connsiteY25" fmla="*/ 374385 h 555360"/>
                  <a:gd name="connsiteX26" fmla="*/ 933466 w 1038241"/>
                  <a:gd name="connsiteY26" fmla="*/ 377560 h 555360"/>
                  <a:gd name="connsiteX27" fmla="*/ 1038241 w 1038241"/>
                  <a:gd name="connsiteY27" fmla="*/ 250560 h 5553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27" fmla="*/ 736618 w 1038241"/>
                  <a:gd name="connsiteY27" fmla="*/ 260352 h 371475"/>
                  <a:gd name="connsiteX0" fmla="*/ 730252 w 1031875"/>
                  <a:gd name="connsiteY0" fmla="*/ 260352 h 371475"/>
                  <a:gd name="connsiteX1" fmla="*/ 730252 w 1031875"/>
                  <a:gd name="connsiteY1" fmla="*/ 161927 h 371475"/>
                  <a:gd name="connsiteX2" fmla="*/ 765177 w 1031875"/>
                  <a:gd name="connsiteY2" fmla="*/ 107952 h 371475"/>
                  <a:gd name="connsiteX3" fmla="*/ 679452 w 1031875"/>
                  <a:gd name="connsiteY3" fmla="*/ 114302 h 371475"/>
                  <a:gd name="connsiteX4" fmla="*/ 638177 w 1031875"/>
                  <a:gd name="connsiteY4" fmla="*/ 111127 h 371475"/>
                  <a:gd name="connsiteX5" fmla="*/ 600077 w 1031875"/>
                  <a:gd name="connsiteY5" fmla="*/ 31753 h 371475"/>
                  <a:gd name="connsiteX6" fmla="*/ 641352 w 1031875"/>
                  <a:gd name="connsiteY6" fmla="*/ 22228 h 371475"/>
                  <a:gd name="connsiteX7" fmla="*/ 644527 w 1031875"/>
                  <a:gd name="connsiteY7" fmla="*/ 3178 h 371475"/>
                  <a:gd name="connsiteX8" fmla="*/ 542925 w 1031875"/>
                  <a:gd name="connsiteY8" fmla="*/ 0 h 371475"/>
                  <a:gd name="connsiteX9" fmla="*/ 568327 w 1031875"/>
                  <a:gd name="connsiteY9" fmla="*/ 28578 h 371475"/>
                  <a:gd name="connsiteX10" fmla="*/ 549277 w 1031875"/>
                  <a:gd name="connsiteY10" fmla="*/ 104777 h 371475"/>
                  <a:gd name="connsiteX11" fmla="*/ 463552 w 1031875"/>
                  <a:gd name="connsiteY11" fmla="*/ 104778 h 371475"/>
                  <a:gd name="connsiteX12" fmla="*/ 473077 w 1031875"/>
                  <a:gd name="connsiteY12" fmla="*/ 260353 h 371475"/>
                  <a:gd name="connsiteX13" fmla="*/ 393702 w 1031875"/>
                  <a:gd name="connsiteY13" fmla="*/ 257177 h 371475"/>
                  <a:gd name="connsiteX14" fmla="*/ 393702 w 1031875"/>
                  <a:gd name="connsiteY14" fmla="*/ 219077 h 371475"/>
                  <a:gd name="connsiteX15" fmla="*/ 431802 w 1031875"/>
                  <a:gd name="connsiteY15" fmla="*/ 215902 h 371475"/>
                  <a:gd name="connsiteX16" fmla="*/ 431802 w 1031875"/>
                  <a:gd name="connsiteY16" fmla="*/ 190501 h 371475"/>
                  <a:gd name="connsiteX17" fmla="*/ 330202 w 1031875"/>
                  <a:gd name="connsiteY17" fmla="*/ 187326 h 371475"/>
                  <a:gd name="connsiteX18" fmla="*/ 327027 w 1031875"/>
                  <a:gd name="connsiteY18" fmla="*/ 215901 h 371475"/>
                  <a:gd name="connsiteX19" fmla="*/ 301625 w 1031875"/>
                  <a:gd name="connsiteY19" fmla="*/ 273050 h 371475"/>
                  <a:gd name="connsiteX20" fmla="*/ 114302 w 1031875"/>
                  <a:gd name="connsiteY20" fmla="*/ 260351 h 371475"/>
                  <a:gd name="connsiteX21" fmla="*/ 63502 w 1031875"/>
                  <a:gd name="connsiteY21" fmla="*/ 193675 h 371475"/>
                  <a:gd name="connsiteX22" fmla="*/ 19050 w 1031875"/>
                  <a:gd name="connsiteY22" fmla="*/ 250825 h 371475"/>
                  <a:gd name="connsiteX23" fmla="*/ 0 w 1031875"/>
                  <a:gd name="connsiteY23" fmla="*/ 250825 h 371475"/>
                  <a:gd name="connsiteX24" fmla="*/ 22225 w 1031875"/>
                  <a:gd name="connsiteY24" fmla="*/ 368300 h 371475"/>
                  <a:gd name="connsiteX25" fmla="*/ 927100 w 1031875"/>
                  <a:gd name="connsiteY25" fmla="*/ 371475 h 371475"/>
                  <a:gd name="connsiteX26" fmla="*/ 1031875 w 1031875"/>
                  <a:gd name="connsiteY26" fmla="*/ 244475 h 371475"/>
                  <a:gd name="connsiteX27" fmla="*/ 730252 w 1031875"/>
                  <a:gd name="connsiteY27" fmla="*/ 260352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31875" h="371475">
                    <a:moveTo>
                      <a:pt x="730252" y="260352"/>
                    </a:moveTo>
                    <a:lnTo>
                      <a:pt x="730252" y="161927"/>
                    </a:lnTo>
                    <a:lnTo>
                      <a:pt x="765177" y="107952"/>
                    </a:lnTo>
                    <a:lnTo>
                      <a:pt x="679452" y="114302"/>
                    </a:lnTo>
                    <a:lnTo>
                      <a:pt x="638177" y="111127"/>
                    </a:lnTo>
                    <a:lnTo>
                      <a:pt x="600077" y="31753"/>
                    </a:lnTo>
                    <a:lnTo>
                      <a:pt x="641352" y="22228"/>
                    </a:lnTo>
                    <a:lnTo>
                      <a:pt x="644527" y="3178"/>
                    </a:lnTo>
                    <a:lnTo>
                      <a:pt x="542925" y="0"/>
                    </a:lnTo>
                    <a:cubicBezTo>
                      <a:pt x="530225" y="4233"/>
                      <a:pt x="559860" y="19052"/>
                      <a:pt x="568327" y="28578"/>
                    </a:cubicBezTo>
                    <a:lnTo>
                      <a:pt x="549277" y="104777"/>
                    </a:lnTo>
                    <a:lnTo>
                      <a:pt x="463552" y="104778"/>
                    </a:lnTo>
                    <a:lnTo>
                      <a:pt x="473077" y="260353"/>
                    </a:lnTo>
                    <a:lnTo>
                      <a:pt x="393702" y="257177"/>
                    </a:lnTo>
                    <a:lnTo>
                      <a:pt x="393702" y="219077"/>
                    </a:lnTo>
                    <a:lnTo>
                      <a:pt x="431802" y="215902"/>
                    </a:lnTo>
                    <a:cubicBezTo>
                      <a:pt x="441856" y="195794"/>
                      <a:pt x="438152" y="211139"/>
                      <a:pt x="431802" y="190501"/>
                    </a:cubicBezTo>
                    <a:lnTo>
                      <a:pt x="330202" y="187326"/>
                    </a:lnTo>
                    <a:cubicBezTo>
                      <a:pt x="338140" y="167747"/>
                      <a:pt x="324911" y="226484"/>
                      <a:pt x="327027" y="215901"/>
                    </a:cubicBezTo>
                    <a:lnTo>
                      <a:pt x="301625" y="273050"/>
                    </a:lnTo>
                    <a:lnTo>
                      <a:pt x="114302" y="260351"/>
                    </a:lnTo>
                    <a:cubicBezTo>
                      <a:pt x="86257" y="200555"/>
                      <a:pt x="78848" y="193146"/>
                      <a:pt x="63502" y="193675"/>
                    </a:cubicBezTo>
                    <a:cubicBezTo>
                      <a:pt x="48156" y="194204"/>
                      <a:pt x="29634" y="241300"/>
                      <a:pt x="19050" y="250825"/>
                    </a:cubicBezTo>
                    <a:lnTo>
                      <a:pt x="0" y="250825"/>
                    </a:lnTo>
                    <a:lnTo>
                      <a:pt x="22225" y="368300"/>
                    </a:lnTo>
                    <a:lnTo>
                      <a:pt x="927100" y="371475"/>
                    </a:lnTo>
                    <a:lnTo>
                      <a:pt x="1031875" y="244475"/>
                    </a:lnTo>
                    <a:lnTo>
                      <a:pt x="730252" y="260352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3" name="Straight Connector 172"/>
              <p:cNvCxnSpPr/>
              <p:nvPr/>
            </p:nvCxnSpPr>
            <p:spPr bwMode="auto">
              <a:xfrm flipH="1" flipV="1">
                <a:off x="3797300" y="1221581"/>
                <a:ext cx="6350" cy="3365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 flipH="1" flipV="1">
                <a:off x="4013200" y="1111250"/>
                <a:ext cx="6351" cy="2730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 flipH="1" flipV="1">
                <a:off x="4146550" y="1289050"/>
                <a:ext cx="3177" cy="2381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 flipV="1">
                <a:off x="4324350" y="1190626"/>
                <a:ext cx="1" cy="4317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 flipV="1">
                <a:off x="4295775" y="1576387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 flipV="1">
                <a:off x="4293398" y="1269205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0" name="Straight Connector 189"/>
              <p:cNvCxnSpPr/>
              <p:nvPr/>
            </p:nvCxnSpPr>
            <p:spPr bwMode="auto">
              <a:xfrm flipV="1">
                <a:off x="4119567" y="1452561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3771901" y="1416843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 flipV="1">
                <a:off x="4021933" y="1312069"/>
                <a:ext cx="40480" cy="476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3979070" y="1176337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4117183" y="1350169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>
                <a:off x="4288633" y="1338263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 flipV="1">
                <a:off x="3774286" y="1269205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2" name="Freeform 211"/>
              <p:cNvSpPr/>
              <p:nvPr/>
            </p:nvSpPr>
            <p:spPr bwMode="auto">
              <a:xfrm>
                <a:off x="3236119" y="1640681"/>
                <a:ext cx="202406" cy="135731"/>
              </a:xfrm>
              <a:custGeom>
                <a:avLst/>
                <a:gdLst>
                  <a:gd name="connsiteX0" fmla="*/ 207169 w 207169"/>
                  <a:gd name="connsiteY0" fmla="*/ 0 h 119062"/>
                  <a:gd name="connsiteX1" fmla="*/ 107156 w 207169"/>
                  <a:gd name="connsiteY1" fmla="*/ 88106 h 119062"/>
                  <a:gd name="connsiteX2" fmla="*/ 0 w 207169"/>
                  <a:gd name="connsiteY2" fmla="*/ 119062 h 119062"/>
                  <a:gd name="connsiteX3" fmla="*/ 0 w 207169"/>
                  <a:gd name="connsiteY3" fmla="*/ 119062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69" h="119062">
                    <a:moveTo>
                      <a:pt x="207169" y="0"/>
                    </a:moveTo>
                    <a:cubicBezTo>
                      <a:pt x="174426" y="34131"/>
                      <a:pt x="141684" y="68262"/>
                      <a:pt x="107156" y="88106"/>
                    </a:cubicBezTo>
                    <a:cubicBezTo>
                      <a:pt x="72628" y="107950"/>
                      <a:pt x="0" y="119062"/>
                      <a:pt x="0" y="119062"/>
                    </a:cubicBezTo>
                    <a:lnTo>
                      <a:pt x="0" y="119062"/>
                    </a:lnTo>
                  </a:path>
                </a:pathLst>
              </a:cu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163831" y="2949000"/>
            <a:ext cx="3049121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4D seismic time shifts in overburden give information about depleted areas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Independent of reservoir fluid changes</a:t>
            </a:r>
          </a:p>
        </p:txBody>
      </p:sp>
    </p:spTree>
    <p:extLst>
      <p:ext uri="{BB962C8B-B14F-4D97-AF65-F5344CB8AC3E}">
        <p14:creationId xmlns:p14="http://schemas.microsoft.com/office/powerpoint/2010/main" val="417522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repeatCount="indefinite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23 L -5.55556E-7 -0.0101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16185E-6 L 1.66667E-6 0.0104 " pathEditMode="relative" ptsTypes="AA">
                                      <p:cBhvr>
                                        <p:cTn id="2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-0.0007 0.01018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00052 -0.01181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16185E-6 L 1.66667E-6 0.0104 " pathEditMode="relative" ptsTypes="AA">
                                      <p:cBhvr>
                                        <p:cTn id="49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16185E-6 L 1.66667E-6 0.0104 " pathEditMode="relative" ptsTypes="AA">
                                      <p:cBhvr>
                                        <p:cTn id="53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2662 L -5.55556E-7 -0.00324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44 0.00231 L -0.00174 0.00231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/>
      <p:bldP spid="301" grpId="1" animBg="1"/>
      <p:bldP spid="304" grpId="0" animBg="1"/>
      <p:bldP spid="80" grpId="0" animBg="1"/>
      <p:bldP spid="80" grpId="1" animBg="1"/>
      <p:bldP spid="87" grpId="0" animBg="1"/>
      <p:bldP spid="87" grpId="1" animBg="1"/>
      <p:bldP spid="299" grpId="0" animBg="1"/>
      <p:bldP spid="300" grpId="0" animBg="1"/>
      <p:bldP spid="326" grpId="0"/>
      <p:bldP spid="326" grpId="1"/>
      <p:bldP spid="310" grpId="0" animBg="1"/>
      <p:bldP spid="364" grpId="0" animBg="1"/>
      <p:bldP spid="375" grpId="0" animBg="1"/>
      <p:bldP spid="375" grpId="1" animBg="1"/>
      <p:bldP spid="374" grpId="0" animBg="1"/>
      <p:bldP spid="373" grpId="0" animBg="1"/>
      <p:bldP spid="2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5905500"/>
            <a:ext cx="9144000" cy="952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356527" y="1013460"/>
            <a:ext cx="6314273" cy="50205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1" name="Freeform 300"/>
          <p:cNvSpPr/>
          <p:nvPr/>
        </p:nvSpPr>
        <p:spPr bwMode="auto">
          <a:xfrm>
            <a:off x="2065020" y="2278379"/>
            <a:ext cx="4251960" cy="144781"/>
          </a:xfrm>
          <a:custGeom>
            <a:avLst/>
            <a:gdLst>
              <a:gd name="connsiteX0" fmla="*/ 0 w 365760"/>
              <a:gd name="connsiteY0" fmla="*/ 0 h 266700"/>
              <a:gd name="connsiteX1" fmla="*/ 30480 w 365760"/>
              <a:gd name="connsiteY1" fmla="*/ 38100 h 266700"/>
              <a:gd name="connsiteX2" fmla="*/ 53340 w 365760"/>
              <a:gd name="connsiteY2" fmla="*/ 53340 h 266700"/>
              <a:gd name="connsiteX3" fmla="*/ 129540 w 365760"/>
              <a:gd name="connsiteY3" fmla="*/ 106680 h 266700"/>
              <a:gd name="connsiteX4" fmla="*/ 236220 w 365760"/>
              <a:gd name="connsiteY4" fmla="*/ 167640 h 266700"/>
              <a:gd name="connsiteX5" fmla="*/ 312420 w 365760"/>
              <a:gd name="connsiteY5" fmla="*/ 228600 h 266700"/>
              <a:gd name="connsiteX6" fmla="*/ 342900 w 365760"/>
              <a:gd name="connsiteY6" fmla="*/ 243840 h 266700"/>
              <a:gd name="connsiteX7" fmla="*/ 365760 w 365760"/>
              <a:gd name="connsiteY7" fmla="*/ 266700 h 266700"/>
              <a:gd name="connsiteX0" fmla="*/ 115061 w 6531101"/>
              <a:gd name="connsiteY0" fmla="*/ 259080 h 536623"/>
              <a:gd name="connsiteX1" fmla="*/ 145541 w 6531101"/>
              <a:gd name="connsiteY1" fmla="*/ 297180 h 536623"/>
              <a:gd name="connsiteX2" fmla="*/ 168401 w 6531101"/>
              <a:gd name="connsiteY2" fmla="*/ 312420 h 536623"/>
              <a:gd name="connsiteX3" fmla="*/ 244601 w 6531101"/>
              <a:gd name="connsiteY3" fmla="*/ 365760 h 536623"/>
              <a:gd name="connsiteX4" fmla="*/ 351281 w 6531101"/>
              <a:gd name="connsiteY4" fmla="*/ 426720 h 536623"/>
              <a:gd name="connsiteX5" fmla="*/ 427481 w 6531101"/>
              <a:gd name="connsiteY5" fmla="*/ 487680 h 536623"/>
              <a:gd name="connsiteX6" fmla="*/ 457961 w 6531101"/>
              <a:gd name="connsiteY6" fmla="*/ 502920 h 536623"/>
              <a:gd name="connsiteX7" fmla="*/ 6531101 w 6531101"/>
              <a:gd name="connsiteY7" fmla="*/ 0 h 536623"/>
              <a:gd name="connsiteX0" fmla="*/ 159719 w 6575759"/>
              <a:gd name="connsiteY0" fmla="*/ 259080 h 503277"/>
              <a:gd name="connsiteX1" fmla="*/ 190199 w 6575759"/>
              <a:gd name="connsiteY1" fmla="*/ 297180 h 503277"/>
              <a:gd name="connsiteX2" fmla="*/ 213059 w 6575759"/>
              <a:gd name="connsiteY2" fmla="*/ 312420 h 503277"/>
              <a:gd name="connsiteX3" fmla="*/ 289259 w 6575759"/>
              <a:gd name="connsiteY3" fmla="*/ 365760 h 503277"/>
              <a:gd name="connsiteX4" fmla="*/ 395939 w 6575759"/>
              <a:gd name="connsiteY4" fmla="*/ 426720 h 503277"/>
              <a:gd name="connsiteX5" fmla="*/ 472139 w 6575759"/>
              <a:gd name="connsiteY5" fmla="*/ 487680 h 503277"/>
              <a:gd name="connsiteX6" fmla="*/ 6530039 w 6575759"/>
              <a:gd name="connsiteY6" fmla="*/ 99060 h 503277"/>
              <a:gd name="connsiteX7" fmla="*/ 6575759 w 6575759"/>
              <a:gd name="connsiteY7" fmla="*/ 0 h 503277"/>
              <a:gd name="connsiteX0" fmla="*/ 0 w 6684413"/>
              <a:gd name="connsiteY0" fmla="*/ 259080 h 501327"/>
              <a:gd name="connsiteX1" fmla="*/ 30480 w 6684413"/>
              <a:gd name="connsiteY1" fmla="*/ 297180 h 501327"/>
              <a:gd name="connsiteX2" fmla="*/ 53340 w 6684413"/>
              <a:gd name="connsiteY2" fmla="*/ 312420 h 501327"/>
              <a:gd name="connsiteX3" fmla="*/ 129540 w 6684413"/>
              <a:gd name="connsiteY3" fmla="*/ 365760 h 501327"/>
              <a:gd name="connsiteX4" fmla="*/ 236220 w 6684413"/>
              <a:gd name="connsiteY4" fmla="*/ 426720 h 501327"/>
              <a:gd name="connsiteX5" fmla="*/ 312420 w 6684413"/>
              <a:gd name="connsiteY5" fmla="*/ 487680 h 501327"/>
              <a:gd name="connsiteX6" fmla="*/ 2293621 w 6684413"/>
              <a:gd name="connsiteY6" fmla="*/ 129540 h 501327"/>
              <a:gd name="connsiteX7" fmla="*/ 6370320 w 6684413"/>
              <a:gd name="connsiteY7" fmla="*/ 99060 h 501327"/>
              <a:gd name="connsiteX8" fmla="*/ 6416040 w 6684413"/>
              <a:gd name="connsiteY8" fmla="*/ 0 h 501327"/>
              <a:gd name="connsiteX0" fmla="*/ 0 w 6684413"/>
              <a:gd name="connsiteY0" fmla="*/ 259080 h 501327"/>
              <a:gd name="connsiteX1" fmla="*/ 30480 w 6684413"/>
              <a:gd name="connsiteY1" fmla="*/ 297180 h 501327"/>
              <a:gd name="connsiteX2" fmla="*/ 53340 w 6684413"/>
              <a:gd name="connsiteY2" fmla="*/ 312420 h 501327"/>
              <a:gd name="connsiteX3" fmla="*/ 129540 w 6684413"/>
              <a:gd name="connsiteY3" fmla="*/ 365760 h 501327"/>
              <a:gd name="connsiteX4" fmla="*/ 236220 w 6684413"/>
              <a:gd name="connsiteY4" fmla="*/ 426720 h 501327"/>
              <a:gd name="connsiteX5" fmla="*/ 312420 w 6684413"/>
              <a:gd name="connsiteY5" fmla="*/ 487680 h 501327"/>
              <a:gd name="connsiteX6" fmla="*/ 2293621 w 6684413"/>
              <a:gd name="connsiteY6" fmla="*/ 129540 h 501327"/>
              <a:gd name="connsiteX7" fmla="*/ 6370320 w 6684413"/>
              <a:gd name="connsiteY7" fmla="*/ 99060 h 501327"/>
              <a:gd name="connsiteX8" fmla="*/ 6416040 w 6684413"/>
              <a:gd name="connsiteY8" fmla="*/ 0 h 501327"/>
              <a:gd name="connsiteX0" fmla="*/ 0 w 6684413"/>
              <a:gd name="connsiteY0" fmla="*/ 259080 h 501327"/>
              <a:gd name="connsiteX1" fmla="*/ 30480 w 6684413"/>
              <a:gd name="connsiteY1" fmla="*/ 297180 h 501327"/>
              <a:gd name="connsiteX2" fmla="*/ 53340 w 6684413"/>
              <a:gd name="connsiteY2" fmla="*/ 312420 h 501327"/>
              <a:gd name="connsiteX3" fmla="*/ 129540 w 6684413"/>
              <a:gd name="connsiteY3" fmla="*/ 365760 h 501327"/>
              <a:gd name="connsiteX4" fmla="*/ 236220 w 6684413"/>
              <a:gd name="connsiteY4" fmla="*/ 426720 h 501327"/>
              <a:gd name="connsiteX5" fmla="*/ 312420 w 6684413"/>
              <a:gd name="connsiteY5" fmla="*/ 487680 h 501327"/>
              <a:gd name="connsiteX6" fmla="*/ 2293621 w 6684413"/>
              <a:gd name="connsiteY6" fmla="*/ 129540 h 501327"/>
              <a:gd name="connsiteX7" fmla="*/ 6370320 w 6684413"/>
              <a:gd name="connsiteY7" fmla="*/ 99060 h 501327"/>
              <a:gd name="connsiteX8" fmla="*/ 6416040 w 6684413"/>
              <a:gd name="connsiteY8" fmla="*/ 0 h 501327"/>
              <a:gd name="connsiteX0" fmla="*/ 0 w 6416040"/>
              <a:gd name="connsiteY0" fmla="*/ 259080 h 501327"/>
              <a:gd name="connsiteX1" fmla="*/ 30480 w 6416040"/>
              <a:gd name="connsiteY1" fmla="*/ 297180 h 501327"/>
              <a:gd name="connsiteX2" fmla="*/ 53340 w 6416040"/>
              <a:gd name="connsiteY2" fmla="*/ 312420 h 501327"/>
              <a:gd name="connsiteX3" fmla="*/ 129540 w 6416040"/>
              <a:gd name="connsiteY3" fmla="*/ 365760 h 501327"/>
              <a:gd name="connsiteX4" fmla="*/ 236220 w 6416040"/>
              <a:gd name="connsiteY4" fmla="*/ 426720 h 501327"/>
              <a:gd name="connsiteX5" fmla="*/ 312420 w 6416040"/>
              <a:gd name="connsiteY5" fmla="*/ 487680 h 501327"/>
              <a:gd name="connsiteX6" fmla="*/ 2293621 w 6416040"/>
              <a:gd name="connsiteY6" fmla="*/ 129540 h 501327"/>
              <a:gd name="connsiteX7" fmla="*/ 6370320 w 6416040"/>
              <a:gd name="connsiteY7" fmla="*/ 99060 h 501327"/>
              <a:gd name="connsiteX8" fmla="*/ 6416040 w 6416040"/>
              <a:gd name="connsiteY8" fmla="*/ 0 h 501327"/>
              <a:gd name="connsiteX0" fmla="*/ 0 w 6416040"/>
              <a:gd name="connsiteY0" fmla="*/ 273209 h 460692"/>
              <a:gd name="connsiteX1" fmla="*/ 30480 w 6416040"/>
              <a:gd name="connsiteY1" fmla="*/ 311309 h 460692"/>
              <a:gd name="connsiteX2" fmla="*/ 53340 w 6416040"/>
              <a:gd name="connsiteY2" fmla="*/ 326549 h 460692"/>
              <a:gd name="connsiteX3" fmla="*/ 129540 w 6416040"/>
              <a:gd name="connsiteY3" fmla="*/ 379889 h 460692"/>
              <a:gd name="connsiteX4" fmla="*/ 236220 w 6416040"/>
              <a:gd name="connsiteY4" fmla="*/ 440849 h 460692"/>
              <a:gd name="connsiteX5" fmla="*/ 2270760 w 6416040"/>
              <a:gd name="connsiteY5" fmla="*/ 6509 h 460692"/>
              <a:gd name="connsiteX6" fmla="*/ 2293621 w 6416040"/>
              <a:gd name="connsiteY6" fmla="*/ 143669 h 460692"/>
              <a:gd name="connsiteX7" fmla="*/ 6370320 w 6416040"/>
              <a:gd name="connsiteY7" fmla="*/ 113189 h 460692"/>
              <a:gd name="connsiteX8" fmla="*/ 6416040 w 6416040"/>
              <a:gd name="connsiteY8" fmla="*/ 14129 h 460692"/>
              <a:gd name="connsiteX0" fmla="*/ 0 w 6385560"/>
              <a:gd name="connsiteY0" fmla="*/ 311309 h 460692"/>
              <a:gd name="connsiteX1" fmla="*/ 22860 w 6385560"/>
              <a:gd name="connsiteY1" fmla="*/ 326549 h 460692"/>
              <a:gd name="connsiteX2" fmla="*/ 99060 w 6385560"/>
              <a:gd name="connsiteY2" fmla="*/ 379889 h 460692"/>
              <a:gd name="connsiteX3" fmla="*/ 205740 w 6385560"/>
              <a:gd name="connsiteY3" fmla="*/ 440849 h 460692"/>
              <a:gd name="connsiteX4" fmla="*/ 2240280 w 6385560"/>
              <a:gd name="connsiteY4" fmla="*/ 6509 h 460692"/>
              <a:gd name="connsiteX5" fmla="*/ 2263141 w 6385560"/>
              <a:gd name="connsiteY5" fmla="*/ 143669 h 460692"/>
              <a:gd name="connsiteX6" fmla="*/ 6339840 w 6385560"/>
              <a:gd name="connsiteY6" fmla="*/ 113189 h 460692"/>
              <a:gd name="connsiteX7" fmla="*/ 6385560 w 6385560"/>
              <a:gd name="connsiteY7" fmla="*/ 14129 h 460692"/>
              <a:gd name="connsiteX0" fmla="*/ 0 w 6385560"/>
              <a:gd name="connsiteY0" fmla="*/ 311309 h 460755"/>
              <a:gd name="connsiteX1" fmla="*/ 99060 w 6385560"/>
              <a:gd name="connsiteY1" fmla="*/ 379889 h 460755"/>
              <a:gd name="connsiteX2" fmla="*/ 205740 w 6385560"/>
              <a:gd name="connsiteY2" fmla="*/ 440849 h 460755"/>
              <a:gd name="connsiteX3" fmla="*/ 2240280 w 6385560"/>
              <a:gd name="connsiteY3" fmla="*/ 6509 h 460755"/>
              <a:gd name="connsiteX4" fmla="*/ 2263141 w 6385560"/>
              <a:gd name="connsiteY4" fmla="*/ 143669 h 460755"/>
              <a:gd name="connsiteX5" fmla="*/ 6339840 w 6385560"/>
              <a:gd name="connsiteY5" fmla="*/ 113189 h 460755"/>
              <a:gd name="connsiteX6" fmla="*/ 6385560 w 6385560"/>
              <a:gd name="connsiteY6" fmla="*/ 14129 h 460755"/>
              <a:gd name="connsiteX0" fmla="*/ 75184 w 6361684"/>
              <a:gd name="connsiteY0" fmla="*/ 379889 h 460755"/>
              <a:gd name="connsiteX1" fmla="*/ 181864 w 6361684"/>
              <a:gd name="connsiteY1" fmla="*/ 440849 h 460755"/>
              <a:gd name="connsiteX2" fmla="*/ 2216404 w 6361684"/>
              <a:gd name="connsiteY2" fmla="*/ 6509 h 460755"/>
              <a:gd name="connsiteX3" fmla="*/ 2239265 w 6361684"/>
              <a:gd name="connsiteY3" fmla="*/ 143669 h 460755"/>
              <a:gd name="connsiteX4" fmla="*/ 6315964 w 6361684"/>
              <a:gd name="connsiteY4" fmla="*/ 113189 h 460755"/>
              <a:gd name="connsiteX5" fmla="*/ 6361684 w 6361684"/>
              <a:gd name="connsiteY5" fmla="*/ 14129 h 460755"/>
              <a:gd name="connsiteX0" fmla="*/ 0 w 6179820"/>
              <a:gd name="connsiteY0" fmla="*/ 440849 h 440849"/>
              <a:gd name="connsiteX1" fmla="*/ 2034540 w 6179820"/>
              <a:gd name="connsiteY1" fmla="*/ 6509 h 440849"/>
              <a:gd name="connsiteX2" fmla="*/ 2057401 w 6179820"/>
              <a:gd name="connsiteY2" fmla="*/ 143669 h 440849"/>
              <a:gd name="connsiteX3" fmla="*/ 6134100 w 6179820"/>
              <a:gd name="connsiteY3" fmla="*/ 113189 h 440849"/>
              <a:gd name="connsiteX4" fmla="*/ 6179820 w 6179820"/>
              <a:gd name="connsiteY4" fmla="*/ 14129 h 440849"/>
              <a:gd name="connsiteX0" fmla="*/ 4275298 w 4747738"/>
              <a:gd name="connsiteY0" fmla="*/ 38720 h 174531"/>
              <a:gd name="connsiteX1" fmla="*/ 602458 w 4747738"/>
              <a:gd name="connsiteY1" fmla="*/ 23480 h 174531"/>
              <a:gd name="connsiteX2" fmla="*/ 625319 w 4747738"/>
              <a:gd name="connsiteY2" fmla="*/ 160640 h 174531"/>
              <a:gd name="connsiteX3" fmla="*/ 4702018 w 4747738"/>
              <a:gd name="connsiteY3" fmla="*/ 130160 h 174531"/>
              <a:gd name="connsiteX4" fmla="*/ 4747738 w 4747738"/>
              <a:gd name="connsiteY4" fmla="*/ 31100 h 174531"/>
              <a:gd name="connsiteX0" fmla="*/ 602458 w 4747738"/>
              <a:gd name="connsiteY0" fmla="*/ 0 h 151051"/>
              <a:gd name="connsiteX1" fmla="*/ 625319 w 4747738"/>
              <a:gd name="connsiteY1" fmla="*/ 137160 h 151051"/>
              <a:gd name="connsiteX2" fmla="*/ 4702018 w 4747738"/>
              <a:gd name="connsiteY2" fmla="*/ 106680 h 151051"/>
              <a:gd name="connsiteX3" fmla="*/ 4747738 w 4747738"/>
              <a:gd name="connsiteY3" fmla="*/ 7620 h 151051"/>
              <a:gd name="connsiteX0" fmla="*/ 602458 w 4747738"/>
              <a:gd name="connsiteY0" fmla="*/ 0 h 151051"/>
              <a:gd name="connsiteX1" fmla="*/ 625319 w 4747738"/>
              <a:gd name="connsiteY1" fmla="*/ 137160 h 151051"/>
              <a:gd name="connsiteX2" fmla="*/ 4702018 w 4747738"/>
              <a:gd name="connsiteY2" fmla="*/ 106680 h 151051"/>
              <a:gd name="connsiteX3" fmla="*/ 4747738 w 4747738"/>
              <a:gd name="connsiteY3" fmla="*/ 7620 h 151051"/>
              <a:gd name="connsiteX4" fmla="*/ 602458 w 4747738"/>
              <a:gd name="connsiteY4" fmla="*/ 0 h 151051"/>
              <a:gd name="connsiteX0" fmla="*/ 0 w 4145280"/>
              <a:gd name="connsiteY0" fmla="*/ 0 h 137160"/>
              <a:gd name="connsiteX1" fmla="*/ 22861 w 4145280"/>
              <a:gd name="connsiteY1" fmla="*/ 137160 h 137160"/>
              <a:gd name="connsiteX2" fmla="*/ 4099560 w 4145280"/>
              <a:gd name="connsiteY2" fmla="*/ 106680 h 137160"/>
              <a:gd name="connsiteX3" fmla="*/ 4145280 w 4145280"/>
              <a:gd name="connsiteY3" fmla="*/ 7620 h 137160"/>
              <a:gd name="connsiteX4" fmla="*/ 0 w 4145280"/>
              <a:gd name="connsiteY4" fmla="*/ 0 h 137160"/>
              <a:gd name="connsiteX0" fmla="*/ 0 w 4145280"/>
              <a:gd name="connsiteY0" fmla="*/ 0 h 137160"/>
              <a:gd name="connsiteX1" fmla="*/ 22861 w 4145280"/>
              <a:gd name="connsiteY1" fmla="*/ 137160 h 137160"/>
              <a:gd name="connsiteX2" fmla="*/ 4099560 w 4145280"/>
              <a:gd name="connsiteY2" fmla="*/ 106680 h 137160"/>
              <a:gd name="connsiteX3" fmla="*/ 4145280 w 4145280"/>
              <a:gd name="connsiteY3" fmla="*/ 7620 h 137160"/>
              <a:gd name="connsiteX4" fmla="*/ 0 w 4145280"/>
              <a:gd name="connsiteY4" fmla="*/ 0 h 137160"/>
              <a:gd name="connsiteX0" fmla="*/ 0 w 4248605"/>
              <a:gd name="connsiteY0" fmla="*/ 0 h 152401"/>
              <a:gd name="connsiteX1" fmla="*/ 22861 w 4248605"/>
              <a:gd name="connsiteY1" fmla="*/ 137160 h 152401"/>
              <a:gd name="connsiteX2" fmla="*/ 2255520 w 4248605"/>
              <a:gd name="connsiteY2" fmla="*/ 152401 h 152401"/>
              <a:gd name="connsiteX3" fmla="*/ 4099560 w 4248605"/>
              <a:gd name="connsiteY3" fmla="*/ 106680 h 152401"/>
              <a:gd name="connsiteX4" fmla="*/ 4145280 w 4248605"/>
              <a:gd name="connsiteY4" fmla="*/ 7620 h 152401"/>
              <a:gd name="connsiteX5" fmla="*/ 0 w 4248605"/>
              <a:gd name="connsiteY5" fmla="*/ 0 h 152401"/>
              <a:gd name="connsiteX0" fmla="*/ 0 w 4248605"/>
              <a:gd name="connsiteY0" fmla="*/ 0 h 152401"/>
              <a:gd name="connsiteX1" fmla="*/ 22861 w 4248605"/>
              <a:gd name="connsiteY1" fmla="*/ 83820 h 152401"/>
              <a:gd name="connsiteX2" fmla="*/ 2255520 w 4248605"/>
              <a:gd name="connsiteY2" fmla="*/ 152401 h 152401"/>
              <a:gd name="connsiteX3" fmla="*/ 4099560 w 4248605"/>
              <a:gd name="connsiteY3" fmla="*/ 106680 h 152401"/>
              <a:gd name="connsiteX4" fmla="*/ 4145280 w 4248605"/>
              <a:gd name="connsiteY4" fmla="*/ 7620 h 152401"/>
              <a:gd name="connsiteX5" fmla="*/ 0 w 4248605"/>
              <a:gd name="connsiteY5" fmla="*/ 0 h 152401"/>
              <a:gd name="connsiteX0" fmla="*/ 0 w 4423865"/>
              <a:gd name="connsiteY0" fmla="*/ 0 h 152401"/>
              <a:gd name="connsiteX1" fmla="*/ 198121 w 4423865"/>
              <a:gd name="connsiteY1" fmla="*/ 83820 h 152401"/>
              <a:gd name="connsiteX2" fmla="*/ 2430780 w 4423865"/>
              <a:gd name="connsiteY2" fmla="*/ 152401 h 152401"/>
              <a:gd name="connsiteX3" fmla="*/ 4274820 w 4423865"/>
              <a:gd name="connsiteY3" fmla="*/ 106680 h 152401"/>
              <a:gd name="connsiteX4" fmla="*/ 4320540 w 4423865"/>
              <a:gd name="connsiteY4" fmla="*/ 7620 h 152401"/>
              <a:gd name="connsiteX5" fmla="*/ 0 w 4423865"/>
              <a:gd name="connsiteY5" fmla="*/ 0 h 152401"/>
              <a:gd name="connsiteX0" fmla="*/ 0 w 4320540"/>
              <a:gd name="connsiteY0" fmla="*/ 0 h 152401"/>
              <a:gd name="connsiteX1" fmla="*/ 198121 w 4320540"/>
              <a:gd name="connsiteY1" fmla="*/ 83820 h 152401"/>
              <a:gd name="connsiteX2" fmla="*/ 2430780 w 4320540"/>
              <a:gd name="connsiteY2" fmla="*/ 152401 h 152401"/>
              <a:gd name="connsiteX3" fmla="*/ 4274820 w 4320540"/>
              <a:gd name="connsiteY3" fmla="*/ 106680 h 152401"/>
              <a:gd name="connsiteX4" fmla="*/ 4320540 w 4320540"/>
              <a:gd name="connsiteY4" fmla="*/ 7620 h 152401"/>
              <a:gd name="connsiteX5" fmla="*/ 0 w 4320540"/>
              <a:gd name="connsiteY5" fmla="*/ 0 h 152401"/>
              <a:gd name="connsiteX0" fmla="*/ 0 w 4320540"/>
              <a:gd name="connsiteY0" fmla="*/ 0 h 152401"/>
              <a:gd name="connsiteX1" fmla="*/ 112949 w 4320540"/>
              <a:gd name="connsiteY1" fmla="*/ 83820 h 152401"/>
              <a:gd name="connsiteX2" fmla="*/ 2430780 w 4320540"/>
              <a:gd name="connsiteY2" fmla="*/ 152401 h 152401"/>
              <a:gd name="connsiteX3" fmla="*/ 4274820 w 4320540"/>
              <a:gd name="connsiteY3" fmla="*/ 106680 h 152401"/>
              <a:gd name="connsiteX4" fmla="*/ 4320540 w 4320540"/>
              <a:gd name="connsiteY4" fmla="*/ 7620 h 152401"/>
              <a:gd name="connsiteX5" fmla="*/ 0 w 4320540"/>
              <a:gd name="connsiteY5" fmla="*/ 0 h 152401"/>
              <a:gd name="connsiteX0" fmla="*/ 0 w 4320540"/>
              <a:gd name="connsiteY0" fmla="*/ 0 h 152401"/>
              <a:gd name="connsiteX1" fmla="*/ 43263 w 4320540"/>
              <a:gd name="connsiteY1" fmla="*/ 91841 h 152401"/>
              <a:gd name="connsiteX2" fmla="*/ 2430780 w 4320540"/>
              <a:gd name="connsiteY2" fmla="*/ 152401 h 152401"/>
              <a:gd name="connsiteX3" fmla="*/ 4274820 w 4320540"/>
              <a:gd name="connsiteY3" fmla="*/ 106680 h 152401"/>
              <a:gd name="connsiteX4" fmla="*/ 4320540 w 4320540"/>
              <a:gd name="connsiteY4" fmla="*/ 7620 h 152401"/>
              <a:gd name="connsiteX5" fmla="*/ 0 w 4320540"/>
              <a:gd name="connsiteY5" fmla="*/ 0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0540" h="152401">
                <a:moveTo>
                  <a:pt x="0" y="0"/>
                </a:moveTo>
                <a:lnTo>
                  <a:pt x="43263" y="91841"/>
                </a:lnTo>
                <a:lnTo>
                  <a:pt x="2430780" y="152401"/>
                </a:lnTo>
                <a:cubicBezTo>
                  <a:pt x="3045460" y="137161"/>
                  <a:pt x="3959860" y="130810"/>
                  <a:pt x="4274820" y="106680"/>
                </a:cubicBezTo>
                <a:lnTo>
                  <a:pt x="432054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3399FF"/>
          </a:solidFill>
          <a:ln w="63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1356360" y="1774844"/>
            <a:ext cx="6316028" cy="517525"/>
          </a:xfrm>
          <a:prstGeom prst="rect">
            <a:avLst/>
          </a:prstGeom>
          <a:solidFill>
            <a:srgbClr val="3399FF"/>
          </a:solidFill>
          <a:ln w="12700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362" name="Picture 2" descr="C:\Users\thros\AppData\Local\Microsoft\Windows\Temporary Internet Files\Content.IE5\B9ZTDH7P\1024px-Appearance_of_sky_for_weather_forecast,_Dhaka,_Bangladesh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97" y="914400"/>
            <a:ext cx="6308817" cy="8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Rectangle 303"/>
          <p:cNvSpPr/>
          <p:nvPr/>
        </p:nvSpPr>
        <p:spPr bwMode="auto">
          <a:xfrm>
            <a:off x="2072640" y="2232660"/>
            <a:ext cx="4236720" cy="68580"/>
          </a:xfrm>
          <a:prstGeom prst="rect">
            <a:avLst/>
          </a:prstGeom>
          <a:solidFill>
            <a:srgbClr val="3399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Rectangle 41"/>
          <p:cNvSpPr>
            <a:spLocks noChangeArrowheads="1"/>
          </p:cNvSpPr>
          <p:nvPr/>
        </p:nvSpPr>
        <p:spPr bwMode="auto">
          <a:xfrm>
            <a:off x="4706938" y="1758633"/>
            <a:ext cx="64145" cy="335857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en-US" altLang="en-US" dirty="0">
              <a:solidFill>
                <a:schemeClr val="tx1"/>
              </a:solidFill>
            </a:endParaRPr>
          </a:p>
        </p:txBody>
      </p:sp>
      <p:grpSp>
        <p:nvGrpSpPr>
          <p:cNvPr id="297" name="Group 296"/>
          <p:cNvGrpSpPr/>
          <p:nvPr/>
        </p:nvGrpSpPr>
        <p:grpSpPr>
          <a:xfrm>
            <a:off x="1355837" y="4588748"/>
            <a:ext cx="6322778" cy="993112"/>
            <a:chOff x="1355837" y="4131548"/>
            <a:chExt cx="6322778" cy="993112"/>
          </a:xfrm>
        </p:grpSpPr>
        <p:grpSp>
          <p:nvGrpSpPr>
            <p:cNvPr id="84" name="Group 83"/>
            <p:cNvGrpSpPr/>
            <p:nvPr/>
          </p:nvGrpSpPr>
          <p:grpSpPr>
            <a:xfrm>
              <a:off x="5995328" y="4337580"/>
              <a:ext cx="1647845" cy="552932"/>
              <a:chOff x="5995328" y="4337580"/>
              <a:chExt cx="1647845" cy="552932"/>
            </a:xfrm>
          </p:grpSpPr>
          <p:sp>
            <p:nvSpPr>
              <p:cNvPr id="159" name="Freeform 40"/>
              <p:cNvSpPr>
                <a:spLocks/>
              </p:cNvSpPr>
              <p:nvPr/>
            </p:nvSpPr>
            <p:spPr bwMode="auto">
              <a:xfrm rot="5620201">
                <a:off x="6262464" y="4244309"/>
                <a:ext cx="116638" cy="303179"/>
              </a:xfrm>
              <a:custGeom>
                <a:avLst/>
                <a:gdLst>
                  <a:gd name="T0" fmla="*/ 0 w 186"/>
                  <a:gd name="T1" fmla="*/ 456 h 114"/>
                  <a:gd name="T2" fmla="*/ 940 w 186"/>
                  <a:gd name="T3" fmla="*/ 544 h 114"/>
                  <a:gd name="T4" fmla="*/ 1555 w 186"/>
                  <a:gd name="T5" fmla="*/ 544 h 114"/>
                  <a:gd name="T6" fmla="*/ 2084 w 186"/>
                  <a:gd name="T7" fmla="*/ 408 h 114"/>
                  <a:gd name="T8" fmla="*/ 2709 w 186"/>
                  <a:gd name="T9" fmla="*/ 544 h 114"/>
                  <a:gd name="T10" fmla="*/ 3230 w 186"/>
                  <a:gd name="T11" fmla="*/ 285 h 114"/>
                  <a:gd name="T12" fmla="*/ 2084 w 186"/>
                  <a:gd name="T13" fmla="*/ 32 h 114"/>
                  <a:gd name="T14" fmla="*/ 1148 w 186"/>
                  <a:gd name="T15" fmla="*/ 0 h 114"/>
                  <a:gd name="T16" fmla="*/ 300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0" name="Freeform 41"/>
              <p:cNvSpPr>
                <a:spLocks/>
              </p:cNvSpPr>
              <p:nvPr/>
            </p:nvSpPr>
            <p:spPr bwMode="auto">
              <a:xfrm rot="5620201">
                <a:off x="6641759" y="4203931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1" name="Freeform 42"/>
              <p:cNvSpPr>
                <a:spLocks/>
              </p:cNvSpPr>
              <p:nvPr/>
            </p:nvSpPr>
            <p:spPr bwMode="auto">
              <a:xfrm rot="5620201">
                <a:off x="7357692" y="4290553"/>
                <a:ext cx="153220" cy="388069"/>
              </a:xfrm>
              <a:custGeom>
                <a:avLst/>
                <a:gdLst>
                  <a:gd name="T0" fmla="*/ 294268 w 174"/>
                  <a:gd name="T1" fmla="*/ 874 h 114"/>
                  <a:gd name="T2" fmla="*/ 34519 w 174"/>
                  <a:gd name="T3" fmla="*/ 7709 h 114"/>
                  <a:gd name="T4" fmla="*/ 0 w 174"/>
                  <a:gd name="T5" fmla="*/ 26820 h 114"/>
                  <a:gd name="T6" fmla="*/ 234927 w 174"/>
                  <a:gd name="T7" fmla="*/ 32470 h 114"/>
                  <a:gd name="T8" fmla="*/ 767328 w 174"/>
                  <a:gd name="T9" fmla="*/ 36389 h 114"/>
                  <a:gd name="T10" fmla="*/ 767328 w 174"/>
                  <a:gd name="T11" fmla="*/ 21158 h 114"/>
                  <a:gd name="T12" fmla="*/ 969165 w 174"/>
                  <a:gd name="T13" fmla="*/ 17273 h 114"/>
                  <a:gd name="T14" fmla="*/ 668927 w 174"/>
                  <a:gd name="T15" fmla="*/ 0 h 114"/>
                  <a:gd name="T16" fmla="*/ 294268 w 174"/>
                  <a:gd name="T17" fmla="*/ 874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3" name="Freeform 44"/>
              <p:cNvSpPr>
                <a:spLocks/>
              </p:cNvSpPr>
              <p:nvPr/>
            </p:nvSpPr>
            <p:spPr bwMode="auto">
              <a:xfrm rot="5620201">
                <a:off x="6276469" y="4271957"/>
                <a:ext cx="57742" cy="429264"/>
              </a:xfrm>
              <a:custGeom>
                <a:avLst/>
                <a:gdLst>
                  <a:gd name="T0" fmla="*/ 940 w 174"/>
                  <a:gd name="T1" fmla="*/ 48223 h 114"/>
                  <a:gd name="T2" fmla="*/ 99 w 174"/>
                  <a:gd name="T3" fmla="*/ 405527 h 114"/>
                  <a:gd name="T4" fmla="*/ 0 w 174"/>
                  <a:gd name="T5" fmla="*/ 1407169 h 114"/>
                  <a:gd name="T6" fmla="*/ 739 w 174"/>
                  <a:gd name="T7" fmla="*/ 1711099 h 114"/>
                  <a:gd name="T8" fmla="*/ 2429 w 174"/>
                  <a:gd name="T9" fmla="*/ 1906356 h 114"/>
                  <a:gd name="T10" fmla="*/ 2429 w 174"/>
                  <a:gd name="T11" fmla="*/ 1103567 h 114"/>
                  <a:gd name="T12" fmla="*/ 3065 w 174"/>
                  <a:gd name="T13" fmla="*/ 904370 h 114"/>
                  <a:gd name="T14" fmla="*/ 2113 w 174"/>
                  <a:gd name="T15" fmla="*/ 0 h 114"/>
                  <a:gd name="T16" fmla="*/ 940 w 174"/>
                  <a:gd name="T17" fmla="*/ 4822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4" name="Freeform 45"/>
              <p:cNvSpPr>
                <a:spLocks/>
              </p:cNvSpPr>
              <p:nvPr/>
            </p:nvSpPr>
            <p:spPr bwMode="auto">
              <a:xfrm rot="5620201">
                <a:off x="7413307" y="4533032"/>
                <a:ext cx="108685" cy="303179"/>
              </a:xfrm>
              <a:custGeom>
                <a:avLst/>
                <a:gdLst>
                  <a:gd name="T0" fmla="*/ 852 w 174"/>
                  <a:gd name="T1" fmla="*/ 3 h 114"/>
                  <a:gd name="T2" fmla="*/ 91 w 174"/>
                  <a:gd name="T3" fmla="*/ 114 h 114"/>
                  <a:gd name="T4" fmla="*/ 0 w 174"/>
                  <a:gd name="T5" fmla="*/ 408 h 114"/>
                  <a:gd name="T6" fmla="*/ 672 w 174"/>
                  <a:gd name="T7" fmla="*/ 491 h 114"/>
                  <a:gd name="T8" fmla="*/ 2242 w 174"/>
                  <a:gd name="T9" fmla="*/ 544 h 114"/>
                  <a:gd name="T10" fmla="*/ 2242 w 174"/>
                  <a:gd name="T11" fmla="*/ 313 h 114"/>
                  <a:gd name="T12" fmla="*/ 2833 w 174"/>
                  <a:gd name="T13" fmla="*/ 259 h 114"/>
                  <a:gd name="T14" fmla="*/ 1939 w 174"/>
                  <a:gd name="T15" fmla="*/ 0 h 114"/>
                  <a:gd name="T16" fmla="*/ 852 w 174"/>
                  <a:gd name="T17" fmla="*/ 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5" name="Freeform 46"/>
              <p:cNvSpPr>
                <a:spLocks/>
              </p:cNvSpPr>
              <p:nvPr/>
            </p:nvSpPr>
            <p:spPr bwMode="auto">
              <a:xfrm rot="5620201">
                <a:off x="6999715" y="4231141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6" name="Freeform 47"/>
              <p:cNvSpPr>
                <a:spLocks/>
              </p:cNvSpPr>
              <p:nvPr/>
            </p:nvSpPr>
            <p:spPr bwMode="auto">
              <a:xfrm rot="5620201">
                <a:off x="6185995" y="4405262"/>
                <a:ext cx="60393" cy="313433"/>
              </a:xfrm>
              <a:custGeom>
                <a:avLst/>
                <a:gdLst>
                  <a:gd name="T0" fmla="*/ 179 w 126"/>
                  <a:gd name="T1" fmla="*/ 478 h 150"/>
                  <a:gd name="T2" fmla="*/ 917 w 126"/>
                  <a:gd name="T3" fmla="*/ 683 h 150"/>
                  <a:gd name="T4" fmla="*/ 1945 w 126"/>
                  <a:gd name="T5" fmla="*/ 547 h 150"/>
                  <a:gd name="T6" fmla="*/ 1945 w 126"/>
                  <a:gd name="T7" fmla="*/ 279 h 150"/>
                  <a:gd name="T8" fmla="*/ 1114 w 126"/>
                  <a:gd name="T9" fmla="*/ 0 h 150"/>
                  <a:gd name="T10" fmla="*/ 0 w 126"/>
                  <a:gd name="T11" fmla="*/ 106 h 150"/>
                  <a:gd name="T12" fmla="*/ 179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7" name="Freeform 48"/>
              <p:cNvSpPr>
                <a:spLocks/>
              </p:cNvSpPr>
              <p:nvPr/>
            </p:nvSpPr>
            <p:spPr bwMode="auto">
              <a:xfrm rot="5620201">
                <a:off x="7031406" y="4419115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9" name="Freeform 50"/>
              <p:cNvSpPr>
                <a:spLocks/>
              </p:cNvSpPr>
              <p:nvPr/>
            </p:nvSpPr>
            <p:spPr bwMode="auto">
              <a:xfrm rot="5620201">
                <a:off x="7045013" y="4319374"/>
                <a:ext cx="90498" cy="393974"/>
              </a:xfrm>
              <a:custGeom>
                <a:avLst/>
                <a:gdLst>
                  <a:gd name="T0" fmla="*/ 0 w 186"/>
                  <a:gd name="T1" fmla="*/ 456 h 114"/>
                  <a:gd name="T2" fmla="*/ 868 w 186"/>
                  <a:gd name="T3" fmla="*/ 544 h 114"/>
                  <a:gd name="T4" fmla="*/ 1452 w 186"/>
                  <a:gd name="T5" fmla="*/ 544 h 114"/>
                  <a:gd name="T6" fmla="*/ 1929 w 186"/>
                  <a:gd name="T7" fmla="*/ 408 h 114"/>
                  <a:gd name="T8" fmla="*/ 2514 w 186"/>
                  <a:gd name="T9" fmla="*/ 544 h 114"/>
                  <a:gd name="T10" fmla="*/ 2993 w 186"/>
                  <a:gd name="T11" fmla="*/ 285 h 114"/>
                  <a:gd name="T12" fmla="*/ 1929 w 186"/>
                  <a:gd name="T13" fmla="*/ 32 h 114"/>
                  <a:gd name="T14" fmla="*/ 1063 w 186"/>
                  <a:gd name="T15" fmla="*/ 0 h 114"/>
                  <a:gd name="T16" fmla="*/ 284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1" name="Freeform 52"/>
              <p:cNvSpPr>
                <a:spLocks/>
              </p:cNvSpPr>
              <p:nvPr/>
            </p:nvSpPr>
            <p:spPr bwMode="auto">
              <a:xfrm rot="5620201">
                <a:off x="7401079" y="4395251"/>
                <a:ext cx="86418" cy="397771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462 h 150"/>
                  <a:gd name="T4" fmla="*/ 1210 w 138"/>
                  <a:gd name="T5" fmla="*/ 683 h 150"/>
                  <a:gd name="T6" fmla="*/ 2343 w 138"/>
                  <a:gd name="T7" fmla="*/ 573 h 150"/>
                  <a:gd name="T8" fmla="*/ 2147 w 138"/>
                  <a:gd name="T9" fmla="*/ 382 h 150"/>
                  <a:gd name="T10" fmla="*/ 1019 w 138"/>
                  <a:gd name="T11" fmla="*/ 19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connsiteX0" fmla="*/ 1739 w 10000"/>
                  <a:gd name="connsiteY0" fmla="*/ 0 h 10000"/>
                  <a:gd name="connsiteX1" fmla="*/ 0 w 10000"/>
                  <a:gd name="connsiteY1" fmla="*/ 6800 h 10000"/>
                  <a:gd name="connsiteX2" fmla="*/ 5217 w 10000"/>
                  <a:gd name="connsiteY2" fmla="*/ 10000 h 10000"/>
                  <a:gd name="connsiteX3" fmla="*/ 10000 w 10000"/>
                  <a:gd name="connsiteY3" fmla="*/ 8400 h 10000"/>
                  <a:gd name="connsiteX4" fmla="*/ 9130 w 10000"/>
                  <a:gd name="connsiteY4" fmla="*/ 5600 h 10000"/>
                  <a:gd name="connsiteX5" fmla="*/ 7356 w 10000"/>
                  <a:gd name="connsiteY5" fmla="*/ 519 h 10000"/>
                  <a:gd name="connsiteX6" fmla="*/ 1739 w 10000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0000">
                    <a:moveTo>
                      <a:pt x="1739" y="0"/>
                    </a:moveTo>
                    <a:lnTo>
                      <a:pt x="0" y="6800"/>
                    </a:lnTo>
                    <a:lnTo>
                      <a:pt x="5217" y="10000"/>
                    </a:lnTo>
                    <a:lnTo>
                      <a:pt x="10000" y="8400"/>
                    </a:lnTo>
                    <a:lnTo>
                      <a:pt x="9130" y="5600"/>
                    </a:lnTo>
                    <a:lnTo>
                      <a:pt x="7356" y="519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2" name="Freeform 53"/>
              <p:cNvSpPr>
                <a:spLocks/>
              </p:cNvSpPr>
              <p:nvPr/>
            </p:nvSpPr>
            <p:spPr bwMode="auto">
              <a:xfrm rot="5620201">
                <a:off x="6694732" y="4263873"/>
                <a:ext cx="84067" cy="469150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62584 h 150"/>
                  <a:gd name="T4" fmla="*/ 1210 w 138"/>
                  <a:gd name="T5" fmla="*/ 827928 h 150"/>
                  <a:gd name="T6" fmla="*/ 2343 w 138"/>
                  <a:gd name="T7" fmla="*/ 694683 h 150"/>
                  <a:gd name="T8" fmla="*/ 2147 w 138"/>
                  <a:gd name="T9" fmla="*/ 462386 h 150"/>
                  <a:gd name="T10" fmla="*/ 1019 w 138"/>
                  <a:gd name="T11" fmla="*/ 232297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4" name="Freeform 55"/>
              <p:cNvSpPr>
                <a:spLocks/>
              </p:cNvSpPr>
              <p:nvPr/>
            </p:nvSpPr>
            <p:spPr bwMode="auto">
              <a:xfrm rot="5620201">
                <a:off x="6405874" y="4375512"/>
                <a:ext cx="86418" cy="397771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462 h 150"/>
                  <a:gd name="T4" fmla="*/ 1210 w 138"/>
                  <a:gd name="T5" fmla="*/ 683 h 150"/>
                  <a:gd name="T6" fmla="*/ 2343 w 138"/>
                  <a:gd name="T7" fmla="*/ 573 h 150"/>
                  <a:gd name="T8" fmla="*/ 2147 w 138"/>
                  <a:gd name="T9" fmla="*/ 382 h 150"/>
                  <a:gd name="T10" fmla="*/ 1019 w 138"/>
                  <a:gd name="T11" fmla="*/ 19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5" name="Freeform 56"/>
              <p:cNvSpPr>
                <a:spLocks/>
              </p:cNvSpPr>
              <p:nvPr/>
            </p:nvSpPr>
            <p:spPr bwMode="auto">
              <a:xfrm rot="5620201">
                <a:off x="6747753" y="4386930"/>
                <a:ext cx="86418" cy="400197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15 h 150"/>
                  <a:gd name="T4" fmla="*/ 1210 w 138"/>
                  <a:gd name="T5" fmla="*/ 759 h 150"/>
                  <a:gd name="T6" fmla="*/ 2343 w 138"/>
                  <a:gd name="T7" fmla="*/ 640 h 150"/>
                  <a:gd name="T8" fmla="*/ 2147 w 138"/>
                  <a:gd name="T9" fmla="*/ 422 h 150"/>
                  <a:gd name="T10" fmla="*/ 1019 w 138"/>
                  <a:gd name="T11" fmla="*/ 21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6" name="Freeform 57"/>
              <p:cNvSpPr>
                <a:spLocks/>
              </p:cNvSpPr>
              <p:nvPr/>
            </p:nvSpPr>
            <p:spPr bwMode="auto">
              <a:xfrm rot="5620201">
                <a:off x="7405757" y="4680603"/>
                <a:ext cx="116638" cy="303179"/>
              </a:xfrm>
              <a:custGeom>
                <a:avLst/>
                <a:gdLst>
                  <a:gd name="T0" fmla="*/ 0 w 186"/>
                  <a:gd name="T1" fmla="*/ 456 h 114"/>
                  <a:gd name="T2" fmla="*/ 940 w 186"/>
                  <a:gd name="T3" fmla="*/ 544 h 114"/>
                  <a:gd name="T4" fmla="*/ 1555 w 186"/>
                  <a:gd name="T5" fmla="*/ 544 h 114"/>
                  <a:gd name="T6" fmla="*/ 2084 w 186"/>
                  <a:gd name="T7" fmla="*/ 408 h 114"/>
                  <a:gd name="T8" fmla="*/ 2709 w 186"/>
                  <a:gd name="T9" fmla="*/ 544 h 114"/>
                  <a:gd name="T10" fmla="*/ 3230 w 186"/>
                  <a:gd name="T11" fmla="*/ 285 h 114"/>
                  <a:gd name="T12" fmla="*/ 2084 w 186"/>
                  <a:gd name="T13" fmla="*/ 32 h 114"/>
                  <a:gd name="T14" fmla="*/ 1148 w 186"/>
                  <a:gd name="T15" fmla="*/ 0 h 114"/>
                  <a:gd name="T16" fmla="*/ 300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7" name="Freeform 58"/>
              <p:cNvSpPr>
                <a:spLocks/>
              </p:cNvSpPr>
              <p:nvPr/>
            </p:nvSpPr>
            <p:spPr bwMode="auto">
              <a:xfrm rot="5620201">
                <a:off x="7064896" y="4677919"/>
                <a:ext cx="116108" cy="303179"/>
              </a:xfrm>
              <a:custGeom>
                <a:avLst/>
                <a:gdLst>
                  <a:gd name="T0" fmla="*/ 0 w 186"/>
                  <a:gd name="T1" fmla="*/ 456 h 114"/>
                  <a:gd name="T2" fmla="*/ 868 w 186"/>
                  <a:gd name="T3" fmla="*/ 544 h 114"/>
                  <a:gd name="T4" fmla="*/ 1452 w 186"/>
                  <a:gd name="T5" fmla="*/ 544 h 114"/>
                  <a:gd name="T6" fmla="*/ 1929 w 186"/>
                  <a:gd name="T7" fmla="*/ 408 h 114"/>
                  <a:gd name="T8" fmla="*/ 2514 w 186"/>
                  <a:gd name="T9" fmla="*/ 544 h 114"/>
                  <a:gd name="T10" fmla="*/ 2993 w 186"/>
                  <a:gd name="T11" fmla="*/ 285 h 114"/>
                  <a:gd name="T12" fmla="*/ 1929 w 186"/>
                  <a:gd name="T13" fmla="*/ 32 h 114"/>
                  <a:gd name="T14" fmla="*/ 1063 w 186"/>
                  <a:gd name="T15" fmla="*/ 0 h 114"/>
                  <a:gd name="T16" fmla="*/ 284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connsiteX0" fmla="*/ 0 w 10000"/>
                  <a:gd name="connsiteY0" fmla="*/ 8421 h 10000"/>
                  <a:gd name="connsiteX1" fmla="*/ 2903 w 10000"/>
                  <a:gd name="connsiteY1" fmla="*/ 10000 h 10000"/>
                  <a:gd name="connsiteX2" fmla="*/ 4839 w 10000"/>
                  <a:gd name="connsiteY2" fmla="*/ 10000 h 10000"/>
                  <a:gd name="connsiteX3" fmla="*/ 8387 w 10000"/>
                  <a:gd name="connsiteY3" fmla="*/ 10000 h 10000"/>
                  <a:gd name="connsiteX4" fmla="*/ 10000 w 10000"/>
                  <a:gd name="connsiteY4" fmla="*/ 5263 h 10000"/>
                  <a:gd name="connsiteX5" fmla="*/ 6452 w 10000"/>
                  <a:gd name="connsiteY5" fmla="*/ 526 h 10000"/>
                  <a:gd name="connsiteX6" fmla="*/ 3548 w 10000"/>
                  <a:gd name="connsiteY6" fmla="*/ 0 h 10000"/>
                  <a:gd name="connsiteX7" fmla="*/ 968 w 10000"/>
                  <a:gd name="connsiteY7" fmla="*/ 2632 h 10000"/>
                  <a:gd name="connsiteX8" fmla="*/ 0 w 10000"/>
                  <a:gd name="connsiteY8" fmla="*/ 8421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00">
                    <a:moveTo>
                      <a:pt x="0" y="8421"/>
                    </a:moveTo>
                    <a:lnTo>
                      <a:pt x="2903" y="10000"/>
                    </a:lnTo>
                    <a:lnTo>
                      <a:pt x="4839" y="10000"/>
                    </a:lnTo>
                    <a:lnTo>
                      <a:pt x="8387" y="10000"/>
                    </a:lnTo>
                    <a:lnTo>
                      <a:pt x="10000" y="5263"/>
                    </a:lnTo>
                    <a:lnTo>
                      <a:pt x="6452" y="526"/>
                    </a:lnTo>
                    <a:lnTo>
                      <a:pt x="3548" y="0"/>
                    </a:lnTo>
                    <a:lnTo>
                      <a:pt x="968" y="2632"/>
                    </a:lnTo>
                    <a:lnTo>
                      <a:pt x="0" y="8421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8" name="Freeform 59"/>
              <p:cNvSpPr>
                <a:spLocks/>
              </p:cNvSpPr>
              <p:nvPr/>
            </p:nvSpPr>
            <p:spPr bwMode="auto">
              <a:xfrm rot="5620201">
                <a:off x="6729519" y="4654650"/>
                <a:ext cx="116638" cy="303179"/>
              </a:xfrm>
              <a:custGeom>
                <a:avLst/>
                <a:gdLst>
                  <a:gd name="T0" fmla="*/ 0 w 186"/>
                  <a:gd name="T1" fmla="*/ 456 h 114"/>
                  <a:gd name="T2" fmla="*/ 940 w 186"/>
                  <a:gd name="T3" fmla="*/ 544 h 114"/>
                  <a:gd name="T4" fmla="*/ 1555 w 186"/>
                  <a:gd name="T5" fmla="*/ 544 h 114"/>
                  <a:gd name="T6" fmla="*/ 2084 w 186"/>
                  <a:gd name="T7" fmla="*/ 408 h 114"/>
                  <a:gd name="T8" fmla="*/ 2709 w 186"/>
                  <a:gd name="T9" fmla="*/ 544 h 114"/>
                  <a:gd name="T10" fmla="*/ 3230 w 186"/>
                  <a:gd name="T11" fmla="*/ 285 h 114"/>
                  <a:gd name="T12" fmla="*/ 2084 w 186"/>
                  <a:gd name="T13" fmla="*/ 32 h 114"/>
                  <a:gd name="T14" fmla="*/ 1148 w 186"/>
                  <a:gd name="T15" fmla="*/ 0 h 114"/>
                  <a:gd name="T16" fmla="*/ 300 w 186"/>
                  <a:gd name="T17" fmla="*/ 146 h 114"/>
                  <a:gd name="T18" fmla="*/ 0 w 186"/>
                  <a:gd name="T19" fmla="*/ 456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9" name="Freeform 60"/>
              <p:cNvSpPr>
                <a:spLocks/>
              </p:cNvSpPr>
              <p:nvPr/>
            </p:nvSpPr>
            <p:spPr bwMode="auto">
              <a:xfrm rot="5620201">
                <a:off x="7137870" y="4520215"/>
                <a:ext cx="86418" cy="397771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462 h 150"/>
                  <a:gd name="T4" fmla="*/ 1210 w 138"/>
                  <a:gd name="T5" fmla="*/ 683 h 150"/>
                  <a:gd name="T6" fmla="*/ 2343 w 138"/>
                  <a:gd name="T7" fmla="*/ 573 h 150"/>
                  <a:gd name="T8" fmla="*/ 2147 w 138"/>
                  <a:gd name="T9" fmla="*/ 382 h 150"/>
                  <a:gd name="T10" fmla="*/ 1019 w 138"/>
                  <a:gd name="T11" fmla="*/ 19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0" name="Freeform 61"/>
              <p:cNvSpPr>
                <a:spLocks/>
              </p:cNvSpPr>
              <p:nvPr/>
            </p:nvSpPr>
            <p:spPr bwMode="auto">
              <a:xfrm rot="5620201">
                <a:off x="6818793" y="4491896"/>
                <a:ext cx="86418" cy="400197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15 h 150"/>
                  <a:gd name="T4" fmla="*/ 1210 w 138"/>
                  <a:gd name="T5" fmla="*/ 759 h 150"/>
                  <a:gd name="T6" fmla="*/ 2343 w 138"/>
                  <a:gd name="T7" fmla="*/ 640 h 150"/>
                  <a:gd name="T8" fmla="*/ 2147 w 138"/>
                  <a:gd name="T9" fmla="*/ 422 h 150"/>
                  <a:gd name="T10" fmla="*/ 1019 w 138"/>
                  <a:gd name="T11" fmla="*/ 215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1" name="Freeform 62"/>
              <p:cNvSpPr>
                <a:spLocks/>
              </p:cNvSpPr>
              <p:nvPr/>
            </p:nvSpPr>
            <p:spPr bwMode="auto">
              <a:xfrm rot="5620201">
                <a:off x="6483932" y="4415976"/>
                <a:ext cx="75723" cy="477622"/>
              </a:xfrm>
              <a:custGeom>
                <a:avLst/>
                <a:gdLst>
                  <a:gd name="T0" fmla="*/ 403 w 138"/>
                  <a:gd name="T1" fmla="*/ 0 h 150"/>
                  <a:gd name="T2" fmla="*/ 0 w 138"/>
                  <a:gd name="T3" fmla="*/ 562584 h 150"/>
                  <a:gd name="T4" fmla="*/ 1210 w 138"/>
                  <a:gd name="T5" fmla="*/ 827928 h 150"/>
                  <a:gd name="T6" fmla="*/ 2343 w 138"/>
                  <a:gd name="T7" fmla="*/ 694683 h 150"/>
                  <a:gd name="T8" fmla="*/ 2147 w 138"/>
                  <a:gd name="T9" fmla="*/ 462386 h 150"/>
                  <a:gd name="T10" fmla="*/ 1019 w 138"/>
                  <a:gd name="T11" fmla="*/ 232297 h 150"/>
                  <a:gd name="T12" fmla="*/ 40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5" name="Freeform 66"/>
              <p:cNvSpPr>
                <a:spLocks/>
              </p:cNvSpPr>
              <p:nvPr/>
            </p:nvSpPr>
            <p:spPr bwMode="auto">
              <a:xfrm rot="5620201">
                <a:off x="6104198" y="4536943"/>
                <a:ext cx="90751" cy="235802"/>
              </a:xfrm>
              <a:custGeom>
                <a:avLst/>
                <a:gdLst>
                  <a:gd name="T0" fmla="*/ 940 w 174"/>
                  <a:gd name="T1" fmla="*/ 48223 h 114"/>
                  <a:gd name="T2" fmla="*/ 99 w 174"/>
                  <a:gd name="T3" fmla="*/ 405527 h 114"/>
                  <a:gd name="T4" fmla="*/ 0 w 174"/>
                  <a:gd name="T5" fmla="*/ 1407169 h 114"/>
                  <a:gd name="T6" fmla="*/ 739 w 174"/>
                  <a:gd name="T7" fmla="*/ 1711099 h 114"/>
                  <a:gd name="T8" fmla="*/ 2429 w 174"/>
                  <a:gd name="T9" fmla="*/ 1906356 h 114"/>
                  <a:gd name="T10" fmla="*/ 2429 w 174"/>
                  <a:gd name="T11" fmla="*/ 1103567 h 114"/>
                  <a:gd name="T12" fmla="*/ 3065 w 174"/>
                  <a:gd name="T13" fmla="*/ 904370 h 114"/>
                  <a:gd name="T14" fmla="*/ 2113 w 174"/>
                  <a:gd name="T15" fmla="*/ 0 h 114"/>
                  <a:gd name="T16" fmla="*/ 940 w 174"/>
                  <a:gd name="T17" fmla="*/ 4822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8" name="Freeform 69"/>
              <p:cNvSpPr>
                <a:spLocks/>
              </p:cNvSpPr>
              <p:nvPr/>
            </p:nvSpPr>
            <p:spPr bwMode="auto">
              <a:xfrm rot="5620201">
                <a:off x="6411461" y="4611512"/>
                <a:ext cx="78996" cy="397771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9" name="Freeform 70"/>
              <p:cNvSpPr>
                <a:spLocks/>
              </p:cNvSpPr>
              <p:nvPr/>
            </p:nvSpPr>
            <p:spPr bwMode="auto">
              <a:xfrm rot="5620201">
                <a:off x="6069227" y="4656731"/>
                <a:ext cx="102495" cy="250293"/>
              </a:xfrm>
              <a:custGeom>
                <a:avLst/>
                <a:gdLst>
                  <a:gd name="T0" fmla="*/ 207 w 126"/>
                  <a:gd name="T1" fmla="*/ 478 h 150"/>
                  <a:gd name="T2" fmla="*/ 1031 w 126"/>
                  <a:gd name="T3" fmla="*/ 683 h 150"/>
                  <a:gd name="T4" fmla="*/ 2176 w 126"/>
                  <a:gd name="T5" fmla="*/ 547 h 150"/>
                  <a:gd name="T6" fmla="*/ 2176 w 126"/>
                  <a:gd name="T7" fmla="*/ 279 h 150"/>
                  <a:gd name="T8" fmla="*/ 1244 w 126"/>
                  <a:gd name="T9" fmla="*/ 0 h 150"/>
                  <a:gd name="T10" fmla="*/ 0 w 126"/>
                  <a:gd name="T11" fmla="*/ 106 h 150"/>
                  <a:gd name="T12" fmla="*/ 207 w 126"/>
                  <a:gd name="T13" fmla="*/ 47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1" name="Freeform 72"/>
              <p:cNvSpPr>
                <a:spLocks/>
              </p:cNvSpPr>
              <p:nvPr/>
            </p:nvSpPr>
            <p:spPr bwMode="auto">
              <a:xfrm rot="220201">
                <a:off x="6171964" y="4696562"/>
                <a:ext cx="494789" cy="48776"/>
              </a:xfrm>
              <a:custGeom>
                <a:avLst/>
                <a:gdLst>
                  <a:gd name="T0" fmla="*/ 0 w 186"/>
                  <a:gd name="T1" fmla="*/ 2 h 114"/>
                  <a:gd name="T2" fmla="*/ 259 w 186"/>
                  <a:gd name="T3" fmla="*/ 2 h 114"/>
                  <a:gd name="T4" fmla="*/ 437 w 186"/>
                  <a:gd name="T5" fmla="*/ 2 h 114"/>
                  <a:gd name="T6" fmla="*/ 576 w 186"/>
                  <a:gd name="T7" fmla="*/ 2 h 114"/>
                  <a:gd name="T8" fmla="*/ 751 w 186"/>
                  <a:gd name="T9" fmla="*/ 2 h 114"/>
                  <a:gd name="T10" fmla="*/ 896 w 186"/>
                  <a:gd name="T11" fmla="*/ 2 h 114"/>
                  <a:gd name="T12" fmla="*/ 576 w 186"/>
                  <a:gd name="T13" fmla="*/ 2 h 114"/>
                  <a:gd name="T14" fmla="*/ 315 w 186"/>
                  <a:gd name="T15" fmla="*/ 0 h 114"/>
                  <a:gd name="T16" fmla="*/ 87 w 186"/>
                  <a:gd name="T17" fmla="*/ 2 h 114"/>
                  <a:gd name="T18" fmla="*/ 0 w 186"/>
                  <a:gd name="T19" fmla="*/ 2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1355837" y="4277992"/>
              <a:ext cx="995478" cy="513457"/>
              <a:chOff x="1355837" y="4277992"/>
              <a:chExt cx="995478" cy="513457"/>
            </a:xfrm>
          </p:grpSpPr>
          <p:sp>
            <p:nvSpPr>
              <p:cNvPr id="194" name="Freeform 23"/>
              <p:cNvSpPr>
                <a:spLocks/>
              </p:cNvSpPr>
              <p:nvPr/>
            </p:nvSpPr>
            <p:spPr bwMode="auto">
              <a:xfrm>
                <a:off x="1387663" y="4587017"/>
                <a:ext cx="469244" cy="59622"/>
              </a:xfrm>
              <a:custGeom>
                <a:avLst/>
                <a:gdLst>
                  <a:gd name="T0" fmla="*/ 0 w 186"/>
                  <a:gd name="T1" fmla="*/ 1494 h 114"/>
                  <a:gd name="T2" fmla="*/ 259 w 186"/>
                  <a:gd name="T3" fmla="*/ 1787 h 114"/>
                  <a:gd name="T4" fmla="*/ 437 w 186"/>
                  <a:gd name="T5" fmla="*/ 1787 h 114"/>
                  <a:gd name="T6" fmla="*/ 576 w 186"/>
                  <a:gd name="T7" fmla="*/ 1308 h 114"/>
                  <a:gd name="T8" fmla="*/ 751 w 186"/>
                  <a:gd name="T9" fmla="*/ 1787 h 114"/>
                  <a:gd name="T10" fmla="*/ 896 w 186"/>
                  <a:gd name="T11" fmla="*/ 944 h 114"/>
                  <a:gd name="T12" fmla="*/ 576 w 186"/>
                  <a:gd name="T13" fmla="*/ 89 h 114"/>
                  <a:gd name="T14" fmla="*/ 315 w 186"/>
                  <a:gd name="T15" fmla="*/ 0 h 114"/>
                  <a:gd name="T16" fmla="*/ 87 w 186"/>
                  <a:gd name="T17" fmla="*/ 462 h 114"/>
                  <a:gd name="T18" fmla="*/ 0 w 186"/>
                  <a:gd name="T19" fmla="*/ 1494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5" name="Freeform 24"/>
              <p:cNvSpPr>
                <a:spLocks/>
              </p:cNvSpPr>
              <p:nvPr/>
            </p:nvSpPr>
            <p:spPr bwMode="auto">
              <a:xfrm>
                <a:off x="1416817" y="4493246"/>
                <a:ext cx="317429" cy="78754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6" name="Freeform 25"/>
              <p:cNvSpPr>
                <a:spLocks/>
              </p:cNvSpPr>
              <p:nvPr/>
            </p:nvSpPr>
            <p:spPr bwMode="auto">
              <a:xfrm>
                <a:off x="1397973" y="4313809"/>
                <a:ext cx="576739" cy="76401"/>
              </a:xfrm>
              <a:custGeom>
                <a:avLst/>
                <a:gdLst>
                  <a:gd name="T0" fmla="*/ 87280 w 174"/>
                  <a:gd name="T1" fmla="*/ 4017 h 114"/>
                  <a:gd name="T2" fmla="*/ 9883 w 174"/>
                  <a:gd name="T3" fmla="*/ 28531 h 114"/>
                  <a:gd name="T4" fmla="*/ 0 w 174"/>
                  <a:gd name="T5" fmla="*/ 100644 h 114"/>
                  <a:gd name="T6" fmla="*/ 69165 w 174"/>
                  <a:gd name="T7" fmla="*/ 122763 h 114"/>
                  <a:gd name="T8" fmla="*/ 226809 w 174"/>
                  <a:gd name="T9" fmla="*/ 137175 h 114"/>
                  <a:gd name="T10" fmla="*/ 226809 w 174"/>
                  <a:gd name="T11" fmla="*/ 79574 h 114"/>
                  <a:gd name="T12" fmla="*/ 286437 w 174"/>
                  <a:gd name="T13" fmla="*/ 64570 h 114"/>
                  <a:gd name="T14" fmla="*/ 198293 w 174"/>
                  <a:gd name="T15" fmla="*/ 0 h 114"/>
                  <a:gd name="T16" fmla="*/ 87280 w 174"/>
                  <a:gd name="T17" fmla="*/ 4017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7" name="Freeform 26"/>
              <p:cNvSpPr>
                <a:spLocks/>
              </p:cNvSpPr>
              <p:nvPr/>
            </p:nvSpPr>
            <p:spPr bwMode="auto">
              <a:xfrm>
                <a:off x="1408289" y="4722039"/>
                <a:ext cx="485345" cy="69410"/>
              </a:xfrm>
              <a:custGeom>
                <a:avLst/>
                <a:gdLst>
                  <a:gd name="T0" fmla="*/ 1410 w 174"/>
                  <a:gd name="T1" fmla="*/ 603 h 114"/>
                  <a:gd name="T2" fmla="*/ 156 w 174"/>
                  <a:gd name="T3" fmla="*/ 5015 h 114"/>
                  <a:gd name="T4" fmla="*/ 0 w 174"/>
                  <a:gd name="T5" fmla="*/ 17323 h 114"/>
                  <a:gd name="T6" fmla="*/ 1106 w 174"/>
                  <a:gd name="T7" fmla="*/ 21267 h 114"/>
                  <a:gd name="T8" fmla="*/ 3650 w 174"/>
                  <a:gd name="T9" fmla="*/ 23508 h 114"/>
                  <a:gd name="T10" fmla="*/ 3650 w 174"/>
                  <a:gd name="T11" fmla="*/ 13582 h 114"/>
                  <a:gd name="T12" fmla="*/ 4618 w 174"/>
                  <a:gd name="T13" fmla="*/ 11140 h 114"/>
                  <a:gd name="T14" fmla="*/ 3204 w 174"/>
                  <a:gd name="T15" fmla="*/ 0 h 114"/>
                  <a:gd name="T16" fmla="*/ 1410 w 174"/>
                  <a:gd name="T17" fmla="*/ 60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8" name="Freeform 27"/>
              <p:cNvSpPr>
                <a:spLocks/>
              </p:cNvSpPr>
              <p:nvPr/>
            </p:nvSpPr>
            <p:spPr bwMode="auto">
              <a:xfrm>
                <a:off x="1775491" y="4640585"/>
                <a:ext cx="439340" cy="72301"/>
              </a:xfrm>
              <a:custGeom>
                <a:avLst/>
                <a:gdLst>
                  <a:gd name="T0" fmla="*/ 258 w 174"/>
                  <a:gd name="T1" fmla="*/ 172207 h 114"/>
                  <a:gd name="T2" fmla="*/ 32 w 174"/>
                  <a:gd name="T3" fmla="*/ 1377704 h 114"/>
                  <a:gd name="T4" fmla="*/ 0 w 174"/>
                  <a:gd name="T5" fmla="*/ 4763139 h 114"/>
                  <a:gd name="T6" fmla="*/ 200 w 174"/>
                  <a:gd name="T7" fmla="*/ 5754935 h 114"/>
                  <a:gd name="T8" fmla="*/ 673 w 174"/>
                  <a:gd name="T9" fmla="*/ 6444388 h 114"/>
                  <a:gd name="T10" fmla="*/ 673 w 174"/>
                  <a:gd name="T11" fmla="*/ 3747093 h 114"/>
                  <a:gd name="T12" fmla="*/ 853 w 174"/>
                  <a:gd name="T13" fmla="*/ 3057802 h 114"/>
                  <a:gd name="T14" fmla="*/ 591 w 174"/>
                  <a:gd name="T15" fmla="*/ 0 h 114"/>
                  <a:gd name="T16" fmla="*/ 258 w 174"/>
                  <a:gd name="T17" fmla="*/ 172207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4" h="114">
                    <a:moveTo>
                      <a:pt x="53" y="3"/>
                    </a:moveTo>
                    <a:lnTo>
                      <a:pt x="6" y="24"/>
                    </a:lnTo>
                    <a:lnTo>
                      <a:pt x="0" y="84"/>
                    </a:lnTo>
                    <a:lnTo>
                      <a:pt x="42" y="102"/>
                    </a:lnTo>
                    <a:lnTo>
                      <a:pt x="138" y="114"/>
                    </a:lnTo>
                    <a:lnTo>
                      <a:pt x="138" y="66"/>
                    </a:lnTo>
                    <a:lnTo>
                      <a:pt x="174" y="54"/>
                    </a:lnTo>
                    <a:lnTo>
                      <a:pt x="120" y="0"/>
                    </a:lnTo>
                    <a:lnTo>
                      <a:pt x="53" y="3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0" name="Freeform 29"/>
              <p:cNvSpPr>
                <a:spLocks/>
              </p:cNvSpPr>
              <p:nvPr/>
            </p:nvSpPr>
            <p:spPr bwMode="auto">
              <a:xfrm>
                <a:off x="1355837" y="4412522"/>
                <a:ext cx="317429" cy="78754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1" name="Freeform 30"/>
              <p:cNvSpPr>
                <a:spLocks/>
              </p:cNvSpPr>
              <p:nvPr/>
            </p:nvSpPr>
            <p:spPr bwMode="auto">
              <a:xfrm>
                <a:off x="2191974" y="4664411"/>
                <a:ext cx="159341" cy="69375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2" name="Freeform 31"/>
              <p:cNvSpPr>
                <a:spLocks/>
              </p:cNvSpPr>
              <p:nvPr/>
            </p:nvSpPr>
            <p:spPr bwMode="auto">
              <a:xfrm>
                <a:off x="1970861" y="4451983"/>
                <a:ext cx="317429" cy="78754"/>
              </a:xfrm>
              <a:custGeom>
                <a:avLst/>
                <a:gdLst>
                  <a:gd name="T0" fmla="*/ 54 w 126"/>
                  <a:gd name="T1" fmla="*/ 1738 h 150"/>
                  <a:gd name="T2" fmla="*/ 285 w 126"/>
                  <a:gd name="T3" fmla="*/ 2502 h 150"/>
                  <a:gd name="T4" fmla="*/ 593 w 126"/>
                  <a:gd name="T5" fmla="*/ 2013 h 150"/>
                  <a:gd name="T6" fmla="*/ 593 w 126"/>
                  <a:gd name="T7" fmla="*/ 1005 h 150"/>
                  <a:gd name="T8" fmla="*/ 342 w 126"/>
                  <a:gd name="T9" fmla="*/ 0 h 150"/>
                  <a:gd name="T10" fmla="*/ 0 w 126"/>
                  <a:gd name="T11" fmla="*/ 401 h 150"/>
                  <a:gd name="T12" fmla="*/ 54 w 126"/>
                  <a:gd name="T13" fmla="*/ 1738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6" h="150">
                    <a:moveTo>
                      <a:pt x="12" y="104"/>
                    </a:moveTo>
                    <a:lnTo>
                      <a:pt x="60" y="150"/>
                    </a:lnTo>
                    <a:lnTo>
                      <a:pt x="126" y="120"/>
                    </a:lnTo>
                    <a:lnTo>
                      <a:pt x="126" y="60"/>
                    </a:lnTo>
                    <a:lnTo>
                      <a:pt x="72" y="0"/>
                    </a:lnTo>
                    <a:lnTo>
                      <a:pt x="0" y="24"/>
                    </a:lnTo>
                    <a:lnTo>
                      <a:pt x="12" y="104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3" name="Freeform 32"/>
              <p:cNvSpPr>
                <a:spLocks/>
              </p:cNvSpPr>
              <p:nvPr/>
            </p:nvSpPr>
            <p:spPr bwMode="auto">
              <a:xfrm>
                <a:off x="1369631" y="4665875"/>
                <a:ext cx="425254" cy="46022"/>
              </a:xfrm>
              <a:custGeom>
                <a:avLst/>
                <a:gdLst>
                  <a:gd name="T0" fmla="*/ 0 w 186"/>
                  <a:gd name="T1" fmla="*/ 2 h 114"/>
                  <a:gd name="T2" fmla="*/ 259 w 186"/>
                  <a:gd name="T3" fmla="*/ 2 h 114"/>
                  <a:gd name="T4" fmla="*/ 437 w 186"/>
                  <a:gd name="T5" fmla="*/ 2 h 114"/>
                  <a:gd name="T6" fmla="*/ 576 w 186"/>
                  <a:gd name="T7" fmla="*/ 2 h 114"/>
                  <a:gd name="T8" fmla="*/ 751 w 186"/>
                  <a:gd name="T9" fmla="*/ 2 h 114"/>
                  <a:gd name="T10" fmla="*/ 896 w 186"/>
                  <a:gd name="T11" fmla="*/ 2 h 114"/>
                  <a:gd name="T12" fmla="*/ 576 w 186"/>
                  <a:gd name="T13" fmla="*/ 2 h 114"/>
                  <a:gd name="T14" fmla="*/ 315 w 186"/>
                  <a:gd name="T15" fmla="*/ 0 h 114"/>
                  <a:gd name="T16" fmla="*/ 87 w 186"/>
                  <a:gd name="T17" fmla="*/ 2 h 114"/>
                  <a:gd name="T18" fmla="*/ 0 w 186"/>
                  <a:gd name="T19" fmla="*/ 2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4" name="Freeform 33"/>
              <p:cNvSpPr>
                <a:spLocks/>
              </p:cNvSpPr>
              <p:nvPr/>
            </p:nvSpPr>
            <p:spPr bwMode="auto">
              <a:xfrm>
                <a:off x="1711632" y="4398907"/>
                <a:ext cx="469244" cy="60066"/>
              </a:xfrm>
              <a:custGeom>
                <a:avLst/>
                <a:gdLst>
                  <a:gd name="T0" fmla="*/ 0 w 186"/>
                  <a:gd name="T1" fmla="*/ 1705 h 114"/>
                  <a:gd name="T2" fmla="*/ 259 w 186"/>
                  <a:gd name="T3" fmla="*/ 2019 h 114"/>
                  <a:gd name="T4" fmla="*/ 437 w 186"/>
                  <a:gd name="T5" fmla="*/ 2019 h 114"/>
                  <a:gd name="T6" fmla="*/ 576 w 186"/>
                  <a:gd name="T7" fmla="*/ 1486 h 114"/>
                  <a:gd name="T8" fmla="*/ 751 w 186"/>
                  <a:gd name="T9" fmla="*/ 2019 h 114"/>
                  <a:gd name="T10" fmla="*/ 896 w 186"/>
                  <a:gd name="T11" fmla="*/ 1060 h 114"/>
                  <a:gd name="T12" fmla="*/ 576 w 186"/>
                  <a:gd name="T13" fmla="*/ 99 h 114"/>
                  <a:gd name="T14" fmla="*/ 315 w 186"/>
                  <a:gd name="T15" fmla="*/ 0 h 114"/>
                  <a:gd name="T16" fmla="*/ 87 w 186"/>
                  <a:gd name="T17" fmla="*/ 539 h 114"/>
                  <a:gd name="T18" fmla="*/ 0 w 186"/>
                  <a:gd name="T19" fmla="*/ 1705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86" h="114">
                    <a:moveTo>
                      <a:pt x="0" y="96"/>
                    </a:moveTo>
                    <a:lnTo>
                      <a:pt x="54" y="114"/>
                    </a:lnTo>
                    <a:lnTo>
                      <a:pt x="90" y="114"/>
                    </a:lnTo>
                    <a:lnTo>
                      <a:pt x="120" y="84"/>
                    </a:lnTo>
                    <a:lnTo>
                      <a:pt x="156" y="114"/>
                    </a:lnTo>
                    <a:lnTo>
                      <a:pt x="186" y="60"/>
                    </a:lnTo>
                    <a:lnTo>
                      <a:pt x="120" y="6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6" name="Freeform 35"/>
              <p:cNvSpPr>
                <a:spLocks/>
              </p:cNvSpPr>
              <p:nvPr/>
            </p:nvSpPr>
            <p:spPr bwMode="auto">
              <a:xfrm>
                <a:off x="1941926" y="4277992"/>
                <a:ext cx="288809" cy="96613"/>
              </a:xfrm>
              <a:custGeom>
                <a:avLst/>
                <a:gdLst>
                  <a:gd name="T0" fmla="*/ 123 w 138"/>
                  <a:gd name="T1" fmla="*/ 0 h 150"/>
                  <a:gd name="T2" fmla="*/ 0 w 138"/>
                  <a:gd name="T3" fmla="*/ 1706 h 150"/>
                  <a:gd name="T4" fmla="*/ 371 w 138"/>
                  <a:gd name="T5" fmla="*/ 2502 h 150"/>
                  <a:gd name="T6" fmla="*/ 715 w 138"/>
                  <a:gd name="T7" fmla="*/ 2102 h 150"/>
                  <a:gd name="T8" fmla="*/ 655 w 138"/>
                  <a:gd name="T9" fmla="*/ 1399 h 150"/>
                  <a:gd name="T10" fmla="*/ 311 w 138"/>
                  <a:gd name="T11" fmla="*/ 720 h 150"/>
                  <a:gd name="T12" fmla="*/ 123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7" name="Freeform 36"/>
              <p:cNvSpPr>
                <a:spLocks/>
              </p:cNvSpPr>
              <p:nvPr/>
            </p:nvSpPr>
            <p:spPr bwMode="auto">
              <a:xfrm>
                <a:off x="1772907" y="4485139"/>
                <a:ext cx="347332" cy="119243"/>
              </a:xfrm>
              <a:custGeom>
                <a:avLst/>
                <a:gdLst>
                  <a:gd name="T0" fmla="*/ 109 w 138"/>
                  <a:gd name="T1" fmla="*/ 0 h 150"/>
                  <a:gd name="T2" fmla="*/ 0 w 138"/>
                  <a:gd name="T3" fmla="*/ 1962621 h 150"/>
                  <a:gd name="T4" fmla="*/ 334 w 138"/>
                  <a:gd name="T5" fmla="*/ 2890820 h 150"/>
                  <a:gd name="T6" fmla="*/ 637 w 138"/>
                  <a:gd name="T7" fmla="*/ 2424989 h 150"/>
                  <a:gd name="T8" fmla="*/ 582 w 138"/>
                  <a:gd name="T9" fmla="*/ 1617996 h 150"/>
                  <a:gd name="T10" fmla="*/ 279 w 138"/>
                  <a:gd name="T11" fmla="*/ 807264 h 150"/>
                  <a:gd name="T12" fmla="*/ 109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8" name="Freeform 37"/>
              <p:cNvSpPr>
                <a:spLocks/>
              </p:cNvSpPr>
              <p:nvPr/>
            </p:nvSpPr>
            <p:spPr bwMode="auto">
              <a:xfrm>
                <a:off x="1882052" y="4694732"/>
                <a:ext cx="347332" cy="78754"/>
              </a:xfrm>
              <a:custGeom>
                <a:avLst/>
                <a:gdLst>
                  <a:gd name="T0" fmla="*/ 109 w 138"/>
                  <a:gd name="T1" fmla="*/ 0 h 150"/>
                  <a:gd name="T2" fmla="*/ 0 w 138"/>
                  <a:gd name="T3" fmla="*/ 1706 h 150"/>
                  <a:gd name="T4" fmla="*/ 334 w 138"/>
                  <a:gd name="T5" fmla="*/ 2502 h 150"/>
                  <a:gd name="T6" fmla="*/ 637 w 138"/>
                  <a:gd name="T7" fmla="*/ 2102 h 150"/>
                  <a:gd name="T8" fmla="*/ 582 w 138"/>
                  <a:gd name="T9" fmla="*/ 1399 h 150"/>
                  <a:gd name="T10" fmla="*/ 279 w 138"/>
                  <a:gd name="T11" fmla="*/ 720 h 150"/>
                  <a:gd name="T12" fmla="*/ 109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9" name="Freeform 38"/>
              <p:cNvSpPr>
                <a:spLocks/>
              </p:cNvSpPr>
              <p:nvPr/>
            </p:nvSpPr>
            <p:spPr bwMode="auto">
              <a:xfrm>
                <a:off x="2124750" y="4558890"/>
                <a:ext cx="216517" cy="81207"/>
              </a:xfrm>
              <a:custGeom>
                <a:avLst/>
                <a:gdLst>
                  <a:gd name="T0" fmla="*/ 109 w 138"/>
                  <a:gd name="T1" fmla="*/ 0 h 150"/>
                  <a:gd name="T2" fmla="*/ 0 w 138"/>
                  <a:gd name="T3" fmla="*/ 1706 h 150"/>
                  <a:gd name="T4" fmla="*/ 334 w 138"/>
                  <a:gd name="T5" fmla="*/ 2502 h 150"/>
                  <a:gd name="T6" fmla="*/ 637 w 138"/>
                  <a:gd name="T7" fmla="*/ 2102 h 150"/>
                  <a:gd name="T8" fmla="*/ 582 w 138"/>
                  <a:gd name="T9" fmla="*/ 1399 h 150"/>
                  <a:gd name="T10" fmla="*/ 279 w 138"/>
                  <a:gd name="T11" fmla="*/ 720 h 150"/>
                  <a:gd name="T12" fmla="*/ 109 w 138"/>
                  <a:gd name="T13" fmla="*/ 0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8" h="150">
                    <a:moveTo>
                      <a:pt x="24" y="0"/>
                    </a:moveTo>
                    <a:lnTo>
                      <a:pt x="0" y="102"/>
                    </a:lnTo>
                    <a:lnTo>
                      <a:pt x="72" y="150"/>
                    </a:lnTo>
                    <a:lnTo>
                      <a:pt x="138" y="126"/>
                    </a:lnTo>
                    <a:lnTo>
                      <a:pt x="126" y="84"/>
                    </a:lnTo>
                    <a:lnTo>
                      <a:pt x="60" y="4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96" name="Group 295"/>
            <p:cNvGrpSpPr/>
            <p:nvPr/>
          </p:nvGrpSpPr>
          <p:grpSpPr>
            <a:xfrm>
              <a:off x="1356527" y="4131548"/>
              <a:ext cx="6322088" cy="993112"/>
              <a:chOff x="1356527" y="4131548"/>
              <a:chExt cx="6322088" cy="993112"/>
            </a:xfrm>
          </p:grpSpPr>
          <p:cxnSp>
            <p:nvCxnSpPr>
              <p:cNvPr id="67" name="Straight Connector 66"/>
              <p:cNvCxnSpPr/>
              <p:nvPr/>
            </p:nvCxnSpPr>
            <p:spPr bwMode="auto">
              <a:xfrm flipH="1">
                <a:off x="5888334" y="4170066"/>
                <a:ext cx="271306" cy="894303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2242458" y="4131548"/>
                <a:ext cx="209340" cy="99311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1" name="Freeform 80"/>
              <p:cNvSpPr/>
              <p:nvPr/>
            </p:nvSpPr>
            <p:spPr bwMode="auto">
              <a:xfrm>
                <a:off x="6119446" y="4309545"/>
                <a:ext cx="1559169" cy="66550"/>
              </a:xfrm>
              <a:custGeom>
                <a:avLst/>
                <a:gdLst>
                  <a:gd name="connsiteX0" fmla="*/ 0 w 5466303"/>
                  <a:gd name="connsiteY0" fmla="*/ 10049 h 50242"/>
                  <a:gd name="connsiteX1" fmla="*/ 2441749 w 5466303"/>
                  <a:gd name="connsiteY1" fmla="*/ 0 h 50242"/>
                  <a:gd name="connsiteX2" fmla="*/ 5466303 w 5466303"/>
                  <a:gd name="connsiteY2" fmla="*/ 50242 h 50242"/>
                  <a:gd name="connsiteX3" fmla="*/ 5466303 w 5466303"/>
                  <a:gd name="connsiteY3" fmla="*/ 50242 h 50242"/>
                  <a:gd name="connsiteX0" fmla="*/ 0 w 5466303"/>
                  <a:gd name="connsiteY0" fmla="*/ 70339 h 110532"/>
                  <a:gd name="connsiteX1" fmla="*/ 2662813 w 5466303"/>
                  <a:gd name="connsiteY1" fmla="*/ 0 h 110532"/>
                  <a:gd name="connsiteX2" fmla="*/ 5466303 w 5466303"/>
                  <a:gd name="connsiteY2" fmla="*/ 110532 h 110532"/>
                  <a:gd name="connsiteX3" fmla="*/ 5466303 w 5466303"/>
                  <a:gd name="connsiteY3" fmla="*/ 110532 h 110532"/>
                  <a:gd name="connsiteX0" fmla="*/ 0 w 5466303"/>
                  <a:gd name="connsiteY0" fmla="*/ 70592 h 110785"/>
                  <a:gd name="connsiteX1" fmla="*/ 2662813 w 5466303"/>
                  <a:gd name="connsiteY1" fmla="*/ 253 h 110785"/>
                  <a:gd name="connsiteX2" fmla="*/ 5466303 w 5466303"/>
                  <a:gd name="connsiteY2" fmla="*/ 110785 h 110785"/>
                  <a:gd name="connsiteX3" fmla="*/ 5466303 w 5466303"/>
                  <a:gd name="connsiteY3" fmla="*/ 110785 h 110785"/>
                  <a:gd name="connsiteX0" fmla="*/ 0 w 5466303"/>
                  <a:gd name="connsiteY0" fmla="*/ 72487 h 112680"/>
                  <a:gd name="connsiteX1" fmla="*/ 2662813 w 5466303"/>
                  <a:gd name="connsiteY1" fmla="*/ 2148 h 112680"/>
                  <a:gd name="connsiteX2" fmla="*/ 5466303 w 5466303"/>
                  <a:gd name="connsiteY2" fmla="*/ 112680 h 112680"/>
                  <a:gd name="connsiteX3" fmla="*/ 5466303 w 5466303"/>
                  <a:gd name="connsiteY3" fmla="*/ 112680 h 112680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3" fmla="*/ 5466303 w 5466303"/>
                  <a:gd name="connsiteY3" fmla="*/ 44166 h 82230"/>
                  <a:gd name="connsiteX0" fmla="*/ 0 w 5673968"/>
                  <a:gd name="connsiteY0" fmla="*/ 3973 h 192759"/>
                  <a:gd name="connsiteX1" fmla="*/ 2662814 w 5673968"/>
                  <a:gd name="connsiteY1" fmla="*/ 82230 h 192759"/>
                  <a:gd name="connsiteX2" fmla="*/ 5466303 w 5673968"/>
                  <a:gd name="connsiteY2" fmla="*/ 44166 h 192759"/>
                  <a:gd name="connsiteX3" fmla="*/ 5466303 w 5673968"/>
                  <a:gd name="connsiteY3" fmla="*/ 192759 h 192759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0" fmla="*/ 0 w 5466303"/>
                  <a:gd name="connsiteY0" fmla="*/ 0 h 164021"/>
                  <a:gd name="connsiteX1" fmla="*/ 2662814 w 5466303"/>
                  <a:gd name="connsiteY1" fmla="*/ 78257 h 164021"/>
                  <a:gd name="connsiteX2" fmla="*/ 5466303 w 5466303"/>
                  <a:gd name="connsiteY2" fmla="*/ 164021 h 16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66303" h="164021">
                    <a:moveTo>
                      <a:pt x="0" y="0"/>
                    </a:moveTo>
                    <a:lnTo>
                      <a:pt x="2662814" y="78257"/>
                    </a:lnTo>
                    <a:lnTo>
                      <a:pt x="5466303" y="164021"/>
                    </a:ln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/>
              <p:nvPr/>
            </p:nvCxnSpPr>
            <p:spPr bwMode="auto">
              <a:xfrm flipV="1">
                <a:off x="1356527" y="4280598"/>
                <a:ext cx="924449" cy="30145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 flipV="1">
                <a:off x="1358201" y="4783015"/>
                <a:ext cx="1033307" cy="41869"/>
              </a:xfrm>
              <a:prstGeom prst="line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8" name="Freeform 87"/>
              <p:cNvSpPr/>
              <p:nvPr/>
            </p:nvSpPr>
            <p:spPr bwMode="auto">
              <a:xfrm>
                <a:off x="5948624" y="4833256"/>
                <a:ext cx="1728316" cy="110531"/>
              </a:xfrm>
              <a:custGeom>
                <a:avLst/>
                <a:gdLst>
                  <a:gd name="connsiteX0" fmla="*/ 0 w 5466303"/>
                  <a:gd name="connsiteY0" fmla="*/ 10049 h 50242"/>
                  <a:gd name="connsiteX1" fmla="*/ 2441749 w 5466303"/>
                  <a:gd name="connsiteY1" fmla="*/ 0 h 50242"/>
                  <a:gd name="connsiteX2" fmla="*/ 5466303 w 5466303"/>
                  <a:gd name="connsiteY2" fmla="*/ 50242 h 50242"/>
                  <a:gd name="connsiteX3" fmla="*/ 5466303 w 5466303"/>
                  <a:gd name="connsiteY3" fmla="*/ 50242 h 50242"/>
                  <a:gd name="connsiteX0" fmla="*/ 0 w 5466303"/>
                  <a:gd name="connsiteY0" fmla="*/ 70339 h 110532"/>
                  <a:gd name="connsiteX1" fmla="*/ 2662813 w 5466303"/>
                  <a:gd name="connsiteY1" fmla="*/ 0 h 110532"/>
                  <a:gd name="connsiteX2" fmla="*/ 5466303 w 5466303"/>
                  <a:gd name="connsiteY2" fmla="*/ 110532 h 110532"/>
                  <a:gd name="connsiteX3" fmla="*/ 5466303 w 5466303"/>
                  <a:gd name="connsiteY3" fmla="*/ 110532 h 110532"/>
                  <a:gd name="connsiteX0" fmla="*/ 0 w 5466303"/>
                  <a:gd name="connsiteY0" fmla="*/ 70592 h 110785"/>
                  <a:gd name="connsiteX1" fmla="*/ 2662813 w 5466303"/>
                  <a:gd name="connsiteY1" fmla="*/ 253 h 110785"/>
                  <a:gd name="connsiteX2" fmla="*/ 5466303 w 5466303"/>
                  <a:gd name="connsiteY2" fmla="*/ 110785 h 110785"/>
                  <a:gd name="connsiteX3" fmla="*/ 5466303 w 5466303"/>
                  <a:gd name="connsiteY3" fmla="*/ 110785 h 110785"/>
                  <a:gd name="connsiteX0" fmla="*/ 0 w 5466303"/>
                  <a:gd name="connsiteY0" fmla="*/ 72487 h 112680"/>
                  <a:gd name="connsiteX1" fmla="*/ 2662813 w 5466303"/>
                  <a:gd name="connsiteY1" fmla="*/ 2148 h 112680"/>
                  <a:gd name="connsiteX2" fmla="*/ 5466303 w 5466303"/>
                  <a:gd name="connsiteY2" fmla="*/ 112680 h 112680"/>
                  <a:gd name="connsiteX3" fmla="*/ 5466303 w 5466303"/>
                  <a:gd name="connsiteY3" fmla="*/ 112680 h 112680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3" fmla="*/ 5466303 w 5466303"/>
                  <a:gd name="connsiteY3" fmla="*/ 44166 h 82230"/>
                  <a:gd name="connsiteX0" fmla="*/ 0 w 5673968"/>
                  <a:gd name="connsiteY0" fmla="*/ 3973 h 192759"/>
                  <a:gd name="connsiteX1" fmla="*/ 2662814 w 5673968"/>
                  <a:gd name="connsiteY1" fmla="*/ 82230 h 192759"/>
                  <a:gd name="connsiteX2" fmla="*/ 5466303 w 5673968"/>
                  <a:gd name="connsiteY2" fmla="*/ 44166 h 192759"/>
                  <a:gd name="connsiteX3" fmla="*/ 5466303 w 5673968"/>
                  <a:gd name="connsiteY3" fmla="*/ 192759 h 192759"/>
                  <a:gd name="connsiteX0" fmla="*/ 0 w 5466303"/>
                  <a:gd name="connsiteY0" fmla="*/ 3973 h 82230"/>
                  <a:gd name="connsiteX1" fmla="*/ 2662814 w 5466303"/>
                  <a:gd name="connsiteY1" fmla="*/ 82230 h 82230"/>
                  <a:gd name="connsiteX2" fmla="*/ 5466303 w 5466303"/>
                  <a:gd name="connsiteY2" fmla="*/ 44166 h 82230"/>
                  <a:gd name="connsiteX0" fmla="*/ 0 w 5466303"/>
                  <a:gd name="connsiteY0" fmla="*/ 0 h 164021"/>
                  <a:gd name="connsiteX1" fmla="*/ 2662814 w 5466303"/>
                  <a:gd name="connsiteY1" fmla="*/ 78257 h 164021"/>
                  <a:gd name="connsiteX2" fmla="*/ 5466303 w 5466303"/>
                  <a:gd name="connsiteY2" fmla="*/ 164021 h 16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66303" h="164021">
                    <a:moveTo>
                      <a:pt x="0" y="0"/>
                    </a:moveTo>
                    <a:lnTo>
                      <a:pt x="2662814" y="78257"/>
                    </a:lnTo>
                    <a:lnTo>
                      <a:pt x="5466303" y="164021"/>
                    </a:lnTo>
                  </a:path>
                </a:pathLst>
              </a:cu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9" name="Freeform 298"/>
          <p:cNvSpPr/>
          <p:nvPr/>
        </p:nvSpPr>
        <p:spPr bwMode="auto">
          <a:xfrm>
            <a:off x="2305050" y="4889501"/>
            <a:ext cx="3764153" cy="21836"/>
          </a:xfrm>
          <a:custGeom>
            <a:avLst/>
            <a:gdLst>
              <a:gd name="connsiteX0" fmla="*/ 0 w 5466303"/>
              <a:gd name="connsiteY0" fmla="*/ 10049 h 50242"/>
              <a:gd name="connsiteX1" fmla="*/ 2441749 w 5466303"/>
              <a:gd name="connsiteY1" fmla="*/ 0 h 50242"/>
              <a:gd name="connsiteX2" fmla="*/ 5466303 w 5466303"/>
              <a:gd name="connsiteY2" fmla="*/ 50242 h 50242"/>
              <a:gd name="connsiteX3" fmla="*/ 5466303 w 5466303"/>
              <a:gd name="connsiteY3" fmla="*/ 50242 h 50242"/>
              <a:gd name="connsiteX0" fmla="*/ 0 w 5466303"/>
              <a:gd name="connsiteY0" fmla="*/ 70339 h 110532"/>
              <a:gd name="connsiteX1" fmla="*/ 2662813 w 5466303"/>
              <a:gd name="connsiteY1" fmla="*/ 0 h 110532"/>
              <a:gd name="connsiteX2" fmla="*/ 5466303 w 5466303"/>
              <a:gd name="connsiteY2" fmla="*/ 110532 h 110532"/>
              <a:gd name="connsiteX3" fmla="*/ 5466303 w 5466303"/>
              <a:gd name="connsiteY3" fmla="*/ 110532 h 110532"/>
              <a:gd name="connsiteX0" fmla="*/ 0 w 5466303"/>
              <a:gd name="connsiteY0" fmla="*/ 70592 h 110785"/>
              <a:gd name="connsiteX1" fmla="*/ 2662813 w 5466303"/>
              <a:gd name="connsiteY1" fmla="*/ 253 h 110785"/>
              <a:gd name="connsiteX2" fmla="*/ 5466303 w 5466303"/>
              <a:gd name="connsiteY2" fmla="*/ 110785 h 110785"/>
              <a:gd name="connsiteX3" fmla="*/ 5466303 w 5466303"/>
              <a:gd name="connsiteY3" fmla="*/ 110785 h 110785"/>
              <a:gd name="connsiteX0" fmla="*/ 0 w 5466303"/>
              <a:gd name="connsiteY0" fmla="*/ 72487 h 112680"/>
              <a:gd name="connsiteX1" fmla="*/ 2662813 w 5466303"/>
              <a:gd name="connsiteY1" fmla="*/ 2148 h 112680"/>
              <a:gd name="connsiteX2" fmla="*/ 5466303 w 5466303"/>
              <a:gd name="connsiteY2" fmla="*/ 112680 h 112680"/>
              <a:gd name="connsiteX3" fmla="*/ 5466303 w 5466303"/>
              <a:gd name="connsiteY3" fmla="*/ 112680 h 112680"/>
              <a:gd name="connsiteX0" fmla="*/ 0 w 5466303"/>
              <a:gd name="connsiteY0" fmla="*/ 0 h 53490"/>
              <a:gd name="connsiteX1" fmla="*/ 2647992 w 5466303"/>
              <a:gd name="connsiteY1" fmla="*/ 53490 h 53490"/>
              <a:gd name="connsiteX2" fmla="*/ 5466303 w 5466303"/>
              <a:gd name="connsiteY2" fmla="*/ 40193 h 53490"/>
              <a:gd name="connsiteX3" fmla="*/ 5466303 w 5466303"/>
              <a:gd name="connsiteY3" fmla="*/ 40193 h 53490"/>
              <a:gd name="connsiteX0" fmla="*/ 0 w 5466303"/>
              <a:gd name="connsiteY0" fmla="*/ 0 h 25454"/>
              <a:gd name="connsiteX1" fmla="*/ 2647992 w 5466303"/>
              <a:gd name="connsiteY1" fmla="*/ 25454 h 25454"/>
              <a:gd name="connsiteX2" fmla="*/ 5466303 w 5466303"/>
              <a:gd name="connsiteY2" fmla="*/ 12157 h 25454"/>
              <a:gd name="connsiteX3" fmla="*/ 5466303 w 5466303"/>
              <a:gd name="connsiteY3" fmla="*/ 12157 h 25454"/>
              <a:gd name="connsiteX0" fmla="*/ 0 w 5466303"/>
              <a:gd name="connsiteY0" fmla="*/ 0 h 12157"/>
              <a:gd name="connsiteX1" fmla="*/ 2684878 w 5466303"/>
              <a:gd name="connsiteY1" fmla="*/ 707 h 12157"/>
              <a:gd name="connsiteX2" fmla="*/ 5466303 w 5466303"/>
              <a:gd name="connsiteY2" fmla="*/ 12157 h 12157"/>
              <a:gd name="connsiteX3" fmla="*/ 5466303 w 5466303"/>
              <a:gd name="connsiteY3" fmla="*/ 12157 h 12157"/>
              <a:gd name="connsiteX0" fmla="*/ 0 w 5466303"/>
              <a:gd name="connsiteY0" fmla="*/ 0 h 14848"/>
              <a:gd name="connsiteX1" fmla="*/ 2703321 w 5466303"/>
              <a:gd name="connsiteY1" fmla="*/ 14848 h 14848"/>
              <a:gd name="connsiteX2" fmla="*/ 5466303 w 5466303"/>
              <a:gd name="connsiteY2" fmla="*/ 12157 h 14848"/>
              <a:gd name="connsiteX3" fmla="*/ 5466303 w 5466303"/>
              <a:gd name="connsiteY3" fmla="*/ 12157 h 14848"/>
              <a:gd name="connsiteX0" fmla="*/ 0 w 5466303"/>
              <a:gd name="connsiteY0" fmla="*/ 0 h 12157"/>
              <a:gd name="connsiteX1" fmla="*/ 2712543 w 5466303"/>
              <a:gd name="connsiteY1" fmla="*/ 707 h 12157"/>
              <a:gd name="connsiteX2" fmla="*/ 5466303 w 5466303"/>
              <a:gd name="connsiteY2" fmla="*/ 12157 h 12157"/>
              <a:gd name="connsiteX3" fmla="*/ 5466303 w 5466303"/>
              <a:gd name="connsiteY3" fmla="*/ 12157 h 1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303" h="12157">
                <a:moveTo>
                  <a:pt x="0" y="0"/>
                </a:moveTo>
                <a:lnTo>
                  <a:pt x="2712543" y="707"/>
                </a:lnTo>
                <a:lnTo>
                  <a:pt x="5466303" y="12157"/>
                </a:lnTo>
                <a:lnTo>
                  <a:pt x="5466303" y="12157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Freeform 299"/>
          <p:cNvSpPr/>
          <p:nvPr/>
        </p:nvSpPr>
        <p:spPr bwMode="auto">
          <a:xfrm>
            <a:off x="2400579" y="5232913"/>
            <a:ext cx="3562071" cy="50287"/>
          </a:xfrm>
          <a:custGeom>
            <a:avLst/>
            <a:gdLst>
              <a:gd name="connsiteX0" fmla="*/ 0 w 5466303"/>
              <a:gd name="connsiteY0" fmla="*/ 10049 h 50242"/>
              <a:gd name="connsiteX1" fmla="*/ 2441749 w 5466303"/>
              <a:gd name="connsiteY1" fmla="*/ 0 h 50242"/>
              <a:gd name="connsiteX2" fmla="*/ 5466303 w 5466303"/>
              <a:gd name="connsiteY2" fmla="*/ 50242 h 50242"/>
              <a:gd name="connsiteX3" fmla="*/ 5466303 w 5466303"/>
              <a:gd name="connsiteY3" fmla="*/ 50242 h 50242"/>
              <a:gd name="connsiteX0" fmla="*/ 0 w 5466303"/>
              <a:gd name="connsiteY0" fmla="*/ 70339 h 110532"/>
              <a:gd name="connsiteX1" fmla="*/ 2662813 w 5466303"/>
              <a:gd name="connsiteY1" fmla="*/ 0 h 110532"/>
              <a:gd name="connsiteX2" fmla="*/ 5466303 w 5466303"/>
              <a:gd name="connsiteY2" fmla="*/ 110532 h 110532"/>
              <a:gd name="connsiteX3" fmla="*/ 5466303 w 5466303"/>
              <a:gd name="connsiteY3" fmla="*/ 110532 h 110532"/>
              <a:gd name="connsiteX0" fmla="*/ 0 w 5466303"/>
              <a:gd name="connsiteY0" fmla="*/ 70592 h 110785"/>
              <a:gd name="connsiteX1" fmla="*/ 2662813 w 5466303"/>
              <a:gd name="connsiteY1" fmla="*/ 253 h 110785"/>
              <a:gd name="connsiteX2" fmla="*/ 5466303 w 5466303"/>
              <a:gd name="connsiteY2" fmla="*/ 110785 h 110785"/>
              <a:gd name="connsiteX3" fmla="*/ 5466303 w 5466303"/>
              <a:gd name="connsiteY3" fmla="*/ 110785 h 110785"/>
              <a:gd name="connsiteX0" fmla="*/ 0 w 5466303"/>
              <a:gd name="connsiteY0" fmla="*/ 72487 h 112680"/>
              <a:gd name="connsiteX1" fmla="*/ 2662813 w 5466303"/>
              <a:gd name="connsiteY1" fmla="*/ 2148 h 112680"/>
              <a:gd name="connsiteX2" fmla="*/ 5466303 w 5466303"/>
              <a:gd name="connsiteY2" fmla="*/ 112680 h 112680"/>
              <a:gd name="connsiteX3" fmla="*/ 5466303 w 5466303"/>
              <a:gd name="connsiteY3" fmla="*/ 112680 h 11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6303" h="112680">
                <a:moveTo>
                  <a:pt x="0" y="72487"/>
                </a:moveTo>
                <a:cubicBezTo>
                  <a:pt x="887604" y="49041"/>
                  <a:pt x="1594040" y="-12189"/>
                  <a:pt x="2662813" y="2148"/>
                </a:cubicBezTo>
                <a:cubicBezTo>
                  <a:pt x="4049377" y="20748"/>
                  <a:pt x="4531806" y="75836"/>
                  <a:pt x="5466303" y="112680"/>
                </a:cubicBezTo>
                <a:lnTo>
                  <a:pt x="5466303" y="11268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 bwMode="auto">
          <a:xfrm>
            <a:off x="1356360" y="906780"/>
            <a:ext cx="6316980" cy="512826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2317058" y="4899660"/>
            <a:ext cx="3683021" cy="365760"/>
            <a:chOff x="2337154" y="4375355"/>
            <a:chExt cx="3683021" cy="518193"/>
          </a:xfrm>
        </p:grpSpPr>
        <p:sp>
          <p:nvSpPr>
            <p:cNvPr id="158" name="Freeform 23"/>
            <p:cNvSpPr>
              <a:spLocks/>
            </p:cNvSpPr>
            <p:nvPr/>
          </p:nvSpPr>
          <p:spPr bwMode="auto">
            <a:xfrm>
              <a:off x="2451799" y="4697549"/>
              <a:ext cx="369750" cy="75418"/>
            </a:xfrm>
            <a:custGeom>
              <a:avLst/>
              <a:gdLst>
                <a:gd name="T0" fmla="*/ 0 w 186"/>
                <a:gd name="T1" fmla="*/ 1494 h 114"/>
                <a:gd name="T2" fmla="*/ 259 w 186"/>
                <a:gd name="T3" fmla="*/ 1787 h 114"/>
                <a:gd name="T4" fmla="*/ 437 w 186"/>
                <a:gd name="T5" fmla="*/ 1787 h 114"/>
                <a:gd name="T6" fmla="*/ 576 w 186"/>
                <a:gd name="T7" fmla="*/ 1308 h 114"/>
                <a:gd name="T8" fmla="*/ 751 w 186"/>
                <a:gd name="T9" fmla="*/ 1787 h 114"/>
                <a:gd name="T10" fmla="*/ 896 w 186"/>
                <a:gd name="T11" fmla="*/ 944 h 114"/>
                <a:gd name="T12" fmla="*/ 576 w 186"/>
                <a:gd name="T13" fmla="*/ 89 h 114"/>
                <a:gd name="T14" fmla="*/ 315 w 186"/>
                <a:gd name="T15" fmla="*/ 0 h 114"/>
                <a:gd name="T16" fmla="*/ 87 w 186"/>
                <a:gd name="T17" fmla="*/ 462 h 114"/>
                <a:gd name="T18" fmla="*/ 0 w 186"/>
                <a:gd name="T19" fmla="*/ 1494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2" name="Freeform 24"/>
            <p:cNvSpPr>
              <a:spLocks/>
            </p:cNvSpPr>
            <p:nvPr/>
          </p:nvSpPr>
          <p:spPr bwMode="auto">
            <a:xfrm>
              <a:off x="2374228" y="4593729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8" name="Freeform 25"/>
            <p:cNvSpPr>
              <a:spLocks/>
            </p:cNvSpPr>
            <p:nvPr/>
          </p:nvSpPr>
          <p:spPr bwMode="auto">
            <a:xfrm>
              <a:off x="2337154" y="4384148"/>
              <a:ext cx="652442" cy="98146"/>
            </a:xfrm>
            <a:custGeom>
              <a:avLst/>
              <a:gdLst>
                <a:gd name="T0" fmla="*/ 87280 w 174"/>
                <a:gd name="T1" fmla="*/ 4017 h 114"/>
                <a:gd name="T2" fmla="*/ 9883 w 174"/>
                <a:gd name="T3" fmla="*/ 28531 h 114"/>
                <a:gd name="T4" fmla="*/ 0 w 174"/>
                <a:gd name="T5" fmla="*/ 100644 h 114"/>
                <a:gd name="T6" fmla="*/ 69165 w 174"/>
                <a:gd name="T7" fmla="*/ 122763 h 114"/>
                <a:gd name="T8" fmla="*/ 226809 w 174"/>
                <a:gd name="T9" fmla="*/ 137175 h 114"/>
                <a:gd name="T10" fmla="*/ 226809 w 174"/>
                <a:gd name="T11" fmla="*/ 79574 h 114"/>
                <a:gd name="T12" fmla="*/ 286437 w 174"/>
                <a:gd name="T13" fmla="*/ 64570 h 114"/>
                <a:gd name="T14" fmla="*/ 198293 w 174"/>
                <a:gd name="T15" fmla="*/ 0 h 114"/>
                <a:gd name="T16" fmla="*/ 87280 w 174"/>
                <a:gd name="T17" fmla="*/ 401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0" name="Freeform 27"/>
            <p:cNvSpPr>
              <a:spLocks/>
            </p:cNvSpPr>
            <p:nvPr/>
          </p:nvSpPr>
          <p:spPr bwMode="auto">
            <a:xfrm>
              <a:off x="2786552" y="4720972"/>
              <a:ext cx="463258" cy="123108"/>
            </a:xfrm>
            <a:custGeom>
              <a:avLst/>
              <a:gdLst>
                <a:gd name="T0" fmla="*/ 258 w 174"/>
                <a:gd name="T1" fmla="*/ 172207 h 114"/>
                <a:gd name="T2" fmla="*/ 32 w 174"/>
                <a:gd name="T3" fmla="*/ 1377704 h 114"/>
                <a:gd name="T4" fmla="*/ 0 w 174"/>
                <a:gd name="T5" fmla="*/ 4763139 h 114"/>
                <a:gd name="T6" fmla="*/ 200 w 174"/>
                <a:gd name="T7" fmla="*/ 5754935 h 114"/>
                <a:gd name="T8" fmla="*/ 673 w 174"/>
                <a:gd name="T9" fmla="*/ 6444388 h 114"/>
                <a:gd name="T10" fmla="*/ 673 w 174"/>
                <a:gd name="T11" fmla="*/ 3747093 h 114"/>
                <a:gd name="T12" fmla="*/ 853 w 174"/>
                <a:gd name="T13" fmla="*/ 3057802 h 114"/>
                <a:gd name="T14" fmla="*/ 591 w 174"/>
                <a:gd name="T15" fmla="*/ 0 h 114"/>
                <a:gd name="T16" fmla="*/ 258 w 174"/>
                <a:gd name="T17" fmla="*/ 17220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auto">
            <a:xfrm>
              <a:off x="3270946" y="4383580"/>
              <a:ext cx="463258" cy="76588"/>
            </a:xfrm>
            <a:custGeom>
              <a:avLst/>
              <a:gdLst>
                <a:gd name="T0" fmla="*/ 258 w 174"/>
                <a:gd name="T1" fmla="*/ 60 h 114"/>
                <a:gd name="T2" fmla="*/ 32 w 174"/>
                <a:gd name="T3" fmla="*/ 416 h 114"/>
                <a:gd name="T4" fmla="*/ 0 w 174"/>
                <a:gd name="T5" fmla="*/ 1486 h 114"/>
                <a:gd name="T6" fmla="*/ 200 w 174"/>
                <a:gd name="T7" fmla="*/ 1806 h 114"/>
                <a:gd name="T8" fmla="*/ 673 w 174"/>
                <a:gd name="T9" fmla="*/ 2019 h 114"/>
                <a:gd name="T10" fmla="*/ 673 w 174"/>
                <a:gd name="T11" fmla="*/ 1159 h 114"/>
                <a:gd name="T12" fmla="*/ 853 w 174"/>
                <a:gd name="T13" fmla="*/ 970 h 114"/>
                <a:gd name="T14" fmla="*/ 591 w 174"/>
                <a:gd name="T15" fmla="*/ 0 h 114"/>
                <a:gd name="T16" fmla="*/ 258 w 174"/>
                <a:gd name="T17" fmla="*/ 60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2" name="Freeform 29"/>
            <p:cNvSpPr>
              <a:spLocks/>
            </p:cNvSpPr>
            <p:nvPr/>
          </p:nvSpPr>
          <p:spPr bwMode="auto">
            <a:xfrm>
              <a:off x="2373536" y="4482861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3" name="Freeform 30"/>
            <p:cNvSpPr>
              <a:spLocks/>
            </p:cNvSpPr>
            <p:nvPr/>
          </p:nvSpPr>
          <p:spPr bwMode="auto">
            <a:xfrm>
              <a:off x="3218279" y="4754847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4" name="Freeform 31"/>
            <p:cNvSpPr>
              <a:spLocks/>
            </p:cNvSpPr>
            <p:nvPr/>
          </p:nvSpPr>
          <p:spPr bwMode="auto">
            <a:xfrm>
              <a:off x="3159376" y="4472082"/>
              <a:ext cx="334710" cy="100416"/>
            </a:xfrm>
            <a:custGeom>
              <a:avLst/>
              <a:gdLst>
                <a:gd name="T0" fmla="*/ 54 w 126"/>
                <a:gd name="T1" fmla="*/ 1738 h 150"/>
                <a:gd name="T2" fmla="*/ 285 w 126"/>
                <a:gd name="T3" fmla="*/ 2502 h 150"/>
                <a:gd name="T4" fmla="*/ 593 w 126"/>
                <a:gd name="T5" fmla="*/ 2013 h 150"/>
                <a:gd name="T6" fmla="*/ 593 w 126"/>
                <a:gd name="T7" fmla="*/ 1005 h 150"/>
                <a:gd name="T8" fmla="*/ 342 w 126"/>
                <a:gd name="T9" fmla="*/ 0 h 150"/>
                <a:gd name="T10" fmla="*/ 0 w 126"/>
                <a:gd name="T11" fmla="*/ 401 h 150"/>
                <a:gd name="T12" fmla="*/ 54 w 126"/>
                <a:gd name="T13" fmla="*/ 173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6" name="Freeform 32"/>
            <p:cNvSpPr>
              <a:spLocks/>
            </p:cNvSpPr>
            <p:nvPr/>
          </p:nvSpPr>
          <p:spPr bwMode="auto">
            <a:xfrm>
              <a:off x="2425510" y="4806551"/>
              <a:ext cx="494789" cy="73802"/>
            </a:xfrm>
            <a:custGeom>
              <a:avLst/>
              <a:gdLst>
                <a:gd name="T0" fmla="*/ 0 w 186"/>
                <a:gd name="T1" fmla="*/ 2 h 114"/>
                <a:gd name="T2" fmla="*/ 259 w 186"/>
                <a:gd name="T3" fmla="*/ 2 h 114"/>
                <a:gd name="T4" fmla="*/ 437 w 186"/>
                <a:gd name="T5" fmla="*/ 2 h 114"/>
                <a:gd name="T6" fmla="*/ 576 w 186"/>
                <a:gd name="T7" fmla="*/ 2 h 114"/>
                <a:gd name="T8" fmla="*/ 751 w 186"/>
                <a:gd name="T9" fmla="*/ 2 h 114"/>
                <a:gd name="T10" fmla="*/ 896 w 186"/>
                <a:gd name="T11" fmla="*/ 2 h 114"/>
                <a:gd name="T12" fmla="*/ 576 w 186"/>
                <a:gd name="T13" fmla="*/ 2 h 114"/>
                <a:gd name="T14" fmla="*/ 315 w 186"/>
                <a:gd name="T15" fmla="*/ 0 h 114"/>
                <a:gd name="T16" fmla="*/ 87 w 186"/>
                <a:gd name="T17" fmla="*/ 2 h 114"/>
                <a:gd name="T18" fmla="*/ 0 w 186"/>
                <a:gd name="T19" fmla="*/ 2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7" name="Freeform 33"/>
            <p:cNvSpPr>
              <a:spLocks/>
            </p:cNvSpPr>
            <p:nvPr/>
          </p:nvSpPr>
          <p:spPr bwMode="auto">
            <a:xfrm>
              <a:off x="2700969" y="4469246"/>
              <a:ext cx="494789" cy="76588"/>
            </a:xfrm>
            <a:custGeom>
              <a:avLst/>
              <a:gdLst>
                <a:gd name="T0" fmla="*/ 0 w 186"/>
                <a:gd name="T1" fmla="*/ 1705 h 114"/>
                <a:gd name="T2" fmla="*/ 259 w 186"/>
                <a:gd name="T3" fmla="*/ 2019 h 114"/>
                <a:gd name="T4" fmla="*/ 437 w 186"/>
                <a:gd name="T5" fmla="*/ 2019 h 114"/>
                <a:gd name="T6" fmla="*/ 576 w 186"/>
                <a:gd name="T7" fmla="*/ 1486 h 114"/>
                <a:gd name="T8" fmla="*/ 751 w 186"/>
                <a:gd name="T9" fmla="*/ 2019 h 114"/>
                <a:gd name="T10" fmla="*/ 896 w 186"/>
                <a:gd name="T11" fmla="*/ 1060 h 114"/>
                <a:gd name="T12" fmla="*/ 576 w 186"/>
                <a:gd name="T13" fmla="*/ 99 h 114"/>
                <a:gd name="T14" fmla="*/ 315 w 186"/>
                <a:gd name="T15" fmla="*/ 0 h 114"/>
                <a:gd name="T16" fmla="*/ 87 w 186"/>
                <a:gd name="T17" fmla="*/ 539 h 114"/>
                <a:gd name="T18" fmla="*/ 0 w 186"/>
                <a:gd name="T19" fmla="*/ 1705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0" name="Freeform 35"/>
            <p:cNvSpPr>
              <a:spLocks/>
            </p:cNvSpPr>
            <p:nvPr/>
          </p:nvSpPr>
          <p:spPr bwMode="auto">
            <a:xfrm>
              <a:off x="2941087" y="4378475"/>
              <a:ext cx="368666" cy="100416"/>
            </a:xfrm>
            <a:custGeom>
              <a:avLst/>
              <a:gdLst>
                <a:gd name="T0" fmla="*/ 123 w 138"/>
                <a:gd name="T1" fmla="*/ 0 h 150"/>
                <a:gd name="T2" fmla="*/ 0 w 138"/>
                <a:gd name="T3" fmla="*/ 1706 h 150"/>
                <a:gd name="T4" fmla="*/ 371 w 138"/>
                <a:gd name="T5" fmla="*/ 2502 h 150"/>
                <a:gd name="T6" fmla="*/ 715 w 138"/>
                <a:gd name="T7" fmla="*/ 2102 h 150"/>
                <a:gd name="T8" fmla="*/ 655 w 138"/>
                <a:gd name="T9" fmla="*/ 1399 h 150"/>
                <a:gd name="T10" fmla="*/ 311 w 138"/>
                <a:gd name="T11" fmla="*/ 720 h 150"/>
                <a:gd name="T12" fmla="*/ 12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auto">
            <a:xfrm>
              <a:off x="2768881" y="4555478"/>
              <a:ext cx="366241" cy="152042"/>
            </a:xfrm>
            <a:custGeom>
              <a:avLst/>
              <a:gdLst>
                <a:gd name="T0" fmla="*/ 109 w 138"/>
                <a:gd name="T1" fmla="*/ 0 h 150"/>
                <a:gd name="T2" fmla="*/ 0 w 138"/>
                <a:gd name="T3" fmla="*/ 1962621 h 150"/>
                <a:gd name="T4" fmla="*/ 334 w 138"/>
                <a:gd name="T5" fmla="*/ 2890820 h 150"/>
                <a:gd name="T6" fmla="*/ 637 w 138"/>
                <a:gd name="T7" fmla="*/ 2424989 h 150"/>
                <a:gd name="T8" fmla="*/ 582 w 138"/>
                <a:gd name="T9" fmla="*/ 1617996 h 150"/>
                <a:gd name="T10" fmla="*/ 279 w 138"/>
                <a:gd name="T11" fmla="*/ 807264 h 150"/>
                <a:gd name="T12" fmla="*/ 109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3" name="Freeform 38"/>
            <p:cNvSpPr>
              <a:spLocks/>
            </p:cNvSpPr>
            <p:nvPr/>
          </p:nvSpPr>
          <p:spPr bwMode="auto">
            <a:xfrm>
              <a:off x="3127846" y="4629230"/>
              <a:ext cx="366241" cy="100416"/>
            </a:xfrm>
            <a:custGeom>
              <a:avLst/>
              <a:gdLst>
                <a:gd name="T0" fmla="*/ 109 w 138"/>
                <a:gd name="T1" fmla="*/ 0 h 150"/>
                <a:gd name="T2" fmla="*/ 0 w 138"/>
                <a:gd name="T3" fmla="*/ 1706 h 150"/>
                <a:gd name="T4" fmla="*/ 334 w 138"/>
                <a:gd name="T5" fmla="*/ 2502 h 150"/>
                <a:gd name="T6" fmla="*/ 637 w 138"/>
                <a:gd name="T7" fmla="*/ 2102 h 150"/>
                <a:gd name="T8" fmla="*/ 582 w 138"/>
                <a:gd name="T9" fmla="*/ 1399 h 150"/>
                <a:gd name="T10" fmla="*/ 279 w 138"/>
                <a:gd name="T11" fmla="*/ 720 h 150"/>
                <a:gd name="T12" fmla="*/ 109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9" name="Freeform 39"/>
            <p:cNvSpPr>
              <a:spLocks/>
            </p:cNvSpPr>
            <p:nvPr/>
          </p:nvSpPr>
          <p:spPr bwMode="auto">
            <a:xfrm>
              <a:off x="3091464" y="4542997"/>
              <a:ext cx="366241" cy="100983"/>
            </a:xfrm>
            <a:custGeom>
              <a:avLst/>
              <a:gdLst>
                <a:gd name="T0" fmla="*/ 109 w 138"/>
                <a:gd name="T1" fmla="*/ 0 h 150"/>
                <a:gd name="T2" fmla="*/ 0 w 138"/>
                <a:gd name="T3" fmla="*/ 1877 h 150"/>
                <a:gd name="T4" fmla="*/ 334 w 138"/>
                <a:gd name="T5" fmla="*/ 2748 h 150"/>
                <a:gd name="T6" fmla="*/ 637 w 138"/>
                <a:gd name="T7" fmla="*/ 2316 h 150"/>
                <a:gd name="T8" fmla="*/ 582 w 138"/>
                <a:gd name="T9" fmla="*/ 1541 h 150"/>
                <a:gd name="T10" fmla="*/ 279 w 138"/>
                <a:gd name="T11" fmla="*/ 764 h 150"/>
                <a:gd name="T12" fmla="*/ 109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" name="Freeform 40"/>
            <p:cNvSpPr>
              <a:spLocks/>
            </p:cNvSpPr>
            <p:nvPr/>
          </p:nvSpPr>
          <p:spPr bwMode="auto">
            <a:xfrm rot="5400000">
              <a:off x="4610442" y="4291276"/>
              <a:ext cx="124810" cy="30317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Freeform 41"/>
            <p:cNvSpPr>
              <a:spLocks/>
            </p:cNvSpPr>
            <p:nvPr/>
          </p:nvSpPr>
          <p:spPr bwMode="auto">
            <a:xfrm rot="5400000">
              <a:off x="5026370" y="4262288"/>
              <a:ext cx="84531" cy="326549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952 w 10000"/>
                <a:gd name="connsiteY0" fmla="*/ 6933 h 8723"/>
                <a:gd name="connsiteX1" fmla="*/ 2483 w 10000"/>
                <a:gd name="connsiteY1" fmla="*/ 8723 h 8723"/>
                <a:gd name="connsiteX2" fmla="*/ 10000 w 10000"/>
                <a:gd name="connsiteY2" fmla="*/ 8000 h 8723"/>
                <a:gd name="connsiteX3" fmla="*/ 10000 w 10000"/>
                <a:gd name="connsiteY3" fmla="*/ 4000 h 8723"/>
                <a:gd name="connsiteX4" fmla="*/ 5714 w 10000"/>
                <a:gd name="connsiteY4" fmla="*/ 0 h 8723"/>
                <a:gd name="connsiteX5" fmla="*/ 0 w 10000"/>
                <a:gd name="connsiteY5" fmla="*/ 1600 h 8723"/>
                <a:gd name="connsiteX6" fmla="*/ 952 w 10000"/>
                <a:gd name="connsiteY6" fmla="*/ 6933 h 8723"/>
                <a:gd name="connsiteX0" fmla="*/ 952 w 10000"/>
                <a:gd name="connsiteY0" fmla="*/ 7948 h 9171"/>
                <a:gd name="connsiteX1" fmla="*/ 10000 w 10000"/>
                <a:gd name="connsiteY1" fmla="*/ 9171 h 9171"/>
                <a:gd name="connsiteX2" fmla="*/ 10000 w 10000"/>
                <a:gd name="connsiteY2" fmla="*/ 4586 h 9171"/>
                <a:gd name="connsiteX3" fmla="*/ 5714 w 10000"/>
                <a:gd name="connsiteY3" fmla="*/ 0 h 9171"/>
                <a:gd name="connsiteX4" fmla="*/ 0 w 10000"/>
                <a:gd name="connsiteY4" fmla="*/ 1834 h 9171"/>
                <a:gd name="connsiteX5" fmla="*/ 952 w 10000"/>
                <a:gd name="connsiteY5" fmla="*/ 7948 h 9171"/>
                <a:gd name="connsiteX0" fmla="*/ 2471 w 10000"/>
                <a:gd name="connsiteY0" fmla="*/ 10262 h 10262"/>
                <a:gd name="connsiteX1" fmla="*/ 10000 w 10000"/>
                <a:gd name="connsiteY1" fmla="*/ 10000 h 10262"/>
                <a:gd name="connsiteX2" fmla="*/ 10000 w 10000"/>
                <a:gd name="connsiteY2" fmla="*/ 5001 h 10262"/>
                <a:gd name="connsiteX3" fmla="*/ 5714 w 10000"/>
                <a:gd name="connsiteY3" fmla="*/ 0 h 10262"/>
                <a:gd name="connsiteX4" fmla="*/ 0 w 10000"/>
                <a:gd name="connsiteY4" fmla="*/ 2000 h 10262"/>
                <a:gd name="connsiteX5" fmla="*/ 2471 w 10000"/>
                <a:gd name="connsiteY5" fmla="*/ 10262 h 1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62">
                  <a:moveTo>
                    <a:pt x="2471" y="10262"/>
                  </a:moveTo>
                  <a:lnTo>
                    <a:pt x="10000" y="10000"/>
                  </a:lnTo>
                  <a:lnTo>
                    <a:pt x="10000" y="5001"/>
                  </a:lnTo>
                  <a:lnTo>
                    <a:pt x="5714" y="0"/>
                  </a:lnTo>
                  <a:lnTo>
                    <a:pt x="0" y="2000"/>
                  </a:lnTo>
                  <a:lnTo>
                    <a:pt x="2471" y="10262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Freeform 42"/>
            <p:cNvSpPr>
              <a:spLocks/>
            </p:cNvSpPr>
            <p:nvPr/>
          </p:nvSpPr>
          <p:spPr bwMode="auto">
            <a:xfrm rot="5400000">
              <a:off x="5707782" y="4277317"/>
              <a:ext cx="163955" cy="388069"/>
            </a:xfrm>
            <a:custGeom>
              <a:avLst/>
              <a:gdLst>
                <a:gd name="T0" fmla="*/ 294268 w 174"/>
                <a:gd name="T1" fmla="*/ 874 h 114"/>
                <a:gd name="T2" fmla="*/ 34519 w 174"/>
                <a:gd name="T3" fmla="*/ 7709 h 114"/>
                <a:gd name="T4" fmla="*/ 0 w 174"/>
                <a:gd name="T5" fmla="*/ 26820 h 114"/>
                <a:gd name="T6" fmla="*/ 234927 w 174"/>
                <a:gd name="T7" fmla="*/ 32470 h 114"/>
                <a:gd name="T8" fmla="*/ 767328 w 174"/>
                <a:gd name="T9" fmla="*/ 36389 h 114"/>
                <a:gd name="T10" fmla="*/ 767328 w 174"/>
                <a:gd name="T11" fmla="*/ 21158 h 114"/>
                <a:gd name="T12" fmla="*/ 969165 w 174"/>
                <a:gd name="T13" fmla="*/ 17273 h 114"/>
                <a:gd name="T14" fmla="*/ 668927 w 174"/>
                <a:gd name="T15" fmla="*/ 0 h 114"/>
                <a:gd name="T16" fmla="*/ 294268 w 174"/>
                <a:gd name="T17" fmla="*/ 874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2" name="Freeform 43"/>
            <p:cNvSpPr>
              <a:spLocks/>
            </p:cNvSpPr>
            <p:nvPr/>
          </p:nvSpPr>
          <p:spPr bwMode="auto">
            <a:xfrm rot="5400000">
              <a:off x="4044543" y="4272127"/>
              <a:ext cx="128782" cy="351688"/>
            </a:xfrm>
            <a:custGeom>
              <a:avLst/>
              <a:gdLst>
                <a:gd name="T0" fmla="*/ 4877 w 174"/>
                <a:gd name="T1" fmla="*/ 196 h 114"/>
                <a:gd name="T2" fmla="*/ 548 w 174"/>
                <a:gd name="T3" fmla="*/ 1453 h 114"/>
                <a:gd name="T4" fmla="*/ 0 w 174"/>
                <a:gd name="T5" fmla="*/ 5016 h 114"/>
                <a:gd name="T6" fmla="*/ 3888 w 174"/>
                <a:gd name="T7" fmla="*/ 6081 h 114"/>
                <a:gd name="T8" fmla="*/ 12707 w 174"/>
                <a:gd name="T9" fmla="*/ 6795 h 114"/>
                <a:gd name="T10" fmla="*/ 12707 w 174"/>
                <a:gd name="T11" fmla="*/ 3944 h 114"/>
                <a:gd name="T12" fmla="*/ 15985 w 174"/>
                <a:gd name="T13" fmla="*/ 3247 h 114"/>
                <a:gd name="T14" fmla="*/ 11024 w 174"/>
                <a:gd name="T15" fmla="*/ 0 h 114"/>
                <a:gd name="T16" fmla="*/ 4877 w 174"/>
                <a:gd name="T17" fmla="*/ 196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3" name="Freeform 44"/>
            <p:cNvSpPr>
              <a:spLocks/>
            </p:cNvSpPr>
            <p:nvPr/>
          </p:nvSpPr>
          <p:spPr bwMode="auto">
            <a:xfrm rot="5400000">
              <a:off x="4386422" y="4300298"/>
              <a:ext cx="116868" cy="489938"/>
            </a:xfrm>
            <a:custGeom>
              <a:avLst/>
              <a:gdLst>
                <a:gd name="T0" fmla="*/ 940 w 174"/>
                <a:gd name="T1" fmla="*/ 48223 h 114"/>
                <a:gd name="T2" fmla="*/ 99 w 174"/>
                <a:gd name="T3" fmla="*/ 405527 h 114"/>
                <a:gd name="T4" fmla="*/ 0 w 174"/>
                <a:gd name="T5" fmla="*/ 1407169 h 114"/>
                <a:gd name="T6" fmla="*/ 739 w 174"/>
                <a:gd name="T7" fmla="*/ 1711099 h 114"/>
                <a:gd name="T8" fmla="*/ 2429 w 174"/>
                <a:gd name="T9" fmla="*/ 1906356 h 114"/>
                <a:gd name="T10" fmla="*/ 2429 w 174"/>
                <a:gd name="T11" fmla="*/ 1103567 h 114"/>
                <a:gd name="T12" fmla="*/ 3065 w 174"/>
                <a:gd name="T13" fmla="*/ 904370 h 114"/>
                <a:gd name="T14" fmla="*/ 2113 w 174"/>
                <a:gd name="T15" fmla="*/ 0 h 114"/>
                <a:gd name="T16" fmla="*/ 940 w 174"/>
                <a:gd name="T17" fmla="*/ 4822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4" name="Freeform 45"/>
            <p:cNvSpPr>
              <a:spLocks/>
            </p:cNvSpPr>
            <p:nvPr/>
          </p:nvSpPr>
          <p:spPr bwMode="auto">
            <a:xfrm rot="5400000">
              <a:off x="5777692" y="4521040"/>
              <a:ext cx="116301" cy="303179"/>
            </a:xfrm>
            <a:custGeom>
              <a:avLst/>
              <a:gdLst>
                <a:gd name="T0" fmla="*/ 852 w 174"/>
                <a:gd name="T1" fmla="*/ 3 h 114"/>
                <a:gd name="T2" fmla="*/ 91 w 174"/>
                <a:gd name="T3" fmla="*/ 114 h 114"/>
                <a:gd name="T4" fmla="*/ 0 w 174"/>
                <a:gd name="T5" fmla="*/ 408 h 114"/>
                <a:gd name="T6" fmla="*/ 672 w 174"/>
                <a:gd name="T7" fmla="*/ 491 h 114"/>
                <a:gd name="T8" fmla="*/ 2242 w 174"/>
                <a:gd name="T9" fmla="*/ 544 h 114"/>
                <a:gd name="T10" fmla="*/ 2242 w 174"/>
                <a:gd name="T11" fmla="*/ 313 h 114"/>
                <a:gd name="T12" fmla="*/ 2833 w 174"/>
                <a:gd name="T13" fmla="*/ 259 h 114"/>
                <a:gd name="T14" fmla="*/ 1939 w 174"/>
                <a:gd name="T15" fmla="*/ 0 h 114"/>
                <a:gd name="T16" fmla="*/ 852 w 174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" name="Freeform 46"/>
            <p:cNvSpPr>
              <a:spLocks/>
            </p:cNvSpPr>
            <p:nvPr/>
          </p:nvSpPr>
          <p:spPr bwMode="auto">
            <a:xfrm rot="5400000">
              <a:off x="5359408" y="4250949"/>
              <a:ext cx="84531" cy="358304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952 w 10000"/>
                <a:gd name="connsiteY0" fmla="*/ 6933 h 8000"/>
                <a:gd name="connsiteX1" fmla="*/ 10000 w 10000"/>
                <a:gd name="connsiteY1" fmla="*/ 8000 h 8000"/>
                <a:gd name="connsiteX2" fmla="*/ 10000 w 10000"/>
                <a:gd name="connsiteY2" fmla="*/ 4000 h 8000"/>
                <a:gd name="connsiteX3" fmla="*/ 5714 w 10000"/>
                <a:gd name="connsiteY3" fmla="*/ 0 h 8000"/>
                <a:gd name="connsiteX4" fmla="*/ 0 w 10000"/>
                <a:gd name="connsiteY4" fmla="*/ 1600 h 8000"/>
                <a:gd name="connsiteX5" fmla="*/ 952 w 10000"/>
                <a:gd name="connsiteY5" fmla="*/ 6933 h 8000"/>
                <a:gd name="connsiteX0" fmla="*/ 952 w 10000"/>
                <a:gd name="connsiteY0" fmla="*/ 8666 h 8666"/>
                <a:gd name="connsiteX1" fmla="*/ 10000 w 10000"/>
                <a:gd name="connsiteY1" fmla="*/ 8421 h 8666"/>
                <a:gd name="connsiteX2" fmla="*/ 10000 w 10000"/>
                <a:gd name="connsiteY2" fmla="*/ 5000 h 8666"/>
                <a:gd name="connsiteX3" fmla="*/ 5714 w 10000"/>
                <a:gd name="connsiteY3" fmla="*/ 0 h 8666"/>
                <a:gd name="connsiteX4" fmla="*/ 0 w 10000"/>
                <a:gd name="connsiteY4" fmla="*/ 2000 h 8666"/>
                <a:gd name="connsiteX5" fmla="*/ 952 w 10000"/>
                <a:gd name="connsiteY5" fmla="*/ 8666 h 8666"/>
                <a:gd name="connsiteX0" fmla="*/ 952 w 10000"/>
                <a:gd name="connsiteY0" fmla="*/ 12993 h 12993"/>
                <a:gd name="connsiteX1" fmla="*/ 10000 w 10000"/>
                <a:gd name="connsiteY1" fmla="*/ 9717 h 12993"/>
                <a:gd name="connsiteX2" fmla="*/ 10000 w 10000"/>
                <a:gd name="connsiteY2" fmla="*/ 5770 h 12993"/>
                <a:gd name="connsiteX3" fmla="*/ 5714 w 10000"/>
                <a:gd name="connsiteY3" fmla="*/ 0 h 12993"/>
                <a:gd name="connsiteX4" fmla="*/ 0 w 10000"/>
                <a:gd name="connsiteY4" fmla="*/ 2308 h 12993"/>
                <a:gd name="connsiteX5" fmla="*/ 952 w 10000"/>
                <a:gd name="connsiteY5" fmla="*/ 12993 h 12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2993">
                  <a:moveTo>
                    <a:pt x="952" y="12993"/>
                  </a:moveTo>
                  <a:lnTo>
                    <a:pt x="10000" y="9717"/>
                  </a:lnTo>
                  <a:lnTo>
                    <a:pt x="10000" y="5770"/>
                  </a:lnTo>
                  <a:lnTo>
                    <a:pt x="5714" y="0"/>
                  </a:lnTo>
                  <a:lnTo>
                    <a:pt x="0" y="2308"/>
                  </a:lnTo>
                  <a:cubicBezTo>
                    <a:pt x="317" y="5870"/>
                    <a:pt x="635" y="9431"/>
                    <a:pt x="952" y="12993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" name="Freeform 47"/>
            <p:cNvSpPr>
              <a:spLocks/>
            </p:cNvSpPr>
            <p:nvPr/>
          </p:nvSpPr>
          <p:spPr bwMode="auto">
            <a:xfrm rot="5400000">
              <a:off x="4351941" y="4438854"/>
              <a:ext cx="83963" cy="397771"/>
            </a:xfrm>
            <a:custGeom>
              <a:avLst/>
              <a:gdLst>
                <a:gd name="T0" fmla="*/ 179 w 126"/>
                <a:gd name="T1" fmla="*/ 478 h 150"/>
                <a:gd name="T2" fmla="*/ 917 w 126"/>
                <a:gd name="T3" fmla="*/ 683 h 150"/>
                <a:gd name="T4" fmla="*/ 1945 w 126"/>
                <a:gd name="T5" fmla="*/ 547 h 150"/>
                <a:gd name="T6" fmla="*/ 1945 w 126"/>
                <a:gd name="T7" fmla="*/ 279 h 150"/>
                <a:gd name="T8" fmla="*/ 1114 w 126"/>
                <a:gd name="T9" fmla="*/ 0 h 150"/>
                <a:gd name="T10" fmla="*/ 0 w 126"/>
                <a:gd name="T11" fmla="*/ 106 h 150"/>
                <a:gd name="T12" fmla="*/ 179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7" name="Freeform 48"/>
            <p:cNvSpPr>
              <a:spLocks/>
            </p:cNvSpPr>
            <p:nvPr/>
          </p:nvSpPr>
          <p:spPr bwMode="auto">
            <a:xfrm rot="5400000">
              <a:off x="5393381" y="4429777"/>
              <a:ext cx="84531" cy="397771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8" name="Freeform 49"/>
            <p:cNvSpPr>
              <a:spLocks/>
            </p:cNvSpPr>
            <p:nvPr/>
          </p:nvSpPr>
          <p:spPr bwMode="auto">
            <a:xfrm rot="5400000">
              <a:off x="4343644" y="4334679"/>
              <a:ext cx="124810" cy="206162"/>
            </a:xfrm>
            <a:custGeom>
              <a:avLst/>
              <a:gdLst>
                <a:gd name="T0" fmla="*/ 0 w 186"/>
                <a:gd name="T1" fmla="*/ 1 h 114"/>
                <a:gd name="T2" fmla="*/ 940 w 186"/>
                <a:gd name="T3" fmla="*/ 1 h 114"/>
                <a:gd name="T4" fmla="*/ 1555 w 186"/>
                <a:gd name="T5" fmla="*/ 1 h 114"/>
                <a:gd name="T6" fmla="*/ 2084 w 186"/>
                <a:gd name="T7" fmla="*/ 1 h 114"/>
                <a:gd name="T8" fmla="*/ 2709 w 186"/>
                <a:gd name="T9" fmla="*/ 1 h 114"/>
                <a:gd name="T10" fmla="*/ 3230 w 186"/>
                <a:gd name="T11" fmla="*/ 1 h 114"/>
                <a:gd name="T12" fmla="*/ 2084 w 186"/>
                <a:gd name="T13" fmla="*/ 1 h 114"/>
                <a:gd name="T14" fmla="*/ 1148 w 186"/>
                <a:gd name="T15" fmla="*/ 0 h 114"/>
                <a:gd name="T16" fmla="*/ 300 w 186"/>
                <a:gd name="T17" fmla="*/ 1 h 114"/>
                <a:gd name="T18" fmla="*/ 0 w 186"/>
                <a:gd name="T19" fmla="*/ 1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9" name="Freeform 50"/>
            <p:cNvSpPr>
              <a:spLocks/>
            </p:cNvSpPr>
            <p:nvPr/>
          </p:nvSpPr>
          <p:spPr bwMode="auto">
            <a:xfrm rot="5400000">
              <a:off x="5431735" y="4380912"/>
              <a:ext cx="124243" cy="303179"/>
            </a:xfrm>
            <a:custGeom>
              <a:avLst/>
              <a:gdLst>
                <a:gd name="T0" fmla="*/ 0 w 186"/>
                <a:gd name="T1" fmla="*/ 456 h 114"/>
                <a:gd name="T2" fmla="*/ 868 w 186"/>
                <a:gd name="T3" fmla="*/ 544 h 114"/>
                <a:gd name="T4" fmla="*/ 1452 w 186"/>
                <a:gd name="T5" fmla="*/ 544 h 114"/>
                <a:gd name="T6" fmla="*/ 1929 w 186"/>
                <a:gd name="T7" fmla="*/ 408 h 114"/>
                <a:gd name="T8" fmla="*/ 2514 w 186"/>
                <a:gd name="T9" fmla="*/ 544 h 114"/>
                <a:gd name="T10" fmla="*/ 2993 w 186"/>
                <a:gd name="T11" fmla="*/ 285 h 114"/>
                <a:gd name="T12" fmla="*/ 1929 w 186"/>
                <a:gd name="T13" fmla="*/ 32 h 114"/>
                <a:gd name="T14" fmla="*/ 1063 w 186"/>
                <a:gd name="T15" fmla="*/ 0 h 114"/>
                <a:gd name="T16" fmla="*/ 284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0" name="Freeform 51"/>
            <p:cNvSpPr>
              <a:spLocks/>
            </p:cNvSpPr>
            <p:nvPr/>
          </p:nvSpPr>
          <p:spPr bwMode="auto">
            <a:xfrm rot="5400000">
              <a:off x="4004083" y="4504588"/>
              <a:ext cx="124810" cy="30317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1" name="Freeform 52"/>
            <p:cNvSpPr>
              <a:spLocks/>
            </p:cNvSpPr>
            <p:nvPr/>
          </p:nvSpPr>
          <p:spPr bwMode="auto">
            <a:xfrm rot="5400000">
              <a:off x="5760501" y="4378718"/>
              <a:ext cx="92473" cy="397771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462 h 150"/>
                <a:gd name="T4" fmla="*/ 1210 w 138"/>
                <a:gd name="T5" fmla="*/ 683 h 150"/>
                <a:gd name="T6" fmla="*/ 2343 w 138"/>
                <a:gd name="T7" fmla="*/ 573 h 150"/>
                <a:gd name="T8" fmla="*/ 2147 w 138"/>
                <a:gd name="T9" fmla="*/ 382 h 150"/>
                <a:gd name="T10" fmla="*/ 1019 w 138"/>
                <a:gd name="T11" fmla="*/ 19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1739 w 10000"/>
                <a:gd name="connsiteY0" fmla="*/ 0 h 10000"/>
                <a:gd name="connsiteX1" fmla="*/ 0 w 10000"/>
                <a:gd name="connsiteY1" fmla="*/ 6800 h 10000"/>
                <a:gd name="connsiteX2" fmla="*/ 5217 w 10000"/>
                <a:gd name="connsiteY2" fmla="*/ 10000 h 10000"/>
                <a:gd name="connsiteX3" fmla="*/ 10000 w 10000"/>
                <a:gd name="connsiteY3" fmla="*/ 8400 h 10000"/>
                <a:gd name="connsiteX4" fmla="*/ 9130 w 10000"/>
                <a:gd name="connsiteY4" fmla="*/ 5600 h 10000"/>
                <a:gd name="connsiteX5" fmla="*/ 4348 w 10000"/>
                <a:gd name="connsiteY5" fmla="*/ 2800 h 10000"/>
                <a:gd name="connsiteX6" fmla="*/ 7882 w 10000"/>
                <a:gd name="connsiteY6" fmla="*/ 415 h 10000"/>
                <a:gd name="connsiteX7" fmla="*/ 1739 w 10000"/>
                <a:gd name="connsiteY7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1739" y="0"/>
                  </a:moveTo>
                  <a:lnTo>
                    <a:pt x="0" y="6800"/>
                  </a:lnTo>
                  <a:lnTo>
                    <a:pt x="5217" y="10000"/>
                  </a:lnTo>
                  <a:lnTo>
                    <a:pt x="10000" y="8400"/>
                  </a:lnTo>
                  <a:lnTo>
                    <a:pt x="9130" y="5600"/>
                  </a:lnTo>
                  <a:lnTo>
                    <a:pt x="4348" y="2800"/>
                  </a:lnTo>
                  <a:cubicBezTo>
                    <a:pt x="4369" y="2591"/>
                    <a:pt x="7861" y="624"/>
                    <a:pt x="7882" y="415"/>
                  </a:cubicBezTo>
                  <a:lnTo>
                    <a:pt x="1739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2" name="Freeform 53"/>
            <p:cNvSpPr>
              <a:spLocks/>
            </p:cNvSpPr>
            <p:nvPr/>
          </p:nvSpPr>
          <p:spPr bwMode="auto">
            <a:xfrm rot="5400000">
              <a:off x="4955257" y="4231670"/>
              <a:ext cx="92473" cy="603933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62584 h 150"/>
                <a:gd name="T4" fmla="*/ 1210 w 138"/>
                <a:gd name="T5" fmla="*/ 827928 h 150"/>
                <a:gd name="T6" fmla="*/ 2343 w 138"/>
                <a:gd name="T7" fmla="*/ 694683 h 150"/>
                <a:gd name="T8" fmla="*/ 2147 w 138"/>
                <a:gd name="T9" fmla="*/ 462386 h 150"/>
                <a:gd name="T10" fmla="*/ 1019 w 138"/>
                <a:gd name="T11" fmla="*/ 232297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3" name="Freeform 54"/>
            <p:cNvSpPr>
              <a:spLocks/>
            </p:cNvSpPr>
            <p:nvPr/>
          </p:nvSpPr>
          <p:spPr bwMode="auto">
            <a:xfrm rot="5400000">
              <a:off x="4028741" y="4361337"/>
              <a:ext cx="92473" cy="400197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15 h 150"/>
                <a:gd name="T4" fmla="*/ 1210 w 138"/>
                <a:gd name="T5" fmla="*/ 759 h 150"/>
                <a:gd name="T6" fmla="*/ 2343 w 138"/>
                <a:gd name="T7" fmla="*/ 640 h 150"/>
                <a:gd name="T8" fmla="*/ 2147 w 138"/>
                <a:gd name="T9" fmla="*/ 422 h 150"/>
                <a:gd name="T10" fmla="*/ 1019 w 138"/>
                <a:gd name="T11" fmla="*/ 21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4" name="Freeform 55"/>
            <p:cNvSpPr>
              <a:spLocks/>
            </p:cNvSpPr>
            <p:nvPr/>
          </p:nvSpPr>
          <p:spPr bwMode="auto">
            <a:xfrm rot="5400000">
              <a:off x="4675459" y="4516420"/>
              <a:ext cx="92473" cy="216543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462 h 150"/>
                <a:gd name="T4" fmla="*/ 1210 w 138"/>
                <a:gd name="T5" fmla="*/ 683 h 150"/>
                <a:gd name="T6" fmla="*/ 2343 w 138"/>
                <a:gd name="T7" fmla="*/ 573 h 150"/>
                <a:gd name="T8" fmla="*/ 2147 w 138"/>
                <a:gd name="T9" fmla="*/ 382 h 150"/>
                <a:gd name="T10" fmla="*/ 1019 w 138"/>
                <a:gd name="T11" fmla="*/ 19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connsiteX0" fmla="*/ 350 w 10000"/>
                <a:gd name="connsiteY0" fmla="*/ 1830 h 7200"/>
                <a:gd name="connsiteX1" fmla="*/ 0 w 10000"/>
                <a:gd name="connsiteY1" fmla="*/ 4000 h 7200"/>
                <a:gd name="connsiteX2" fmla="*/ 5217 w 10000"/>
                <a:gd name="connsiteY2" fmla="*/ 7200 h 7200"/>
                <a:gd name="connsiteX3" fmla="*/ 10000 w 10000"/>
                <a:gd name="connsiteY3" fmla="*/ 5600 h 7200"/>
                <a:gd name="connsiteX4" fmla="*/ 9130 w 10000"/>
                <a:gd name="connsiteY4" fmla="*/ 2800 h 7200"/>
                <a:gd name="connsiteX5" fmla="*/ 4348 w 10000"/>
                <a:gd name="connsiteY5" fmla="*/ 0 h 7200"/>
                <a:gd name="connsiteX6" fmla="*/ 350 w 10000"/>
                <a:gd name="connsiteY6" fmla="*/ 1830 h 7200"/>
                <a:gd name="connsiteX0" fmla="*/ 350 w 10000"/>
                <a:gd name="connsiteY0" fmla="*/ 103 h 7561"/>
                <a:gd name="connsiteX1" fmla="*/ 0 w 10000"/>
                <a:gd name="connsiteY1" fmla="*/ 3117 h 7561"/>
                <a:gd name="connsiteX2" fmla="*/ 5217 w 10000"/>
                <a:gd name="connsiteY2" fmla="*/ 7561 h 7561"/>
                <a:gd name="connsiteX3" fmla="*/ 10000 w 10000"/>
                <a:gd name="connsiteY3" fmla="*/ 5339 h 7561"/>
                <a:gd name="connsiteX4" fmla="*/ 9130 w 10000"/>
                <a:gd name="connsiteY4" fmla="*/ 1450 h 7561"/>
                <a:gd name="connsiteX5" fmla="*/ 5737 w 10000"/>
                <a:gd name="connsiteY5" fmla="*/ 0 h 7561"/>
                <a:gd name="connsiteX6" fmla="*/ 350 w 10000"/>
                <a:gd name="connsiteY6" fmla="*/ 103 h 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7561">
                  <a:moveTo>
                    <a:pt x="350" y="103"/>
                  </a:moveTo>
                  <a:cubicBezTo>
                    <a:pt x="233" y="1107"/>
                    <a:pt x="117" y="2112"/>
                    <a:pt x="0" y="3117"/>
                  </a:cubicBezTo>
                  <a:lnTo>
                    <a:pt x="5217" y="7561"/>
                  </a:lnTo>
                  <a:lnTo>
                    <a:pt x="10000" y="5339"/>
                  </a:lnTo>
                  <a:lnTo>
                    <a:pt x="9130" y="1450"/>
                  </a:lnTo>
                  <a:lnTo>
                    <a:pt x="5737" y="0"/>
                  </a:lnTo>
                  <a:lnTo>
                    <a:pt x="350" y="10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5" name="Freeform 56"/>
            <p:cNvSpPr>
              <a:spLocks/>
            </p:cNvSpPr>
            <p:nvPr/>
          </p:nvSpPr>
          <p:spPr bwMode="auto">
            <a:xfrm rot="5400000">
              <a:off x="5082659" y="4408245"/>
              <a:ext cx="92473" cy="400197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15 h 150"/>
                <a:gd name="T4" fmla="*/ 1210 w 138"/>
                <a:gd name="T5" fmla="*/ 759 h 150"/>
                <a:gd name="T6" fmla="*/ 2343 w 138"/>
                <a:gd name="T7" fmla="*/ 640 h 150"/>
                <a:gd name="T8" fmla="*/ 2147 w 138"/>
                <a:gd name="T9" fmla="*/ 422 h 150"/>
                <a:gd name="T10" fmla="*/ 1019 w 138"/>
                <a:gd name="T11" fmla="*/ 21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6" name="Freeform 57"/>
            <p:cNvSpPr>
              <a:spLocks/>
            </p:cNvSpPr>
            <p:nvPr/>
          </p:nvSpPr>
          <p:spPr bwMode="auto">
            <a:xfrm rot="5400000">
              <a:off x="5806181" y="4623158"/>
              <a:ext cx="124810" cy="30317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7" name="Freeform 58"/>
            <p:cNvSpPr>
              <a:spLocks/>
            </p:cNvSpPr>
            <p:nvPr/>
          </p:nvSpPr>
          <p:spPr bwMode="auto">
            <a:xfrm rot="5400000">
              <a:off x="5585305" y="4560375"/>
              <a:ext cx="116814" cy="549532"/>
            </a:xfrm>
            <a:custGeom>
              <a:avLst/>
              <a:gdLst>
                <a:gd name="T0" fmla="*/ 0 w 186"/>
                <a:gd name="T1" fmla="*/ 456 h 114"/>
                <a:gd name="T2" fmla="*/ 868 w 186"/>
                <a:gd name="T3" fmla="*/ 544 h 114"/>
                <a:gd name="T4" fmla="*/ 1452 w 186"/>
                <a:gd name="T5" fmla="*/ 544 h 114"/>
                <a:gd name="T6" fmla="*/ 1929 w 186"/>
                <a:gd name="T7" fmla="*/ 408 h 114"/>
                <a:gd name="T8" fmla="*/ 2514 w 186"/>
                <a:gd name="T9" fmla="*/ 544 h 114"/>
                <a:gd name="T10" fmla="*/ 2993 w 186"/>
                <a:gd name="T11" fmla="*/ 285 h 114"/>
                <a:gd name="T12" fmla="*/ 1929 w 186"/>
                <a:gd name="T13" fmla="*/ 32 h 114"/>
                <a:gd name="T14" fmla="*/ 1063 w 186"/>
                <a:gd name="T15" fmla="*/ 0 h 114"/>
                <a:gd name="T16" fmla="*/ 284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connsiteX0" fmla="*/ 0 w 10000"/>
                <a:gd name="connsiteY0" fmla="*/ 8421 h 10000"/>
                <a:gd name="connsiteX1" fmla="*/ 2903 w 10000"/>
                <a:gd name="connsiteY1" fmla="*/ 10000 h 10000"/>
                <a:gd name="connsiteX2" fmla="*/ 4839 w 10000"/>
                <a:gd name="connsiteY2" fmla="*/ 10000 h 10000"/>
                <a:gd name="connsiteX3" fmla="*/ 8387 w 10000"/>
                <a:gd name="connsiteY3" fmla="*/ 10000 h 10000"/>
                <a:gd name="connsiteX4" fmla="*/ 10000 w 10000"/>
                <a:gd name="connsiteY4" fmla="*/ 5263 h 10000"/>
                <a:gd name="connsiteX5" fmla="*/ 6452 w 10000"/>
                <a:gd name="connsiteY5" fmla="*/ 526 h 10000"/>
                <a:gd name="connsiteX6" fmla="*/ 3548 w 10000"/>
                <a:gd name="connsiteY6" fmla="*/ 0 h 10000"/>
                <a:gd name="connsiteX7" fmla="*/ 968 w 10000"/>
                <a:gd name="connsiteY7" fmla="*/ 2632 h 10000"/>
                <a:gd name="connsiteX8" fmla="*/ 0 w 10000"/>
                <a:gd name="connsiteY8" fmla="*/ 8421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>
                  <a:moveTo>
                    <a:pt x="0" y="8421"/>
                  </a:moveTo>
                  <a:lnTo>
                    <a:pt x="2903" y="10000"/>
                  </a:lnTo>
                  <a:lnTo>
                    <a:pt x="4839" y="10000"/>
                  </a:lnTo>
                  <a:lnTo>
                    <a:pt x="8387" y="10000"/>
                  </a:lnTo>
                  <a:lnTo>
                    <a:pt x="10000" y="5263"/>
                  </a:lnTo>
                  <a:lnTo>
                    <a:pt x="6452" y="526"/>
                  </a:lnTo>
                  <a:lnTo>
                    <a:pt x="3548" y="0"/>
                  </a:lnTo>
                  <a:lnTo>
                    <a:pt x="968" y="2632"/>
                  </a:lnTo>
                  <a:lnTo>
                    <a:pt x="0" y="842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8" name="Freeform 59"/>
            <p:cNvSpPr>
              <a:spLocks/>
            </p:cNvSpPr>
            <p:nvPr/>
          </p:nvSpPr>
          <p:spPr bwMode="auto">
            <a:xfrm rot="5400000">
              <a:off x="5136276" y="4643910"/>
              <a:ext cx="126984" cy="352199"/>
            </a:xfrm>
            <a:custGeom>
              <a:avLst/>
              <a:gdLst>
                <a:gd name="T0" fmla="*/ 0 w 186"/>
                <a:gd name="T1" fmla="*/ 456 h 114"/>
                <a:gd name="T2" fmla="*/ 940 w 186"/>
                <a:gd name="T3" fmla="*/ 544 h 114"/>
                <a:gd name="T4" fmla="*/ 1555 w 186"/>
                <a:gd name="T5" fmla="*/ 544 h 114"/>
                <a:gd name="T6" fmla="*/ 2084 w 186"/>
                <a:gd name="T7" fmla="*/ 408 h 114"/>
                <a:gd name="T8" fmla="*/ 2709 w 186"/>
                <a:gd name="T9" fmla="*/ 544 h 114"/>
                <a:gd name="T10" fmla="*/ 3230 w 186"/>
                <a:gd name="T11" fmla="*/ 285 h 114"/>
                <a:gd name="T12" fmla="*/ 2084 w 186"/>
                <a:gd name="T13" fmla="*/ 32 h 114"/>
                <a:gd name="T14" fmla="*/ 1148 w 186"/>
                <a:gd name="T15" fmla="*/ 0 h 114"/>
                <a:gd name="T16" fmla="*/ 300 w 186"/>
                <a:gd name="T17" fmla="*/ 146 h 114"/>
                <a:gd name="T18" fmla="*/ 0 w 186"/>
                <a:gd name="T19" fmla="*/ 456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9" name="Freeform 60"/>
            <p:cNvSpPr>
              <a:spLocks/>
            </p:cNvSpPr>
            <p:nvPr/>
          </p:nvSpPr>
          <p:spPr bwMode="auto">
            <a:xfrm rot="5400000">
              <a:off x="5505830" y="4530193"/>
              <a:ext cx="92473" cy="397771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462 h 150"/>
                <a:gd name="T4" fmla="*/ 1210 w 138"/>
                <a:gd name="T5" fmla="*/ 683 h 150"/>
                <a:gd name="T6" fmla="*/ 2343 w 138"/>
                <a:gd name="T7" fmla="*/ 573 h 150"/>
                <a:gd name="T8" fmla="*/ 2147 w 138"/>
                <a:gd name="T9" fmla="*/ 382 h 150"/>
                <a:gd name="T10" fmla="*/ 1019 w 138"/>
                <a:gd name="T11" fmla="*/ 19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0" name="Freeform 61"/>
            <p:cNvSpPr>
              <a:spLocks/>
            </p:cNvSpPr>
            <p:nvPr/>
          </p:nvSpPr>
          <p:spPr bwMode="auto">
            <a:xfrm rot="5400000">
              <a:off x="5185673" y="4521888"/>
              <a:ext cx="92473" cy="400197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15 h 150"/>
                <a:gd name="T4" fmla="*/ 1210 w 138"/>
                <a:gd name="T5" fmla="*/ 759 h 150"/>
                <a:gd name="T6" fmla="*/ 2343 w 138"/>
                <a:gd name="T7" fmla="*/ 640 h 150"/>
                <a:gd name="T8" fmla="*/ 2147 w 138"/>
                <a:gd name="T9" fmla="*/ 422 h 150"/>
                <a:gd name="T10" fmla="*/ 1019 w 138"/>
                <a:gd name="T11" fmla="*/ 215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1" name="Freeform 62"/>
            <p:cNvSpPr>
              <a:spLocks/>
            </p:cNvSpPr>
            <p:nvPr/>
          </p:nvSpPr>
          <p:spPr bwMode="auto">
            <a:xfrm rot="5400000">
              <a:off x="4807305" y="4415482"/>
              <a:ext cx="92473" cy="603933"/>
            </a:xfrm>
            <a:custGeom>
              <a:avLst/>
              <a:gdLst>
                <a:gd name="T0" fmla="*/ 403 w 138"/>
                <a:gd name="T1" fmla="*/ 0 h 150"/>
                <a:gd name="T2" fmla="*/ 0 w 138"/>
                <a:gd name="T3" fmla="*/ 562584 h 150"/>
                <a:gd name="T4" fmla="*/ 1210 w 138"/>
                <a:gd name="T5" fmla="*/ 827928 h 150"/>
                <a:gd name="T6" fmla="*/ 2343 w 138"/>
                <a:gd name="T7" fmla="*/ 694683 h 150"/>
                <a:gd name="T8" fmla="*/ 2147 w 138"/>
                <a:gd name="T9" fmla="*/ 462386 h 150"/>
                <a:gd name="T10" fmla="*/ 1019 w 138"/>
                <a:gd name="T11" fmla="*/ 232297 h 150"/>
                <a:gd name="T12" fmla="*/ 403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2" name="Freeform 63"/>
            <p:cNvSpPr>
              <a:spLocks/>
            </p:cNvSpPr>
            <p:nvPr/>
          </p:nvSpPr>
          <p:spPr bwMode="auto">
            <a:xfrm rot="5400000">
              <a:off x="3733767" y="4224862"/>
              <a:ext cx="93040" cy="603933"/>
            </a:xfrm>
            <a:custGeom>
              <a:avLst/>
              <a:gdLst>
                <a:gd name="T0" fmla="*/ 452 w 138"/>
                <a:gd name="T1" fmla="*/ 0 h 150"/>
                <a:gd name="T2" fmla="*/ 0 w 138"/>
                <a:gd name="T3" fmla="*/ 562584 h 150"/>
                <a:gd name="T4" fmla="*/ 1351 w 138"/>
                <a:gd name="T5" fmla="*/ 827928 h 150"/>
                <a:gd name="T6" fmla="*/ 2601 w 138"/>
                <a:gd name="T7" fmla="*/ 694683 h 150"/>
                <a:gd name="T8" fmla="*/ 2376 w 138"/>
                <a:gd name="T9" fmla="*/ 462386 h 150"/>
                <a:gd name="T10" fmla="*/ 1123 w 138"/>
                <a:gd name="T11" fmla="*/ 232297 h 150"/>
                <a:gd name="T12" fmla="*/ 452 w 138"/>
                <a:gd name="T13" fmla="*/ 0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" h="150">
                  <a:moveTo>
                    <a:pt x="24" y="0"/>
                  </a:moveTo>
                  <a:lnTo>
                    <a:pt x="0" y="102"/>
                  </a:lnTo>
                  <a:lnTo>
                    <a:pt x="72" y="150"/>
                  </a:lnTo>
                  <a:lnTo>
                    <a:pt x="138" y="126"/>
                  </a:lnTo>
                  <a:lnTo>
                    <a:pt x="126" y="84"/>
                  </a:lnTo>
                  <a:lnTo>
                    <a:pt x="60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3" name="Freeform 65"/>
            <p:cNvSpPr>
              <a:spLocks/>
            </p:cNvSpPr>
            <p:nvPr/>
          </p:nvSpPr>
          <p:spPr bwMode="auto">
            <a:xfrm rot="5400000">
              <a:off x="3624836" y="4393338"/>
              <a:ext cx="116868" cy="489938"/>
            </a:xfrm>
            <a:custGeom>
              <a:avLst/>
              <a:gdLst>
                <a:gd name="T0" fmla="*/ 940 w 174"/>
                <a:gd name="T1" fmla="*/ 48223 h 114"/>
                <a:gd name="T2" fmla="*/ 99 w 174"/>
                <a:gd name="T3" fmla="*/ 405527 h 114"/>
                <a:gd name="T4" fmla="*/ 0 w 174"/>
                <a:gd name="T5" fmla="*/ 1407169 h 114"/>
                <a:gd name="T6" fmla="*/ 739 w 174"/>
                <a:gd name="T7" fmla="*/ 1711099 h 114"/>
                <a:gd name="T8" fmla="*/ 2429 w 174"/>
                <a:gd name="T9" fmla="*/ 1906356 h 114"/>
                <a:gd name="T10" fmla="*/ 2429 w 174"/>
                <a:gd name="T11" fmla="*/ 1103567 h 114"/>
                <a:gd name="T12" fmla="*/ 3065 w 174"/>
                <a:gd name="T13" fmla="*/ 904370 h 114"/>
                <a:gd name="T14" fmla="*/ 2113 w 174"/>
                <a:gd name="T15" fmla="*/ 0 h 114"/>
                <a:gd name="T16" fmla="*/ 940 w 174"/>
                <a:gd name="T17" fmla="*/ 4822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4" name="Freeform 66"/>
            <p:cNvSpPr>
              <a:spLocks/>
            </p:cNvSpPr>
            <p:nvPr/>
          </p:nvSpPr>
          <p:spPr bwMode="auto">
            <a:xfrm rot="5400000">
              <a:off x="4333063" y="4496023"/>
              <a:ext cx="116868" cy="489938"/>
            </a:xfrm>
            <a:custGeom>
              <a:avLst/>
              <a:gdLst>
                <a:gd name="T0" fmla="*/ 940 w 174"/>
                <a:gd name="T1" fmla="*/ 48223 h 114"/>
                <a:gd name="T2" fmla="*/ 99 w 174"/>
                <a:gd name="T3" fmla="*/ 405527 h 114"/>
                <a:gd name="T4" fmla="*/ 0 w 174"/>
                <a:gd name="T5" fmla="*/ 1407169 h 114"/>
                <a:gd name="T6" fmla="*/ 739 w 174"/>
                <a:gd name="T7" fmla="*/ 1711099 h 114"/>
                <a:gd name="T8" fmla="*/ 2429 w 174"/>
                <a:gd name="T9" fmla="*/ 1906356 h 114"/>
                <a:gd name="T10" fmla="*/ 2429 w 174"/>
                <a:gd name="T11" fmla="*/ 1103567 h 114"/>
                <a:gd name="T12" fmla="*/ 3065 w 174"/>
                <a:gd name="T13" fmla="*/ 904370 h 114"/>
                <a:gd name="T14" fmla="*/ 2113 w 174"/>
                <a:gd name="T15" fmla="*/ 0 h 114"/>
                <a:gd name="T16" fmla="*/ 940 w 174"/>
                <a:gd name="T17" fmla="*/ 4822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" name="Freeform 67"/>
            <p:cNvSpPr>
              <a:spLocks/>
            </p:cNvSpPr>
            <p:nvPr/>
          </p:nvSpPr>
          <p:spPr bwMode="auto">
            <a:xfrm rot="5400000">
              <a:off x="3793261" y="4304858"/>
              <a:ext cx="68646" cy="242543"/>
            </a:xfrm>
            <a:custGeom>
              <a:avLst/>
              <a:gdLst>
                <a:gd name="T0" fmla="*/ 1 w 174"/>
                <a:gd name="T1" fmla="*/ 3 h 114"/>
                <a:gd name="T2" fmla="*/ 1 w 174"/>
                <a:gd name="T3" fmla="*/ 4 h 114"/>
                <a:gd name="T4" fmla="*/ 0 w 174"/>
                <a:gd name="T5" fmla="*/ 10 h 114"/>
                <a:gd name="T6" fmla="*/ 1 w 174"/>
                <a:gd name="T7" fmla="*/ 11 h 114"/>
                <a:gd name="T8" fmla="*/ 1 w 174"/>
                <a:gd name="T9" fmla="*/ 12 h 114"/>
                <a:gd name="T10" fmla="*/ 1 w 174"/>
                <a:gd name="T11" fmla="*/ 8 h 114"/>
                <a:gd name="T12" fmla="*/ 1 w 174"/>
                <a:gd name="T13" fmla="*/ 6 h 114"/>
                <a:gd name="T14" fmla="*/ 1 w 174"/>
                <a:gd name="T15" fmla="*/ 0 h 114"/>
                <a:gd name="T16" fmla="*/ 1 w 174"/>
                <a:gd name="T17" fmla="*/ 3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" h="114">
                  <a:moveTo>
                    <a:pt x="53" y="3"/>
                  </a:moveTo>
                  <a:lnTo>
                    <a:pt x="6" y="24"/>
                  </a:lnTo>
                  <a:lnTo>
                    <a:pt x="0" y="84"/>
                  </a:lnTo>
                  <a:lnTo>
                    <a:pt x="42" y="102"/>
                  </a:lnTo>
                  <a:lnTo>
                    <a:pt x="138" y="114"/>
                  </a:lnTo>
                  <a:lnTo>
                    <a:pt x="138" y="66"/>
                  </a:lnTo>
                  <a:lnTo>
                    <a:pt x="174" y="54"/>
                  </a:lnTo>
                  <a:lnTo>
                    <a:pt x="120" y="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6" name="Freeform 68"/>
            <p:cNvSpPr>
              <a:spLocks/>
            </p:cNvSpPr>
            <p:nvPr/>
          </p:nvSpPr>
          <p:spPr bwMode="auto">
            <a:xfrm rot="5400000">
              <a:off x="3700428" y="4524725"/>
              <a:ext cx="84531" cy="400197"/>
            </a:xfrm>
            <a:custGeom>
              <a:avLst/>
              <a:gdLst>
                <a:gd name="T0" fmla="*/ 207 w 126"/>
                <a:gd name="T1" fmla="*/ 524 h 150"/>
                <a:gd name="T2" fmla="*/ 1031 w 126"/>
                <a:gd name="T3" fmla="*/ 759 h 150"/>
                <a:gd name="T4" fmla="*/ 2176 w 126"/>
                <a:gd name="T5" fmla="*/ 606 h 150"/>
                <a:gd name="T6" fmla="*/ 2176 w 126"/>
                <a:gd name="T7" fmla="*/ 306 h 150"/>
                <a:gd name="T8" fmla="*/ 1244 w 126"/>
                <a:gd name="T9" fmla="*/ 0 h 150"/>
                <a:gd name="T10" fmla="*/ 0 w 126"/>
                <a:gd name="T11" fmla="*/ 122 h 150"/>
                <a:gd name="T12" fmla="*/ 207 w 126"/>
                <a:gd name="T13" fmla="*/ 524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7" name="Freeform 70"/>
            <p:cNvSpPr>
              <a:spLocks/>
            </p:cNvSpPr>
            <p:nvPr/>
          </p:nvSpPr>
          <p:spPr bwMode="auto">
            <a:xfrm rot="5400000">
              <a:off x="4318914" y="4611553"/>
              <a:ext cx="84531" cy="397771"/>
            </a:xfrm>
            <a:custGeom>
              <a:avLst/>
              <a:gdLst>
                <a:gd name="T0" fmla="*/ 207 w 126"/>
                <a:gd name="T1" fmla="*/ 478 h 150"/>
                <a:gd name="T2" fmla="*/ 1031 w 126"/>
                <a:gd name="T3" fmla="*/ 683 h 150"/>
                <a:gd name="T4" fmla="*/ 2176 w 126"/>
                <a:gd name="T5" fmla="*/ 547 h 150"/>
                <a:gd name="T6" fmla="*/ 2176 w 126"/>
                <a:gd name="T7" fmla="*/ 279 h 150"/>
                <a:gd name="T8" fmla="*/ 1244 w 126"/>
                <a:gd name="T9" fmla="*/ 0 h 150"/>
                <a:gd name="T10" fmla="*/ 0 w 126"/>
                <a:gd name="T11" fmla="*/ 106 h 150"/>
                <a:gd name="T12" fmla="*/ 207 w 126"/>
                <a:gd name="T13" fmla="*/ 478 h 1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6" h="150">
                  <a:moveTo>
                    <a:pt x="12" y="104"/>
                  </a:moveTo>
                  <a:lnTo>
                    <a:pt x="60" y="150"/>
                  </a:lnTo>
                  <a:lnTo>
                    <a:pt x="126" y="120"/>
                  </a:lnTo>
                  <a:lnTo>
                    <a:pt x="126" y="60"/>
                  </a:lnTo>
                  <a:lnTo>
                    <a:pt x="72" y="0"/>
                  </a:lnTo>
                  <a:lnTo>
                    <a:pt x="0" y="24"/>
                  </a:lnTo>
                  <a:lnTo>
                    <a:pt x="12" y="104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8" name="Freeform 71"/>
            <p:cNvSpPr>
              <a:spLocks/>
            </p:cNvSpPr>
            <p:nvPr/>
          </p:nvSpPr>
          <p:spPr bwMode="auto">
            <a:xfrm>
              <a:off x="3662137" y="4758175"/>
              <a:ext cx="494789" cy="85131"/>
            </a:xfrm>
            <a:custGeom>
              <a:avLst/>
              <a:gdLst>
                <a:gd name="T0" fmla="*/ 0 w 186"/>
                <a:gd name="T1" fmla="*/ 3 h 114"/>
                <a:gd name="T2" fmla="*/ 259 w 186"/>
                <a:gd name="T3" fmla="*/ 4 h 114"/>
                <a:gd name="T4" fmla="*/ 437 w 186"/>
                <a:gd name="T5" fmla="*/ 4 h 114"/>
                <a:gd name="T6" fmla="*/ 576 w 186"/>
                <a:gd name="T7" fmla="*/ 2 h 114"/>
                <a:gd name="T8" fmla="*/ 751 w 186"/>
                <a:gd name="T9" fmla="*/ 4 h 114"/>
                <a:gd name="T10" fmla="*/ 896 w 186"/>
                <a:gd name="T11" fmla="*/ 2 h 114"/>
                <a:gd name="T12" fmla="*/ 576 w 186"/>
                <a:gd name="T13" fmla="*/ 2 h 114"/>
                <a:gd name="T14" fmla="*/ 315 w 186"/>
                <a:gd name="T15" fmla="*/ 0 h 114"/>
                <a:gd name="T16" fmla="*/ 87 w 186"/>
                <a:gd name="T17" fmla="*/ 2 h 114"/>
                <a:gd name="T18" fmla="*/ 0 w 186"/>
                <a:gd name="T19" fmla="*/ 3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9" name="Freeform 72"/>
            <p:cNvSpPr>
              <a:spLocks/>
            </p:cNvSpPr>
            <p:nvPr/>
          </p:nvSpPr>
          <p:spPr bwMode="auto">
            <a:xfrm>
              <a:off x="4525242" y="4769925"/>
              <a:ext cx="494789" cy="83429"/>
            </a:xfrm>
            <a:custGeom>
              <a:avLst/>
              <a:gdLst>
                <a:gd name="T0" fmla="*/ 0 w 186"/>
                <a:gd name="T1" fmla="*/ 2 h 114"/>
                <a:gd name="T2" fmla="*/ 259 w 186"/>
                <a:gd name="T3" fmla="*/ 2 h 114"/>
                <a:gd name="T4" fmla="*/ 437 w 186"/>
                <a:gd name="T5" fmla="*/ 2 h 114"/>
                <a:gd name="T6" fmla="*/ 576 w 186"/>
                <a:gd name="T7" fmla="*/ 2 h 114"/>
                <a:gd name="T8" fmla="*/ 751 w 186"/>
                <a:gd name="T9" fmla="*/ 2 h 114"/>
                <a:gd name="T10" fmla="*/ 896 w 186"/>
                <a:gd name="T11" fmla="*/ 2 h 114"/>
                <a:gd name="T12" fmla="*/ 576 w 186"/>
                <a:gd name="T13" fmla="*/ 2 h 114"/>
                <a:gd name="T14" fmla="*/ 315 w 186"/>
                <a:gd name="T15" fmla="*/ 0 h 114"/>
                <a:gd name="T16" fmla="*/ 87 w 186"/>
                <a:gd name="T17" fmla="*/ 2 h 114"/>
                <a:gd name="T18" fmla="*/ 0 w 186"/>
                <a:gd name="T19" fmla="*/ 2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6" h="114">
                  <a:moveTo>
                    <a:pt x="0" y="96"/>
                  </a:moveTo>
                  <a:lnTo>
                    <a:pt x="54" y="114"/>
                  </a:lnTo>
                  <a:lnTo>
                    <a:pt x="90" y="114"/>
                  </a:lnTo>
                  <a:lnTo>
                    <a:pt x="120" y="84"/>
                  </a:lnTo>
                  <a:lnTo>
                    <a:pt x="156" y="114"/>
                  </a:lnTo>
                  <a:lnTo>
                    <a:pt x="186" y="60"/>
                  </a:lnTo>
                  <a:lnTo>
                    <a:pt x="120" y="6"/>
                  </a:lnTo>
                  <a:lnTo>
                    <a:pt x="66" y="0"/>
                  </a:lnTo>
                  <a:lnTo>
                    <a:pt x="18" y="3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42" name="Freeform 241"/>
          <p:cNvSpPr>
            <a:spLocks/>
          </p:cNvSpPr>
          <p:nvPr/>
        </p:nvSpPr>
        <p:spPr bwMode="auto">
          <a:xfrm>
            <a:off x="5695950" y="3209925"/>
            <a:ext cx="631825" cy="1333500"/>
          </a:xfrm>
          <a:custGeom>
            <a:avLst/>
            <a:gdLst>
              <a:gd name="T0" fmla="*/ 626052 w 631323"/>
              <a:gd name="T1" fmla="*/ 0 h 1333500"/>
              <a:gd name="T2" fmla="*/ 626052 w 631323"/>
              <a:gd name="T3" fmla="*/ 190500 h 1333500"/>
              <a:gd name="T4" fmla="*/ 616421 w 631323"/>
              <a:gd name="T5" fmla="*/ 219075 h 1333500"/>
              <a:gd name="T6" fmla="*/ 597158 w 631323"/>
              <a:gd name="T7" fmla="*/ 323850 h 1333500"/>
              <a:gd name="T8" fmla="*/ 577895 w 631323"/>
              <a:gd name="T9" fmla="*/ 361950 h 1333500"/>
              <a:gd name="T10" fmla="*/ 558631 w 631323"/>
              <a:gd name="T11" fmla="*/ 419100 h 1333500"/>
              <a:gd name="T12" fmla="*/ 549000 w 631323"/>
              <a:gd name="T13" fmla="*/ 447675 h 1333500"/>
              <a:gd name="T14" fmla="*/ 529739 w 631323"/>
              <a:gd name="T15" fmla="*/ 485775 h 1333500"/>
              <a:gd name="T16" fmla="*/ 520106 w 631323"/>
              <a:gd name="T17" fmla="*/ 523875 h 1333500"/>
              <a:gd name="T18" fmla="*/ 500842 w 631323"/>
              <a:gd name="T19" fmla="*/ 561975 h 1333500"/>
              <a:gd name="T20" fmla="*/ 471947 w 631323"/>
              <a:gd name="T21" fmla="*/ 619125 h 1333500"/>
              <a:gd name="T22" fmla="*/ 462316 w 631323"/>
              <a:gd name="T23" fmla="*/ 657225 h 1333500"/>
              <a:gd name="T24" fmla="*/ 423790 w 631323"/>
              <a:gd name="T25" fmla="*/ 714375 h 1333500"/>
              <a:gd name="T26" fmla="*/ 394897 w 631323"/>
              <a:gd name="T27" fmla="*/ 771525 h 1333500"/>
              <a:gd name="T28" fmla="*/ 385263 w 631323"/>
              <a:gd name="T29" fmla="*/ 800100 h 1333500"/>
              <a:gd name="T30" fmla="*/ 366000 w 631323"/>
              <a:gd name="T31" fmla="*/ 828675 h 1333500"/>
              <a:gd name="T32" fmla="*/ 356368 w 631323"/>
              <a:gd name="T33" fmla="*/ 857250 h 1333500"/>
              <a:gd name="T34" fmla="*/ 317843 w 631323"/>
              <a:gd name="T35" fmla="*/ 914400 h 1333500"/>
              <a:gd name="T36" fmla="*/ 298579 w 631323"/>
              <a:gd name="T37" fmla="*/ 942975 h 1333500"/>
              <a:gd name="T38" fmla="*/ 269684 w 631323"/>
              <a:gd name="T39" fmla="*/ 971550 h 1333500"/>
              <a:gd name="T40" fmla="*/ 221526 w 631323"/>
              <a:gd name="T41" fmla="*/ 1057275 h 1333500"/>
              <a:gd name="T42" fmla="*/ 182999 w 631323"/>
              <a:gd name="T43" fmla="*/ 1114425 h 1333500"/>
              <a:gd name="T44" fmla="*/ 163737 w 631323"/>
              <a:gd name="T45" fmla="*/ 1143000 h 1333500"/>
              <a:gd name="T46" fmla="*/ 134842 w 631323"/>
              <a:gd name="T47" fmla="*/ 1171575 h 1333500"/>
              <a:gd name="T48" fmla="*/ 115579 w 631323"/>
              <a:gd name="T49" fmla="*/ 1200150 h 1333500"/>
              <a:gd name="T50" fmla="*/ 86684 w 631323"/>
              <a:gd name="T51" fmla="*/ 1219200 h 1333500"/>
              <a:gd name="T52" fmla="*/ 57792 w 631323"/>
              <a:gd name="T53" fmla="*/ 1257300 h 1333500"/>
              <a:gd name="T54" fmla="*/ 19260 w 631323"/>
              <a:gd name="T55" fmla="*/ 1314450 h 1333500"/>
              <a:gd name="T56" fmla="*/ 0 w 631323"/>
              <a:gd name="T57" fmla="*/ 1333500 h 13335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1323" h="1333500">
                <a:moveTo>
                  <a:pt x="619125" y="0"/>
                </a:moveTo>
                <a:cubicBezTo>
                  <a:pt x="636470" y="86723"/>
                  <a:pt x="634271" y="54190"/>
                  <a:pt x="619125" y="190500"/>
                </a:cubicBezTo>
                <a:cubicBezTo>
                  <a:pt x="618016" y="200479"/>
                  <a:pt x="611778" y="209274"/>
                  <a:pt x="609600" y="219075"/>
                </a:cubicBezTo>
                <a:cubicBezTo>
                  <a:pt x="606402" y="233468"/>
                  <a:pt x="596328" y="306516"/>
                  <a:pt x="590550" y="323850"/>
                </a:cubicBezTo>
                <a:cubicBezTo>
                  <a:pt x="586060" y="337320"/>
                  <a:pt x="576773" y="348767"/>
                  <a:pt x="571500" y="361950"/>
                </a:cubicBezTo>
                <a:cubicBezTo>
                  <a:pt x="564042" y="380594"/>
                  <a:pt x="558800" y="400050"/>
                  <a:pt x="552450" y="419100"/>
                </a:cubicBezTo>
                <a:cubicBezTo>
                  <a:pt x="549275" y="428625"/>
                  <a:pt x="547415" y="438695"/>
                  <a:pt x="542925" y="447675"/>
                </a:cubicBezTo>
                <a:cubicBezTo>
                  <a:pt x="536575" y="460375"/>
                  <a:pt x="528861" y="472480"/>
                  <a:pt x="523875" y="485775"/>
                </a:cubicBezTo>
                <a:cubicBezTo>
                  <a:pt x="519278" y="498032"/>
                  <a:pt x="518947" y="511618"/>
                  <a:pt x="514350" y="523875"/>
                </a:cubicBezTo>
                <a:cubicBezTo>
                  <a:pt x="509364" y="537170"/>
                  <a:pt x="500893" y="548924"/>
                  <a:pt x="495300" y="561975"/>
                </a:cubicBezTo>
                <a:cubicBezTo>
                  <a:pt x="471639" y="617184"/>
                  <a:pt x="503334" y="564211"/>
                  <a:pt x="466725" y="619125"/>
                </a:cubicBezTo>
                <a:cubicBezTo>
                  <a:pt x="463550" y="631825"/>
                  <a:pt x="463054" y="645516"/>
                  <a:pt x="457200" y="657225"/>
                </a:cubicBezTo>
                <a:cubicBezTo>
                  <a:pt x="446961" y="677703"/>
                  <a:pt x="426340" y="692655"/>
                  <a:pt x="419100" y="714375"/>
                </a:cubicBezTo>
                <a:cubicBezTo>
                  <a:pt x="395159" y="786199"/>
                  <a:pt x="427454" y="697667"/>
                  <a:pt x="390525" y="771525"/>
                </a:cubicBezTo>
                <a:cubicBezTo>
                  <a:pt x="386035" y="780505"/>
                  <a:pt x="385490" y="791120"/>
                  <a:pt x="381000" y="800100"/>
                </a:cubicBezTo>
                <a:cubicBezTo>
                  <a:pt x="375880" y="810339"/>
                  <a:pt x="367070" y="818436"/>
                  <a:pt x="361950" y="828675"/>
                </a:cubicBezTo>
                <a:cubicBezTo>
                  <a:pt x="357460" y="837655"/>
                  <a:pt x="357301" y="848473"/>
                  <a:pt x="352425" y="857250"/>
                </a:cubicBezTo>
                <a:cubicBezTo>
                  <a:pt x="341306" y="877264"/>
                  <a:pt x="327025" y="895350"/>
                  <a:pt x="314325" y="914400"/>
                </a:cubicBezTo>
                <a:cubicBezTo>
                  <a:pt x="307975" y="923925"/>
                  <a:pt x="303370" y="934880"/>
                  <a:pt x="295275" y="942975"/>
                </a:cubicBezTo>
                <a:lnTo>
                  <a:pt x="266700" y="971550"/>
                </a:lnTo>
                <a:cubicBezTo>
                  <a:pt x="249935" y="1021845"/>
                  <a:pt x="262744" y="991771"/>
                  <a:pt x="219075" y="1057275"/>
                </a:cubicBezTo>
                <a:lnTo>
                  <a:pt x="180975" y="1114425"/>
                </a:lnTo>
                <a:cubicBezTo>
                  <a:pt x="174625" y="1123950"/>
                  <a:pt x="170020" y="1134905"/>
                  <a:pt x="161925" y="1143000"/>
                </a:cubicBezTo>
                <a:cubicBezTo>
                  <a:pt x="152400" y="1152525"/>
                  <a:pt x="141974" y="1161227"/>
                  <a:pt x="133350" y="1171575"/>
                </a:cubicBezTo>
                <a:cubicBezTo>
                  <a:pt x="126021" y="1180369"/>
                  <a:pt x="122395" y="1192055"/>
                  <a:pt x="114300" y="1200150"/>
                </a:cubicBezTo>
                <a:cubicBezTo>
                  <a:pt x="106205" y="1208245"/>
                  <a:pt x="93820" y="1211105"/>
                  <a:pt x="85725" y="1219200"/>
                </a:cubicBezTo>
                <a:cubicBezTo>
                  <a:pt x="74500" y="1230425"/>
                  <a:pt x="66254" y="1244295"/>
                  <a:pt x="57150" y="1257300"/>
                </a:cubicBezTo>
                <a:cubicBezTo>
                  <a:pt x="44020" y="1276057"/>
                  <a:pt x="35239" y="1298261"/>
                  <a:pt x="19050" y="1314450"/>
                </a:cubicBezTo>
                <a:lnTo>
                  <a:pt x="0" y="1333500"/>
                </a:lnTo>
              </a:path>
            </a:pathLst>
          </a:cu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 dirty="0"/>
          </a:p>
        </p:txBody>
      </p:sp>
      <p:grpSp>
        <p:nvGrpSpPr>
          <p:cNvPr id="243" name="Group 242"/>
          <p:cNvGrpSpPr>
            <a:grpSpLocks/>
          </p:cNvGrpSpPr>
          <p:nvPr/>
        </p:nvGrpSpPr>
        <p:grpSpPr bwMode="auto">
          <a:xfrm>
            <a:off x="5543550" y="3114675"/>
            <a:ext cx="954088" cy="1504950"/>
            <a:chOff x="5438775" y="2600324"/>
            <a:chExt cx="954213" cy="1504950"/>
          </a:xfrm>
        </p:grpSpPr>
        <p:sp>
          <p:nvSpPr>
            <p:cNvPr id="244" name="Lightning Bolt 3"/>
            <p:cNvSpPr>
              <a:spLocks noChangeArrowheads="1"/>
            </p:cNvSpPr>
            <p:nvPr/>
          </p:nvSpPr>
          <p:spPr bwMode="auto">
            <a:xfrm>
              <a:off x="5648325" y="3067049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8" name="Lightning Bolt 146"/>
            <p:cNvSpPr>
              <a:spLocks noChangeArrowheads="1"/>
            </p:cNvSpPr>
            <p:nvPr/>
          </p:nvSpPr>
          <p:spPr bwMode="auto">
            <a:xfrm rot="1979599">
              <a:off x="6160559" y="3356790"/>
              <a:ext cx="102729" cy="430529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6" name="Lightning Bolt 147"/>
            <p:cNvSpPr>
              <a:spLocks noChangeArrowheads="1"/>
            </p:cNvSpPr>
            <p:nvPr/>
          </p:nvSpPr>
          <p:spPr bwMode="auto">
            <a:xfrm rot="1979599">
              <a:off x="6316611" y="3592113"/>
              <a:ext cx="76377" cy="436133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9" name="Lightning Bolt 148"/>
            <p:cNvSpPr>
              <a:spLocks noChangeArrowheads="1"/>
            </p:cNvSpPr>
            <p:nvPr/>
          </p:nvSpPr>
          <p:spPr bwMode="auto">
            <a:xfrm>
              <a:off x="5972175" y="2600324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86" name="Lightning Bolt 149"/>
            <p:cNvSpPr>
              <a:spLocks noChangeArrowheads="1"/>
            </p:cNvSpPr>
            <p:nvPr/>
          </p:nvSpPr>
          <p:spPr bwMode="auto">
            <a:xfrm>
              <a:off x="5438775" y="3581399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8" name="Group 297"/>
          <p:cNvGrpSpPr>
            <a:grpSpLocks/>
          </p:cNvGrpSpPr>
          <p:nvPr/>
        </p:nvGrpSpPr>
        <p:grpSpPr bwMode="auto">
          <a:xfrm>
            <a:off x="4124325" y="3067050"/>
            <a:ext cx="954088" cy="1504950"/>
            <a:chOff x="5438775" y="2600324"/>
            <a:chExt cx="954213" cy="1504950"/>
          </a:xfrm>
        </p:grpSpPr>
        <p:sp>
          <p:nvSpPr>
            <p:cNvPr id="303" name="Lightning Bolt 154"/>
            <p:cNvSpPr>
              <a:spLocks noChangeArrowheads="1"/>
            </p:cNvSpPr>
            <p:nvPr/>
          </p:nvSpPr>
          <p:spPr bwMode="auto">
            <a:xfrm>
              <a:off x="5594978" y="3067049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5" name="Lightning Bolt 155"/>
            <p:cNvSpPr>
              <a:spLocks noChangeArrowheads="1"/>
            </p:cNvSpPr>
            <p:nvPr/>
          </p:nvSpPr>
          <p:spPr bwMode="auto">
            <a:xfrm rot="1979599">
              <a:off x="6160559" y="3356790"/>
              <a:ext cx="102729" cy="430529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6" name="Lightning Bolt 156"/>
            <p:cNvSpPr>
              <a:spLocks noChangeArrowheads="1"/>
            </p:cNvSpPr>
            <p:nvPr/>
          </p:nvSpPr>
          <p:spPr bwMode="auto">
            <a:xfrm rot="1979599">
              <a:off x="6316611" y="3592113"/>
              <a:ext cx="76377" cy="436133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7" name="Lightning Bolt 157"/>
            <p:cNvSpPr>
              <a:spLocks noChangeArrowheads="1"/>
            </p:cNvSpPr>
            <p:nvPr/>
          </p:nvSpPr>
          <p:spPr bwMode="auto">
            <a:xfrm>
              <a:off x="5873102" y="2600324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8" name="Lightning Bolt 158"/>
            <p:cNvSpPr>
              <a:spLocks noChangeArrowheads="1"/>
            </p:cNvSpPr>
            <p:nvPr/>
          </p:nvSpPr>
          <p:spPr bwMode="auto">
            <a:xfrm>
              <a:off x="5438775" y="3581399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09" name="Text Box 7"/>
          <p:cNvSpPr txBox="1">
            <a:spLocks noChangeArrowheads="1"/>
          </p:cNvSpPr>
          <p:nvPr/>
        </p:nvSpPr>
        <p:spPr bwMode="auto">
          <a:xfrm>
            <a:off x="5705475" y="2616200"/>
            <a:ext cx="11715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400">
                <a:solidFill>
                  <a:srgbClr val="FFFF99"/>
                </a:solidFill>
                <a:cs typeface="Times New Roman" pitchFamily="18" charset="0"/>
              </a:rPr>
              <a:t>Reactivated fault</a:t>
            </a:r>
            <a:endParaRPr lang="en-US" altLang="en-US" sz="1400" dirty="0">
              <a:solidFill>
                <a:srgbClr val="FFFF99"/>
              </a:solidFill>
              <a:cs typeface="Times New Roman" pitchFamily="18" charset="0"/>
            </a:endParaRPr>
          </a:p>
        </p:txBody>
      </p:sp>
      <p:grpSp>
        <p:nvGrpSpPr>
          <p:cNvPr id="327" name="Group 326"/>
          <p:cNvGrpSpPr>
            <a:grpSpLocks/>
          </p:cNvGrpSpPr>
          <p:nvPr/>
        </p:nvGrpSpPr>
        <p:grpSpPr bwMode="auto">
          <a:xfrm>
            <a:off x="2924175" y="3286125"/>
            <a:ext cx="954088" cy="1504950"/>
            <a:chOff x="5438775" y="2600324"/>
            <a:chExt cx="954213" cy="1504950"/>
          </a:xfrm>
        </p:grpSpPr>
        <p:sp>
          <p:nvSpPr>
            <p:cNvPr id="328" name="Lightning Bolt 161"/>
            <p:cNvSpPr>
              <a:spLocks noChangeArrowheads="1"/>
            </p:cNvSpPr>
            <p:nvPr/>
          </p:nvSpPr>
          <p:spPr bwMode="auto">
            <a:xfrm>
              <a:off x="5648325" y="3067049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29" name="Lightning Bolt 162"/>
            <p:cNvSpPr>
              <a:spLocks noChangeArrowheads="1"/>
            </p:cNvSpPr>
            <p:nvPr/>
          </p:nvSpPr>
          <p:spPr bwMode="auto">
            <a:xfrm rot="1979599">
              <a:off x="6160559" y="3356790"/>
              <a:ext cx="102729" cy="430529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30" name="Lightning Bolt 163"/>
            <p:cNvSpPr>
              <a:spLocks noChangeArrowheads="1"/>
            </p:cNvSpPr>
            <p:nvPr/>
          </p:nvSpPr>
          <p:spPr bwMode="auto">
            <a:xfrm rot="1979599">
              <a:off x="6316611" y="3592113"/>
              <a:ext cx="76377" cy="436133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31" name="Lightning Bolt 164"/>
            <p:cNvSpPr>
              <a:spLocks noChangeArrowheads="1"/>
            </p:cNvSpPr>
            <p:nvPr/>
          </p:nvSpPr>
          <p:spPr bwMode="auto">
            <a:xfrm>
              <a:off x="5972175" y="2600324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32" name="Lightning Bolt 165"/>
            <p:cNvSpPr>
              <a:spLocks noChangeArrowheads="1"/>
            </p:cNvSpPr>
            <p:nvPr/>
          </p:nvSpPr>
          <p:spPr bwMode="auto">
            <a:xfrm>
              <a:off x="5438775" y="3581399"/>
              <a:ext cx="104775" cy="523875"/>
            </a:xfrm>
            <a:prstGeom prst="lightningBol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33" name="Freeform 332"/>
          <p:cNvSpPr/>
          <p:nvPr/>
        </p:nvSpPr>
        <p:spPr bwMode="auto">
          <a:xfrm>
            <a:off x="3621405" y="4038600"/>
            <a:ext cx="1104900" cy="845820"/>
          </a:xfrm>
          <a:custGeom>
            <a:avLst/>
            <a:gdLst>
              <a:gd name="connsiteX0" fmla="*/ 390525 w 1076325"/>
              <a:gd name="connsiteY0" fmla="*/ 2124075 h 2133600"/>
              <a:gd name="connsiteX1" fmla="*/ 361950 w 1076325"/>
              <a:gd name="connsiteY1" fmla="*/ 2019300 h 2133600"/>
              <a:gd name="connsiteX2" fmla="*/ 323850 w 1076325"/>
              <a:gd name="connsiteY2" fmla="*/ 1962150 h 2133600"/>
              <a:gd name="connsiteX3" fmla="*/ 304800 w 1076325"/>
              <a:gd name="connsiteY3" fmla="*/ 1933575 h 2133600"/>
              <a:gd name="connsiteX4" fmla="*/ 295275 w 1076325"/>
              <a:gd name="connsiteY4" fmla="*/ 1905000 h 2133600"/>
              <a:gd name="connsiteX5" fmla="*/ 257175 w 1076325"/>
              <a:gd name="connsiteY5" fmla="*/ 1847850 h 2133600"/>
              <a:gd name="connsiteX6" fmla="*/ 247650 w 1076325"/>
              <a:gd name="connsiteY6" fmla="*/ 1819275 h 2133600"/>
              <a:gd name="connsiteX7" fmla="*/ 209550 w 1076325"/>
              <a:gd name="connsiteY7" fmla="*/ 1762125 h 2133600"/>
              <a:gd name="connsiteX8" fmla="*/ 180975 w 1076325"/>
              <a:gd name="connsiteY8" fmla="*/ 1685925 h 2133600"/>
              <a:gd name="connsiteX9" fmla="*/ 171450 w 1076325"/>
              <a:gd name="connsiteY9" fmla="*/ 1657350 h 2133600"/>
              <a:gd name="connsiteX10" fmla="*/ 152400 w 1076325"/>
              <a:gd name="connsiteY10" fmla="*/ 1628775 h 2133600"/>
              <a:gd name="connsiteX11" fmla="*/ 142875 w 1076325"/>
              <a:gd name="connsiteY11" fmla="*/ 1600200 h 2133600"/>
              <a:gd name="connsiteX12" fmla="*/ 123825 w 1076325"/>
              <a:gd name="connsiteY12" fmla="*/ 1571625 h 2133600"/>
              <a:gd name="connsiteX13" fmla="*/ 104775 w 1076325"/>
              <a:gd name="connsiteY13" fmla="*/ 1514475 h 2133600"/>
              <a:gd name="connsiteX14" fmla="*/ 85725 w 1076325"/>
              <a:gd name="connsiteY14" fmla="*/ 1476375 h 2133600"/>
              <a:gd name="connsiteX15" fmla="*/ 76200 w 1076325"/>
              <a:gd name="connsiteY15" fmla="*/ 1447800 h 2133600"/>
              <a:gd name="connsiteX16" fmla="*/ 57150 w 1076325"/>
              <a:gd name="connsiteY16" fmla="*/ 1419225 h 2133600"/>
              <a:gd name="connsiteX17" fmla="*/ 47625 w 1076325"/>
              <a:gd name="connsiteY17" fmla="*/ 1352550 h 2133600"/>
              <a:gd name="connsiteX18" fmla="*/ 38100 w 1076325"/>
              <a:gd name="connsiteY18" fmla="*/ 1323975 h 2133600"/>
              <a:gd name="connsiteX19" fmla="*/ 28575 w 1076325"/>
              <a:gd name="connsiteY19" fmla="*/ 1276350 h 2133600"/>
              <a:gd name="connsiteX20" fmla="*/ 19050 w 1076325"/>
              <a:gd name="connsiteY20" fmla="*/ 1238250 h 2133600"/>
              <a:gd name="connsiteX21" fmla="*/ 0 w 1076325"/>
              <a:gd name="connsiteY21" fmla="*/ 1152525 h 2133600"/>
              <a:gd name="connsiteX22" fmla="*/ 9525 w 1076325"/>
              <a:gd name="connsiteY22" fmla="*/ 771525 h 2133600"/>
              <a:gd name="connsiteX23" fmla="*/ 19050 w 1076325"/>
              <a:gd name="connsiteY23" fmla="*/ 742950 h 2133600"/>
              <a:gd name="connsiteX24" fmla="*/ 38100 w 1076325"/>
              <a:gd name="connsiteY24" fmla="*/ 638175 h 2133600"/>
              <a:gd name="connsiteX25" fmla="*/ 66675 w 1076325"/>
              <a:gd name="connsiteY25" fmla="*/ 552450 h 2133600"/>
              <a:gd name="connsiteX26" fmla="*/ 76200 w 1076325"/>
              <a:gd name="connsiteY26" fmla="*/ 523875 h 2133600"/>
              <a:gd name="connsiteX27" fmla="*/ 95250 w 1076325"/>
              <a:gd name="connsiteY27" fmla="*/ 428625 h 2133600"/>
              <a:gd name="connsiteX28" fmla="*/ 104775 w 1076325"/>
              <a:gd name="connsiteY28" fmla="*/ 400050 h 2133600"/>
              <a:gd name="connsiteX29" fmla="*/ 114300 w 1076325"/>
              <a:gd name="connsiteY29" fmla="*/ 352425 h 2133600"/>
              <a:gd name="connsiteX30" fmla="*/ 133350 w 1076325"/>
              <a:gd name="connsiteY30" fmla="*/ 323850 h 2133600"/>
              <a:gd name="connsiteX31" fmla="*/ 152400 w 1076325"/>
              <a:gd name="connsiteY31" fmla="*/ 266700 h 2133600"/>
              <a:gd name="connsiteX32" fmla="*/ 219075 w 1076325"/>
              <a:gd name="connsiteY32" fmla="*/ 190500 h 2133600"/>
              <a:gd name="connsiteX33" fmla="*/ 266700 w 1076325"/>
              <a:gd name="connsiteY33" fmla="*/ 133350 h 2133600"/>
              <a:gd name="connsiteX34" fmla="*/ 285750 w 1076325"/>
              <a:gd name="connsiteY34" fmla="*/ 104775 h 2133600"/>
              <a:gd name="connsiteX35" fmla="*/ 314325 w 1076325"/>
              <a:gd name="connsiteY35" fmla="*/ 95250 h 2133600"/>
              <a:gd name="connsiteX36" fmla="*/ 333375 w 1076325"/>
              <a:gd name="connsiteY36" fmla="*/ 66675 h 2133600"/>
              <a:gd name="connsiteX37" fmla="*/ 447675 w 1076325"/>
              <a:gd name="connsiteY37" fmla="*/ 9525 h 2133600"/>
              <a:gd name="connsiteX38" fmla="*/ 542925 w 1076325"/>
              <a:gd name="connsiteY38" fmla="*/ 0 h 2133600"/>
              <a:gd name="connsiteX39" fmla="*/ 685800 w 1076325"/>
              <a:gd name="connsiteY39" fmla="*/ 9525 h 2133600"/>
              <a:gd name="connsiteX40" fmla="*/ 742950 w 1076325"/>
              <a:gd name="connsiteY40" fmla="*/ 28575 h 2133600"/>
              <a:gd name="connsiteX41" fmla="*/ 771525 w 1076325"/>
              <a:gd name="connsiteY41" fmla="*/ 57150 h 2133600"/>
              <a:gd name="connsiteX42" fmla="*/ 809625 w 1076325"/>
              <a:gd name="connsiteY42" fmla="*/ 76200 h 2133600"/>
              <a:gd name="connsiteX43" fmla="*/ 866775 w 1076325"/>
              <a:gd name="connsiteY43" fmla="*/ 104775 h 2133600"/>
              <a:gd name="connsiteX44" fmla="*/ 933450 w 1076325"/>
              <a:gd name="connsiteY44" fmla="*/ 171450 h 2133600"/>
              <a:gd name="connsiteX45" fmla="*/ 962025 w 1076325"/>
              <a:gd name="connsiteY45" fmla="*/ 200025 h 2133600"/>
              <a:gd name="connsiteX46" fmla="*/ 1000125 w 1076325"/>
              <a:gd name="connsiteY46" fmla="*/ 257175 h 2133600"/>
              <a:gd name="connsiteX47" fmla="*/ 1019175 w 1076325"/>
              <a:gd name="connsiteY47" fmla="*/ 285750 h 2133600"/>
              <a:gd name="connsiteX48" fmla="*/ 1047750 w 1076325"/>
              <a:gd name="connsiteY48" fmla="*/ 314325 h 2133600"/>
              <a:gd name="connsiteX49" fmla="*/ 1057275 w 1076325"/>
              <a:gd name="connsiteY49" fmla="*/ 352425 h 2133600"/>
              <a:gd name="connsiteX50" fmla="*/ 1076325 w 1076325"/>
              <a:gd name="connsiteY50" fmla="*/ 409575 h 2133600"/>
              <a:gd name="connsiteX51" fmla="*/ 1057275 w 1076325"/>
              <a:gd name="connsiteY51" fmla="*/ 781050 h 2133600"/>
              <a:gd name="connsiteX52" fmla="*/ 1038225 w 1076325"/>
              <a:gd name="connsiteY52" fmla="*/ 838200 h 2133600"/>
              <a:gd name="connsiteX53" fmla="*/ 1019175 w 1076325"/>
              <a:gd name="connsiteY53" fmla="*/ 904875 h 2133600"/>
              <a:gd name="connsiteX54" fmla="*/ 1009650 w 1076325"/>
              <a:gd name="connsiteY54" fmla="*/ 942975 h 2133600"/>
              <a:gd name="connsiteX55" fmla="*/ 990600 w 1076325"/>
              <a:gd name="connsiteY55" fmla="*/ 971550 h 2133600"/>
              <a:gd name="connsiteX56" fmla="*/ 981075 w 1076325"/>
              <a:gd name="connsiteY56" fmla="*/ 1009650 h 2133600"/>
              <a:gd name="connsiteX57" fmla="*/ 971550 w 1076325"/>
              <a:gd name="connsiteY57" fmla="*/ 1038225 h 2133600"/>
              <a:gd name="connsiteX58" fmla="*/ 952500 w 1076325"/>
              <a:gd name="connsiteY58" fmla="*/ 1133475 h 2133600"/>
              <a:gd name="connsiteX59" fmla="*/ 942975 w 1076325"/>
              <a:gd name="connsiteY59" fmla="*/ 1200150 h 2133600"/>
              <a:gd name="connsiteX60" fmla="*/ 923925 w 1076325"/>
              <a:gd name="connsiteY60" fmla="*/ 1266825 h 2133600"/>
              <a:gd name="connsiteX61" fmla="*/ 904875 w 1076325"/>
              <a:gd name="connsiteY61" fmla="*/ 1419225 h 2133600"/>
              <a:gd name="connsiteX62" fmla="*/ 895350 w 1076325"/>
              <a:gd name="connsiteY62" fmla="*/ 1552575 h 2133600"/>
              <a:gd name="connsiteX63" fmla="*/ 885825 w 1076325"/>
              <a:gd name="connsiteY63" fmla="*/ 1895475 h 2133600"/>
              <a:gd name="connsiteX64" fmla="*/ 876300 w 1076325"/>
              <a:gd name="connsiteY64" fmla="*/ 1924050 h 2133600"/>
              <a:gd name="connsiteX65" fmla="*/ 857250 w 1076325"/>
              <a:gd name="connsiteY65" fmla="*/ 2019300 h 2133600"/>
              <a:gd name="connsiteX66" fmla="*/ 847725 w 1076325"/>
              <a:gd name="connsiteY66" fmla="*/ 2047875 h 2133600"/>
              <a:gd name="connsiteX67" fmla="*/ 828675 w 1076325"/>
              <a:gd name="connsiteY67" fmla="*/ 2076450 h 2133600"/>
              <a:gd name="connsiteX68" fmla="*/ 809625 w 1076325"/>
              <a:gd name="connsiteY68" fmla="*/ 2133600 h 2133600"/>
              <a:gd name="connsiteX0" fmla="*/ 390525 w 1076325"/>
              <a:gd name="connsiteY0" fmla="*/ 2124075 h 2133600"/>
              <a:gd name="connsiteX1" fmla="*/ 361950 w 1076325"/>
              <a:gd name="connsiteY1" fmla="*/ 2019300 h 2133600"/>
              <a:gd name="connsiteX2" fmla="*/ 323850 w 1076325"/>
              <a:gd name="connsiteY2" fmla="*/ 1962150 h 2133600"/>
              <a:gd name="connsiteX3" fmla="*/ 304800 w 1076325"/>
              <a:gd name="connsiteY3" fmla="*/ 1933575 h 2133600"/>
              <a:gd name="connsiteX4" fmla="*/ 295275 w 1076325"/>
              <a:gd name="connsiteY4" fmla="*/ 1905000 h 2133600"/>
              <a:gd name="connsiteX5" fmla="*/ 257175 w 1076325"/>
              <a:gd name="connsiteY5" fmla="*/ 1847850 h 2133600"/>
              <a:gd name="connsiteX6" fmla="*/ 247650 w 1076325"/>
              <a:gd name="connsiteY6" fmla="*/ 1819275 h 2133600"/>
              <a:gd name="connsiteX7" fmla="*/ 209550 w 1076325"/>
              <a:gd name="connsiteY7" fmla="*/ 1762125 h 2133600"/>
              <a:gd name="connsiteX8" fmla="*/ 180975 w 1076325"/>
              <a:gd name="connsiteY8" fmla="*/ 1685925 h 2133600"/>
              <a:gd name="connsiteX9" fmla="*/ 171450 w 1076325"/>
              <a:gd name="connsiteY9" fmla="*/ 1657350 h 2133600"/>
              <a:gd name="connsiteX10" fmla="*/ 152400 w 1076325"/>
              <a:gd name="connsiteY10" fmla="*/ 1628775 h 2133600"/>
              <a:gd name="connsiteX11" fmla="*/ 142875 w 1076325"/>
              <a:gd name="connsiteY11" fmla="*/ 1600200 h 2133600"/>
              <a:gd name="connsiteX12" fmla="*/ 123825 w 1076325"/>
              <a:gd name="connsiteY12" fmla="*/ 1571625 h 2133600"/>
              <a:gd name="connsiteX13" fmla="*/ 104775 w 1076325"/>
              <a:gd name="connsiteY13" fmla="*/ 1514475 h 2133600"/>
              <a:gd name="connsiteX14" fmla="*/ 85725 w 1076325"/>
              <a:gd name="connsiteY14" fmla="*/ 1476375 h 2133600"/>
              <a:gd name="connsiteX15" fmla="*/ 76200 w 1076325"/>
              <a:gd name="connsiteY15" fmla="*/ 1447800 h 2133600"/>
              <a:gd name="connsiteX16" fmla="*/ 57150 w 1076325"/>
              <a:gd name="connsiteY16" fmla="*/ 1419225 h 2133600"/>
              <a:gd name="connsiteX17" fmla="*/ 47625 w 1076325"/>
              <a:gd name="connsiteY17" fmla="*/ 1352550 h 2133600"/>
              <a:gd name="connsiteX18" fmla="*/ 38100 w 1076325"/>
              <a:gd name="connsiteY18" fmla="*/ 1323975 h 2133600"/>
              <a:gd name="connsiteX19" fmla="*/ 28575 w 1076325"/>
              <a:gd name="connsiteY19" fmla="*/ 1276350 h 2133600"/>
              <a:gd name="connsiteX20" fmla="*/ 19050 w 1076325"/>
              <a:gd name="connsiteY20" fmla="*/ 1238250 h 2133600"/>
              <a:gd name="connsiteX21" fmla="*/ 0 w 1076325"/>
              <a:gd name="connsiteY21" fmla="*/ 1152525 h 2133600"/>
              <a:gd name="connsiteX22" fmla="*/ 9525 w 1076325"/>
              <a:gd name="connsiteY22" fmla="*/ 771525 h 2133600"/>
              <a:gd name="connsiteX23" fmla="*/ 19050 w 1076325"/>
              <a:gd name="connsiteY23" fmla="*/ 742950 h 2133600"/>
              <a:gd name="connsiteX24" fmla="*/ 38100 w 1076325"/>
              <a:gd name="connsiteY24" fmla="*/ 638175 h 2133600"/>
              <a:gd name="connsiteX25" fmla="*/ 66675 w 1076325"/>
              <a:gd name="connsiteY25" fmla="*/ 552450 h 2133600"/>
              <a:gd name="connsiteX26" fmla="*/ 76200 w 1076325"/>
              <a:gd name="connsiteY26" fmla="*/ 523875 h 2133600"/>
              <a:gd name="connsiteX27" fmla="*/ 95250 w 1076325"/>
              <a:gd name="connsiteY27" fmla="*/ 428625 h 2133600"/>
              <a:gd name="connsiteX28" fmla="*/ 104775 w 1076325"/>
              <a:gd name="connsiteY28" fmla="*/ 400050 h 2133600"/>
              <a:gd name="connsiteX29" fmla="*/ 114300 w 1076325"/>
              <a:gd name="connsiteY29" fmla="*/ 352425 h 2133600"/>
              <a:gd name="connsiteX30" fmla="*/ 133350 w 1076325"/>
              <a:gd name="connsiteY30" fmla="*/ 323850 h 2133600"/>
              <a:gd name="connsiteX31" fmla="*/ 152400 w 1076325"/>
              <a:gd name="connsiteY31" fmla="*/ 266700 h 2133600"/>
              <a:gd name="connsiteX32" fmla="*/ 219075 w 1076325"/>
              <a:gd name="connsiteY32" fmla="*/ 190500 h 2133600"/>
              <a:gd name="connsiteX33" fmla="*/ 266700 w 1076325"/>
              <a:gd name="connsiteY33" fmla="*/ 133350 h 2133600"/>
              <a:gd name="connsiteX34" fmla="*/ 285750 w 1076325"/>
              <a:gd name="connsiteY34" fmla="*/ 104775 h 2133600"/>
              <a:gd name="connsiteX35" fmla="*/ 314325 w 1076325"/>
              <a:gd name="connsiteY35" fmla="*/ 95250 h 2133600"/>
              <a:gd name="connsiteX36" fmla="*/ 333375 w 1076325"/>
              <a:gd name="connsiteY36" fmla="*/ 66675 h 2133600"/>
              <a:gd name="connsiteX37" fmla="*/ 447675 w 1076325"/>
              <a:gd name="connsiteY37" fmla="*/ 9525 h 2133600"/>
              <a:gd name="connsiteX38" fmla="*/ 542925 w 1076325"/>
              <a:gd name="connsiteY38" fmla="*/ 0 h 2133600"/>
              <a:gd name="connsiteX39" fmla="*/ 685800 w 1076325"/>
              <a:gd name="connsiteY39" fmla="*/ 9525 h 2133600"/>
              <a:gd name="connsiteX40" fmla="*/ 742950 w 1076325"/>
              <a:gd name="connsiteY40" fmla="*/ 28575 h 2133600"/>
              <a:gd name="connsiteX41" fmla="*/ 771525 w 1076325"/>
              <a:gd name="connsiteY41" fmla="*/ 57150 h 2133600"/>
              <a:gd name="connsiteX42" fmla="*/ 809625 w 1076325"/>
              <a:gd name="connsiteY42" fmla="*/ 76200 h 2133600"/>
              <a:gd name="connsiteX43" fmla="*/ 866775 w 1076325"/>
              <a:gd name="connsiteY43" fmla="*/ 104775 h 2133600"/>
              <a:gd name="connsiteX44" fmla="*/ 933450 w 1076325"/>
              <a:gd name="connsiteY44" fmla="*/ 171450 h 2133600"/>
              <a:gd name="connsiteX45" fmla="*/ 962025 w 1076325"/>
              <a:gd name="connsiteY45" fmla="*/ 200025 h 2133600"/>
              <a:gd name="connsiteX46" fmla="*/ 1000125 w 1076325"/>
              <a:gd name="connsiteY46" fmla="*/ 257175 h 2133600"/>
              <a:gd name="connsiteX47" fmla="*/ 1019175 w 1076325"/>
              <a:gd name="connsiteY47" fmla="*/ 285750 h 2133600"/>
              <a:gd name="connsiteX48" fmla="*/ 1047750 w 1076325"/>
              <a:gd name="connsiteY48" fmla="*/ 314325 h 2133600"/>
              <a:gd name="connsiteX49" fmla="*/ 1057275 w 1076325"/>
              <a:gd name="connsiteY49" fmla="*/ 352425 h 2133600"/>
              <a:gd name="connsiteX50" fmla="*/ 1076325 w 1076325"/>
              <a:gd name="connsiteY50" fmla="*/ 409575 h 2133600"/>
              <a:gd name="connsiteX51" fmla="*/ 1057275 w 1076325"/>
              <a:gd name="connsiteY51" fmla="*/ 781050 h 2133600"/>
              <a:gd name="connsiteX52" fmla="*/ 1038225 w 1076325"/>
              <a:gd name="connsiteY52" fmla="*/ 838200 h 2133600"/>
              <a:gd name="connsiteX53" fmla="*/ 1019175 w 1076325"/>
              <a:gd name="connsiteY53" fmla="*/ 904875 h 2133600"/>
              <a:gd name="connsiteX54" fmla="*/ 1009650 w 1076325"/>
              <a:gd name="connsiteY54" fmla="*/ 942975 h 2133600"/>
              <a:gd name="connsiteX55" fmla="*/ 990600 w 1076325"/>
              <a:gd name="connsiteY55" fmla="*/ 971550 h 2133600"/>
              <a:gd name="connsiteX56" fmla="*/ 981075 w 1076325"/>
              <a:gd name="connsiteY56" fmla="*/ 1009650 h 2133600"/>
              <a:gd name="connsiteX57" fmla="*/ 971550 w 1076325"/>
              <a:gd name="connsiteY57" fmla="*/ 1038225 h 2133600"/>
              <a:gd name="connsiteX58" fmla="*/ 952500 w 1076325"/>
              <a:gd name="connsiteY58" fmla="*/ 1133475 h 2133600"/>
              <a:gd name="connsiteX59" fmla="*/ 942975 w 1076325"/>
              <a:gd name="connsiteY59" fmla="*/ 1200150 h 2133600"/>
              <a:gd name="connsiteX60" fmla="*/ 923925 w 1076325"/>
              <a:gd name="connsiteY60" fmla="*/ 1266825 h 2133600"/>
              <a:gd name="connsiteX61" fmla="*/ 904875 w 1076325"/>
              <a:gd name="connsiteY61" fmla="*/ 1419225 h 2133600"/>
              <a:gd name="connsiteX62" fmla="*/ 895350 w 1076325"/>
              <a:gd name="connsiteY62" fmla="*/ 1552575 h 2133600"/>
              <a:gd name="connsiteX63" fmla="*/ 885825 w 1076325"/>
              <a:gd name="connsiteY63" fmla="*/ 1895475 h 2133600"/>
              <a:gd name="connsiteX64" fmla="*/ 876300 w 1076325"/>
              <a:gd name="connsiteY64" fmla="*/ 1924050 h 2133600"/>
              <a:gd name="connsiteX65" fmla="*/ 857250 w 1076325"/>
              <a:gd name="connsiteY65" fmla="*/ 2019300 h 2133600"/>
              <a:gd name="connsiteX66" fmla="*/ 847725 w 1076325"/>
              <a:gd name="connsiteY66" fmla="*/ 2047875 h 2133600"/>
              <a:gd name="connsiteX67" fmla="*/ 828675 w 1076325"/>
              <a:gd name="connsiteY67" fmla="*/ 2076450 h 2133600"/>
              <a:gd name="connsiteX68" fmla="*/ 809625 w 1076325"/>
              <a:gd name="connsiteY68" fmla="*/ 2133600 h 2133600"/>
              <a:gd name="connsiteX69" fmla="*/ 390525 w 1076325"/>
              <a:gd name="connsiteY69" fmla="*/ 2124075 h 2133600"/>
              <a:gd name="connsiteX0" fmla="*/ 390525 w 1066359"/>
              <a:gd name="connsiteY0" fmla="*/ 2124075 h 2133600"/>
              <a:gd name="connsiteX1" fmla="*/ 361950 w 1066359"/>
              <a:gd name="connsiteY1" fmla="*/ 2019300 h 2133600"/>
              <a:gd name="connsiteX2" fmla="*/ 323850 w 1066359"/>
              <a:gd name="connsiteY2" fmla="*/ 1962150 h 2133600"/>
              <a:gd name="connsiteX3" fmla="*/ 304800 w 1066359"/>
              <a:gd name="connsiteY3" fmla="*/ 1933575 h 2133600"/>
              <a:gd name="connsiteX4" fmla="*/ 295275 w 1066359"/>
              <a:gd name="connsiteY4" fmla="*/ 1905000 h 2133600"/>
              <a:gd name="connsiteX5" fmla="*/ 257175 w 1066359"/>
              <a:gd name="connsiteY5" fmla="*/ 1847850 h 2133600"/>
              <a:gd name="connsiteX6" fmla="*/ 247650 w 1066359"/>
              <a:gd name="connsiteY6" fmla="*/ 1819275 h 2133600"/>
              <a:gd name="connsiteX7" fmla="*/ 209550 w 1066359"/>
              <a:gd name="connsiteY7" fmla="*/ 1762125 h 2133600"/>
              <a:gd name="connsiteX8" fmla="*/ 180975 w 1066359"/>
              <a:gd name="connsiteY8" fmla="*/ 1685925 h 2133600"/>
              <a:gd name="connsiteX9" fmla="*/ 171450 w 1066359"/>
              <a:gd name="connsiteY9" fmla="*/ 1657350 h 2133600"/>
              <a:gd name="connsiteX10" fmla="*/ 152400 w 1066359"/>
              <a:gd name="connsiteY10" fmla="*/ 1628775 h 2133600"/>
              <a:gd name="connsiteX11" fmla="*/ 142875 w 1066359"/>
              <a:gd name="connsiteY11" fmla="*/ 1600200 h 2133600"/>
              <a:gd name="connsiteX12" fmla="*/ 123825 w 1066359"/>
              <a:gd name="connsiteY12" fmla="*/ 1571625 h 2133600"/>
              <a:gd name="connsiteX13" fmla="*/ 104775 w 1066359"/>
              <a:gd name="connsiteY13" fmla="*/ 1514475 h 2133600"/>
              <a:gd name="connsiteX14" fmla="*/ 85725 w 1066359"/>
              <a:gd name="connsiteY14" fmla="*/ 1476375 h 2133600"/>
              <a:gd name="connsiteX15" fmla="*/ 76200 w 1066359"/>
              <a:gd name="connsiteY15" fmla="*/ 1447800 h 2133600"/>
              <a:gd name="connsiteX16" fmla="*/ 57150 w 1066359"/>
              <a:gd name="connsiteY16" fmla="*/ 1419225 h 2133600"/>
              <a:gd name="connsiteX17" fmla="*/ 47625 w 1066359"/>
              <a:gd name="connsiteY17" fmla="*/ 1352550 h 2133600"/>
              <a:gd name="connsiteX18" fmla="*/ 38100 w 1066359"/>
              <a:gd name="connsiteY18" fmla="*/ 1323975 h 2133600"/>
              <a:gd name="connsiteX19" fmla="*/ 28575 w 1066359"/>
              <a:gd name="connsiteY19" fmla="*/ 1276350 h 2133600"/>
              <a:gd name="connsiteX20" fmla="*/ 19050 w 1066359"/>
              <a:gd name="connsiteY20" fmla="*/ 1238250 h 2133600"/>
              <a:gd name="connsiteX21" fmla="*/ 0 w 1066359"/>
              <a:gd name="connsiteY21" fmla="*/ 1152525 h 2133600"/>
              <a:gd name="connsiteX22" fmla="*/ 9525 w 1066359"/>
              <a:gd name="connsiteY22" fmla="*/ 771525 h 2133600"/>
              <a:gd name="connsiteX23" fmla="*/ 19050 w 1066359"/>
              <a:gd name="connsiteY23" fmla="*/ 742950 h 2133600"/>
              <a:gd name="connsiteX24" fmla="*/ 38100 w 1066359"/>
              <a:gd name="connsiteY24" fmla="*/ 638175 h 2133600"/>
              <a:gd name="connsiteX25" fmla="*/ 66675 w 1066359"/>
              <a:gd name="connsiteY25" fmla="*/ 552450 h 2133600"/>
              <a:gd name="connsiteX26" fmla="*/ 76200 w 1066359"/>
              <a:gd name="connsiteY26" fmla="*/ 523875 h 2133600"/>
              <a:gd name="connsiteX27" fmla="*/ 95250 w 1066359"/>
              <a:gd name="connsiteY27" fmla="*/ 428625 h 2133600"/>
              <a:gd name="connsiteX28" fmla="*/ 104775 w 1066359"/>
              <a:gd name="connsiteY28" fmla="*/ 400050 h 2133600"/>
              <a:gd name="connsiteX29" fmla="*/ 114300 w 1066359"/>
              <a:gd name="connsiteY29" fmla="*/ 352425 h 2133600"/>
              <a:gd name="connsiteX30" fmla="*/ 133350 w 1066359"/>
              <a:gd name="connsiteY30" fmla="*/ 323850 h 2133600"/>
              <a:gd name="connsiteX31" fmla="*/ 152400 w 1066359"/>
              <a:gd name="connsiteY31" fmla="*/ 266700 h 2133600"/>
              <a:gd name="connsiteX32" fmla="*/ 219075 w 1066359"/>
              <a:gd name="connsiteY32" fmla="*/ 190500 h 2133600"/>
              <a:gd name="connsiteX33" fmla="*/ 266700 w 1066359"/>
              <a:gd name="connsiteY33" fmla="*/ 133350 h 2133600"/>
              <a:gd name="connsiteX34" fmla="*/ 285750 w 1066359"/>
              <a:gd name="connsiteY34" fmla="*/ 104775 h 2133600"/>
              <a:gd name="connsiteX35" fmla="*/ 314325 w 1066359"/>
              <a:gd name="connsiteY35" fmla="*/ 95250 h 2133600"/>
              <a:gd name="connsiteX36" fmla="*/ 333375 w 1066359"/>
              <a:gd name="connsiteY36" fmla="*/ 66675 h 2133600"/>
              <a:gd name="connsiteX37" fmla="*/ 447675 w 1066359"/>
              <a:gd name="connsiteY37" fmla="*/ 9525 h 2133600"/>
              <a:gd name="connsiteX38" fmla="*/ 542925 w 1066359"/>
              <a:gd name="connsiteY38" fmla="*/ 0 h 2133600"/>
              <a:gd name="connsiteX39" fmla="*/ 685800 w 1066359"/>
              <a:gd name="connsiteY39" fmla="*/ 9525 h 2133600"/>
              <a:gd name="connsiteX40" fmla="*/ 742950 w 1066359"/>
              <a:gd name="connsiteY40" fmla="*/ 28575 h 2133600"/>
              <a:gd name="connsiteX41" fmla="*/ 771525 w 1066359"/>
              <a:gd name="connsiteY41" fmla="*/ 57150 h 2133600"/>
              <a:gd name="connsiteX42" fmla="*/ 809625 w 1066359"/>
              <a:gd name="connsiteY42" fmla="*/ 76200 h 2133600"/>
              <a:gd name="connsiteX43" fmla="*/ 866775 w 1066359"/>
              <a:gd name="connsiteY43" fmla="*/ 104775 h 2133600"/>
              <a:gd name="connsiteX44" fmla="*/ 933450 w 1066359"/>
              <a:gd name="connsiteY44" fmla="*/ 171450 h 2133600"/>
              <a:gd name="connsiteX45" fmla="*/ 962025 w 1066359"/>
              <a:gd name="connsiteY45" fmla="*/ 200025 h 2133600"/>
              <a:gd name="connsiteX46" fmla="*/ 1000125 w 1066359"/>
              <a:gd name="connsiteY46" fmla="*/ 257175 h 2133600"/>
              <a:gd name="connsiteX47" fmla="*/ 1019175 w 1066359"/>
              <a:gd name="connsiteY47" fmla="*/ 285750 h 2133600"/>
              <a:gd name="connsiteX48" fmla="*/ 1047750 w 1066359"/>
              <a:gd name="connsiteY48" fmla="*/ 314325 h 2133600"/>
              <a:gd name="connsiteX49" fmla="*/ 1057275 w 1066359"/>
              <a:gd name="connsiteY49" fmla="*/ 352425 h 2133600"/>
              <a:gd name="connsiteX50" fmla="*/ 904875 w 1066359"/>
              <a:gd name="connsiteY50" fmla="*/ 523875 h 2133600"/>
              <a:gd name="connsiteX51" fmla="*/ 1057275 w 1066359"/>
              <a:gd name="connsiteY51" fmla="*/ 781050 h 2133600"/>
              <a:gd name="connsiteX52" fmla="*/ 1038225 w 1066359"/>
              <a:gd name="connsiteY52" fmla="*/ 838200 h 2133600"/>
              <a:gd name="connsiteX53" fmla="*/ 1019175 w 1066359"/>
              <a:gd name="connsiteY53" fmla="*/ 904875 h 2133600"/>
              <a:gd name="connsiteX54" fmla="*/ 1009650 w 1066359"/>
              <a:gd name="connsiteY54" fmla="*/ 942975 h 2133600"/>
              <a:gd name="connsiteX55" fmla="*/ 990600 w 1066359"/>
              <a:gd name="connsiteY55" fmla="*/ 971550 h 2133600"/>
              <a:gd name="connsiteX56" fmla="*/ 981075 w 1066359"/>
              <a:gd name="connsiteY56" fmla="*/ 1009650 h 2133600"/>
              <a:gd name="connsiteX57" fmla="*/ 971550 w 1066359"/>
              <a:gd name="connsiteY57" fmla="*/ 1038225 h 2133600"/>
              <a:gd name="connsiteX58" fmla="*/ 952500 w 1066359"/>
              <a:gd name="connsiteY58" fmla="*/ 1133475 h 2133600"/>
              <a:gd name="connsiteX59" fmla="*/ 942975 w 1066359"/>
              <a:gd name="connsiteY59" fmla="*/ 1200150 h 2133600"/>
              <a:gd name="connsiteX60" fmla="*/ 923925 w 1066359"/>
              <a:gd name="connsiteY60" fmla="*/ 1266825 h 2133600"/>
              <a:gd name="connsiteX61" fmla="*/ 904875 w 1066359"/>
              <a:gd name="connsiteY61" fmla="*/ 1419225 h 2133600"/>
              <a:gd name="connsiteX62" fmla="*/ 895350 w 1066359"/>
              <a:gd name="connsiteY62" fmla="*/ 1552575 h 2133600"/>
              <a:gd name="connsiteX63" fmla="*/ 885825 w 1066359"/>
              <a:gd name="connsiteY63" fmla="*/ 1895475 h 2133600"/>
              <a:gd name="connsiteX64" fmla="*/ 876300 w 1066359"/>
              <a:gd name="connsiteY64" fmla="*/ 1924050 h 2133600"/>
              <a:gd name="connsiteX65" fmla="*/ 857250 w 1066359"/>
              <a:gd name="connsiteY65" fmla="*/ 2019300 h 2133600"/>
              <a:gd name="connsiteX66" fmla="*/ 847725 w 1066359"/>
              <a:gd name="connsiteY66" fmla="*/ 2047875 h 2133600"/>
              <a:gd name="connsiteX67" fmla="*/ 828675 w 1066359"/>
              <a:gd name="connsiteY67" fmla="*/ 2076450 h 2133600"/>
              <a:gd name="connsiteX68" fmla="*/ 809625 w 1066359"/>
              <a:gd name="connsiteY68" fmla="*/ 2133600 h 2133600"/>
              <a:gd name="connsiteX69" fmla="*/ 390525 w 1066359"/>
              <a:gd name="connsiteY69" fmla="*/ 2124075 h 2133600"/>
              <a:gd name="connsiteX0" fmla="*/ 390525 w 1066359"/>
              <a:gd name="connsiteY0" fmla="*/ 2124075 h 2133600"/>
              <a:gd name="connsiteX1" fmla="*/ 361950 w 1066359"/>
              <a:gd name="connsiteY1" fmla="*/ 2019300 h 2133600"/>
              <a:gd name="connsiteX2" fmla="*/ 323850 w 1066359"/>
              <a:gd name="connsiteY2" fmla="*/ 1962150 h 2133600"/>
              <a:gd name="connsiteX3" fmla="*/ 304800 w 1066359"/>
              <a:gd name="connsiteY3" fmla="*/ 1933575 h 2133600"/>
              <a:gd name="connsiteX4" fmla="*/ 295275 w 1066359"/>
              <a:gd name="connsiteY4" fmla="*/ 1905000 h 2133600"/>
              <a:gd name="connsiteX5" fmla="*/ 257175 w 1066359"/>
              <a:gd name="connsiteY5" fmla="*/ 1847850 h 2133600"/>
              <a:gd name="connsiteX6" fmla="*/ 247650 w 1066359"/>
              <a:gd name="connsiteY6" fmla="*/ 1819275 h 2133600"/>
              <a:gd name="connsiteX7" fmla="*/ 209550 w 1066359"/>
              <a:gd name="connsiteY7" fmla="*/ 1762125 h 2133600"/>
              <a:gd name="connsiteX8" fmla="*/ 180975 w 1066359"/>
              <a:gd name="connsiteY8" fmla="*/ 1685925 h 2133600"/>
              <a:gd name="connsiteX9" fmla="*/ 171450 w 1066359"/>
              <a:gd name="connsiteY9" fmla="*/ 1657350 h 2133600"/>
              <a:gd name="connsiteX10" fmla="*/ 152400 w 1066359"/>
              <a:gd name="connsiteY10" fmla="*/ 1628775 h 2133600"/>
              <a:gd name="connsiteX11" fmla="*/ 142875 w 1066359"/>
              <a:gd name="connsiteY11" fmla="*/ 1600200 h 2133600"/>
              <a:gd name="connsiteX12" fmla="*/ 123825 w 1066359"/>
              <a:gd name="connsiteY12" fmla="*/ 1571625 h 2133600"/>
              <a:gd name="connsiteX13" fmla="*/ 104775 w 1066359"/>
              <a:gd name="connsiteY13" fmla="*/ 1514475 h 2133600"/>
              <a:gd name="connsiteX14" fmla="*/ 85725 w 1066359"/>
              <a:gd name="connsiteY14" fmla="*/ 1476375 h 2133600"/>
              <a:gd name="connsiteX15" fmla="*/ 76200 w 1066359"/>
              <a:gd name="connsiteY15" fmla="*/ 1447800 h 2133600"/>
              <a:gd name="connsiteX16" fmla="*/ 57150 w 1066359"/>
              <a:gd name="connsiteY16" fmla="*/ 1419225 h 2133600"/>
              <a:gd name="connsiteX17" fmla="*/ 47625 w 1066359"/>
              <a:gd name="connsiteY17" fmla="*/ 1352550 h 2133600"/>
              <a:gd name="connsiteX18" fmla="*/ 38100 w 1066359"/>
              <a:gd name="connsiteY18" fmla="*/ 1323975 h 2133600"/>
              <a:gd name="connsiteX19" fmla="*/ 28575 w 1066359"/>
              <a:gd name="connsiteY19" fmla="*/ 1276350 h 2133600"/>
              <a:gd name="connsiteX20" fmla="*/ 19050 w 1066359"/>
              <a:gd name="connsiteY20" fmla="*/ 1238250 h 2133600"/>
              <a:gd name="connsiteX21" fmla="*/ 0 w 1066359"/>
              <a:gd name="connsiteY21" fmla="*/ 1152525 h 2133600"/>
              <a:gd name="connsiteX22" fmla="*/ 9525 w 1066359"/>
              <a:gd name="connsiteY22" fmla="*/ 771525 h 2133600"/>
              <a:gd name="connsiteX23" fmla="*/ 19050 w 1066359"/>
              <a:gd name="connsiteY23" fmla="*/ 742950 h 2133600"/>
              <a:gd name="connsiteX24" fmla="*/ 38100 w 1066359"/>
              <a:gd name="connsiteY24" fmla="*/ 638175 h 2133600"/>
              <a:gd name="connsiteX25" fmla="*/ 66675 w 1066359"/>
              <a:gd name="connsiteY25" fmla="*/ 552450 h 2133600"/>
              <a:gd name="connsiteX26" fmla="*/ 76200 w 1066359"/>
              <a:gd name="connsiteY26" fmla="*/ 523875 h 2133600"/>
              <a:gd name="connsiteX27" fmla="*/ 95250 w 1066359"/>
              <a:gd name="connsiteY27" fmla="*/ 428625 h 2133600"/>
              <a:gd name="connsiteX28" fmla="*/ 104775 w 1066359"/>
              <a:gd name="connsiteY28" fmla="*/ 400050 h 2133600"/>
              <a:gd name="connsiteX29" fmla="*/ 114300 w 1066359"/>
              <a:gd name="connsiteY29" fmla="*/ 352425 h 2133600"/>
              <a:gd name="connsiteX30" fmla="*/ 133350 w 1066359"/>
              <a:gd name="connsiteY30" fmla="*/ 323850 h 2133600"/>
              <a:gd name="connsiteX31" fmla="*/ 152400 w 1066359"/>
              <a:gd name="connsiteY31" fmla="*/ 266700 h 2133600"/>
              <a:gd name="connsiteX32" fmla="*/ 219075 w 1066359"/>
              <a:gd name="connsiteY32" fmla="*/ 190500 h 2133600"/>
              <a:gd name="connsiteX33" fmla="*/ 266700 w 1066359"/>
              <a:gd name="connsiteY33" fmla="*/ 133350 h 2133600"/>
              <a:gd name="connsiteX34" fmla="*/ 285750 w 1066359"/>
              <a:gd name="connsiteY34" fmla="*/ 104775 h 2133600"/>
              <a:gd name="connsiteX35" fmla="*/ 314325 w 1066359"/>
              <a:gd name="connsiteY35" fmla="*/ 95250 h 2133600"/>
              <a:gd name="connsiteX36" fmla="*/ 333375 w 1066359"/>
              <a:gd name="connsiteY36" fmla="*/ 66675 h 2133600"/>
              <a:gd name="connsiteX37" fmla="*/ 447675 w 1066359"/>
              <a:gd name="connsiteY37" fmla="*/ 9525 h 2133600"/>
              <a:gd name="connsiteX38" fmla="*/ 542925 w 1066359"/>
              <a:gd name="connsiteY38" fmla="*/ 0 h 2133600"/>
              <a:gd name="connsiteX39" fmla="*/ 685800 w 1066359"/>
              <a:gd name="connsiteY39" fmla="*/ 9525 h 2133600"/>
              <a:gd name="connsiteX40" fmla="*/ 742950 w 1066359"/>
              <a:gd name="connsiteY40" fmla="*/ 28575 h 2133600"/>
              <a:gd name="connsiteX41" fmla="*/ 771525 w 1066359"/>
              <a:gd name="connsiteY41" fmla="*/ 57150 h 2133600"/>
              <a:gd name="connsiteX42" fmla="*/ 809625 w 1066359"/>
              <a:gd name="connsiteY42" fmla="*/ 76200 h 2133600"/>
              <a:gd name="connsiteX43" fmla="*/ 866775 w 1066359"/>
              <a:gd name="connsiteY43" fmla="*/ 104775 h 2133600"/>
              <a:gd name="connsiteX44" fmla="*/ 933450 w 1066359"/>
              <a:gd name="connsiteY44" fmla="*/ 171450 h 2133600"/>
              <a:gd name="connsiteX45" fmla="*/ 962025 w 1066359"/>
              <a:gd name="connsiteY45" fmla="*/ 200025 h 2133600"/>
              <a:gd name="connsiteX46" fmla="*/ 1000125 w 1066359"/>
              <a:gd name="connsiteY46" fmla="*/ 257175 h 2133600"/>
              <a:gd name="connsiteX47" fmla="*/ 1019175 w 1066359"/>
              <a:gd name="connsiteY47" fmla="*/ 285750 h 2133600"/>
              <a:gd name="connsiteX48" fmla="*/ 1047750 w 1066359"/>
              <a:gd name="connsiteY48" fmla="*/ 314325 h 2133600"/>
              <a:gd name="connsiteX49" fmla="*/ 1057275 w 1066359"/>
              <a:gd name="connsiteY49" fmla="*/ 352425 h 2133600"/>
              <a:gd name="connsiteX50" fmla="*/ 904875 w 1066359"/>
              <a:gd name="connsiteY50" fmla="*/ 523875 h 2133600"/>
              <a:gd name="connsiteX51" fmla="*/ 857250 w 1066359"/>
              <a:gd name="connsiteY51" fmla="*/ 809625 h 2133600"/>
              <a:gd name="connsiteX52" fmla="*/ 1038225 w 1066359"/>
              <a:gd name="connsiteY52" fmla="*/ 838200 h 2133600"/>
              <a:gd name="connsiteX53" fmla="*/ 1019175 w 1066359"/>
              <a:gd name="connsiteY53" fmla="*/ 904875 h 2133600"/>
              <a:gd name="connsiteX54" fmla="*/ 1009650 w 1066359"/>
              <a:gd name="connsiteY54" fmla="*/ 942975 h 2133600"/>
              <a:gd name="connsiteX55" fmla="*/ 990600 w 1066359"/>
              <a:gd name="connsiteY55" fmla="*/ 971550 h 2133600"/>
              <a:gd name="connsiteX56" fmla="*/ 981075 w 1066359"/>
              <a:gd name="connsiteY56" fmla="*/ 1009650 h 2133600"/>
              <a:gd name="connsiteX57" fmla="*/ 971550 w 1066359"/>
              <a:gd name="connsiteY57" fmla="*/ 1038225 h 2133600"/>
              <a:gd name="connsiteX58" fmla="*/ 952500 w 1066359"/>
              <a:gd name="connsiteY58" fmla="*/ 1133475 h 2133600"/>
              <a:gd name="connsiteX59" fmla="*/ 942975 w 1066359"/>
              <a:gd name="connsiteY59" fmla="*/ 1200150 h 2133600"/>
              <a:gd name="connsiteX60" fmla="*/ 923925 w 1066359"/>
              <a:gd name="connsiteY60" fmla="*/ 1266825 h 2133600"/>
              <a:gd name="connsiteX61" fmla="*/ 904875 w 1066359"/>
              <a:gd name="connsiteY61" fmla="*/ 1419225 h 2133600"/>
              <a:gd name="connsiteX62" fmla="*/ 895350 w 1066359"/>
              <a:gd name="connsiteY62" fmla="*/ 1552575 h 2133600"/>
              <a:gd name="connsiteX63" fmla="*/ 885825 w 1066359"/>
              <a:gd name="connsiteY63" fmla="*/ 1895475 h 2133600"/>
              <a:gd name="connsiteX64" fmla="*/ 876300 w 1066359"/>
              <a:gd name="connsiteY64" fmla="*/ 1924050 h 2133600"/>
              <a:gd name="connsiteX65" fmla="*/ 857250 w 1066359"/>
              <a:gd name="connsiteY65" fmla="*/ 2019300 h 2133600"/>
              <a:gd name="connsiteX66" fmla="*/ 847725 w 1066359"/>
              <a:gd name="connsiteY66" fmla="*/ 2047875 h 2133600"/>
              <a:gd name="connsiteX67" fmla="*/ 828675 w 1066359"/>
              <a:gd name="connsiteY67" fmla="*/ 2076450 h 2133600"/>
              <a:gd name="connsiteX68" fmla="*/ 809625 w 1066359"/>
              <a:gd name="connsiteY68" fmla="*/ 2133600 h 2133600"/>
              <a:gd name="connsiteX69" fmla="*/ 390525 w 1066359"/>
              <a:gd name="connsiteY69" fmla="*/ 2124075 h 2133600"/>
              <a:gd name="connsiteX0" fmla="*/ 390525 w 1066359"/>
              <a:gd name="connsiteY0" fmla="*/ 2124075 h 2133600"/>
              <a:gd name="connsiteX1" fmla="*/ 361950 w 1066359"/>
              <a:gd name="connsiteY1" fmla="*/ 2019300 h 2133600"/>
              <a:gd name="connsiteX2" fmla="*/ 323850 w 1066359"/>
              <a:gd name="connsiteY2" fmla="*/ 1962150 h 2133600"/>
              <a:gd name="connsiteX3" fmla="*/ 304800 w 1066359"/>
              <a:gd name="connsiteY3" fmla="*/ 1933575 h 2133600"/>
              <a:gd name="connsiteX4" fmla="*/ 295275 w 1066359"/>
              <a:gd name="connsiteY4" fmla="*/ 1905000 h 2133600"/>
              <a:gd name="connsiteX5" fmla="*/ 257175 w 1066359"/>
              <a:gd name="connsiteY5" fmla="*/ 1847850 h 2133600"/>
              <a:gd name="connsiteX6" fmla="*/ 247650 w 1066359"/>
              <a:gd name="connsiteY6" fmla="*/ 1819275 h 2133600"/>
              <a:gd name="connsiteX7" fmla="*/ 209550 w 1066359"/>
              <a:gd name="connsiteY7" fmla="*/ 1762125 h 2133600"/>
              <a:gd name="connsiteX8" fmla="*/ 180975 w 1066359"/>
              <a:gd name="connsiteY8" fmla="*/ 1685925 h 2133600"/>
              <a:gd name="connsiteX9" fmla="*/ 171450 w 1066359"/>
              <a:gd name="connsiteY9" fmla="*/ 1657350 h 2133600"/>
              <a:gd name="connsiteX10" fmla="*/ 152400 w 1066359"/>
              <a:gd name="connsiteY10" fmla="*/ 1628775 h 2133600"/>
              <a:gd name="connsiteX11" fmla="*/ 142875 w 1066359"/>
              <a:gd name="connsiteY11" fmla="*/ 1600200 h 2133600"/>
              <a:gd name="connsiteX12" fmla="*/ 123825 w 1066359"/>
              <a:gd name="connsiteY12" fmla="*/ 1571625 h 2133600"/>
              <a:gd name="connsiteX13" fmla="*/ 104775 w 1066359"/>
              <a:gd name="connsiteY13" fmla="*/ 1514475 h 2133600"/>
              <a:gd name="connsiteX14" fmla="*/ 85725 w 1066359"/>
              <a:gd name="connsiteY14" fmla="*/ 1476375 h 2133600"/>
              <a:gd name="connsiteX15" fmla="*/ 76200 w 1066359"/>
              <a:gd name="connsiteY15" fmla="*/ 1447800 h 2133600"/>
              <a:gd name="connsiteX16" fmla="*/ 57150 w 1066359"/>
              <a:gd name="connsiteY16" fmla="*/ 1419225 h 2133600"/>
              <a:gd name="connsiteX17" fmla="*/ 47625 w 1066359"/>
              <a:gd name="connsiteY17" fmla="*/ 1352550 h 2133600"/>
              <a:gd name="connsiteX18" fmla="*/ 38100 w 1066359"/>
              <a:gd name="connsiteY18" fmla="*/ 1323975 h 2133600"/>
              <a:gd name="connsiteX19" fmla="*/ 28575 w 1066359"/>
              <a:gd name="connsiteY19" fmla="*/ 1276350 h 2133600"/>
              <a:gd name="connsiteX20" fmla="*/ 19050 w 1066359"/>
              <a:gd name="connsiteY20" fmla="*/ 1238250 h 2133600"/>
              <a:gd name="connsiteX21" fmla="*/ 0 w 1066359"/>
              <a:gd name="connsiteY21" fmla="*/ 1152525 h 2133600"/>
              <a:gd name="connsiteX22" fmla="*/ 9525 w 1066359"/>
              <a:gd name="connsiteY22" fmla="*/ 771525 h 2133600"/>
              <a:gd name="connsiteX23" fmla="*/ 19050 w 1066359"/>
              <a:gd name="connsiteY23" fmla="*/ 742950 h 2133600"/>
              <a:gd name="connsiteX24" fmla="*/ 38100 w 1066359"/>
              <a:gd name="connsiteY24" fmla="*/ 638175 h 2133600"/>
              <a:gd name="connsiteX25" fmla="*/ 66675 w 1066359"/>
              <a:gd name="connsiteY25" fmla="*/ 552450 h 2133600"/>
              <a:gd name="connsiteX26" fmla="*/ 76200 w 1066359"/>
              <a:gd name="connsiteY26" fmla="*/ 523875 h 2133600"/>
              <a:gd name="connsiteX27" fmla="*/ 95250 w 1066359"/>
              <a:gd name="connsiteY27" fmla="*/ 428625 h 2133600"/>
              <a:gd name="connsiteX28" fmla="*/ 104775 w 1066359"/>
              <a:gd name="connsiteY28" fmla="*/ 400050 h 2133600"/>
              <a:gd name="connsiteX29" fmla="*/ 114300 w 1066359"/>
              <a:gd name="connsiteY29" fmla="*/ 352425 h 2133600"/>
              <a:gd name="connsiteX30" fmla="*/ 133350 w 1066359"/>
              <a:gd name="connsiteY30" fmla="*/ 323850 h 2133600"/>
              <a:gd name="connsiteX31" fmla="*/ 152400 w 1066359"/>
              <a:gd name="connsiteY31" fmla="*/ 266700 h 2133600"/>
              <a:gd name="connsiteX32" fmla="*/ 219075 w 1066359"/>
              <a:gd name="connsiteY32" fmla="*/ 190500 h 2133600"/>
              <a:gd name="connsiteX33" fmla="*/ 266700 w 1066359"/>
              <a:gd name="connsiteY33" fmla="*/ 133350 h 2133600"/>
              <a:gd name="connsiteX34" fmla="*/ 285750 w 1066359"/>
              <a:gd name="connsiteY34" fmla="*/ 104775 h 2133600"/>
              <a:gd name="connsiteX35" fmla="*/ 314325 w 1066359"/>
              <a:gd name="connsiteY35" fmla="*/ 95250 h 2133600"/>
              <a:gd name="connsiteX36" fmla="*/ 333375 w 1066359"/>
              <a:gd name="connsiteY36" fmla="*/ 66675 h 2133600"/>
              <a:gd name="connsiteX37" fmla="*/ 447675 w 1066359"/>
              <a:gd name="connsiteY37" fmla="*/ 9525 h 2133600"/>
              <a:gd name="connsiteX38" fmla="*/ 542925 w 1066359"/>
              <a:gd name="connsiteY38" fmla="*/ 0 h 2133600"/>
              <a:gd name="connsiteX39" fmla="*/ 685800 w 1066359"/>
              <a:gd name="connsiteY39" fmla="*/ 9525 h 2133600"/>
              <a:gd name="connsiteX40" fmla="*/ 742950 w 1066359"/>
              <a:gd name="connsiteY40" fmla="*/ 28575 h 2133600"/>
              <a:gd name="connsiteX41" fmla="*/ 771525 w 1066359"/>
              <a:gd name="connsiteY41" fmla="*/ 57150 h 2133600"/>
              <a:gd name="connsiteX42" fmla="*/ 809625 w 1066359"/>
              <a:gd name="connsiteY42" fmla="*/ 76200 h 2133600"/>
              <a:gd name="connsiteX43" fmla="*/ 866775 w 1066359"/>
              <a:gd name="connsiteY43" fmla="*/ 104775 h 2133600"/>
              <a:gd name="connsiteX44" fmla="*/ 933450 w 1066359"/>
              <a:gd name="connsiteY44" fmla="*/ 171450 h 2133600"/>
              <a:gd name="connsiteX45" fmla="*/ 962025 w 1066359"/>
              <a:gd name="connsiteY45" fmla="*/ 200025 h 2133600"/>
              <a:gd name="connsiteX46" fmla="*/ 1000125 w 1066359"/>
              <a:gd name="connsiteY46" fmla="*/ 257175 h 2133600"/>
              <a:gd name="connsiteX47" fmla="*/ 1019175 w 1066359"/>
              <a:gd name="connsiteY47" fmla="*/ 285750 h 2133600"/>
              <a:gd name="connsiteX48" fmla="*/ 1047750 w 1066359"/>
              <a:gd name="connsiteY48" fmla="*/ 314325 h 2133600"/>
              <a:gd name="connsiteX49" fmla="*/ 1057275 w 1066359"/>
              <a:gd name="connsiteY49" fmla="*/ 352425 h 2133600"/>
              <a:gd name="connsiteX50" fmla="*/ 904875 w 1066359"/>
              <a:gd name="connsiteY50" fmla="*/ 523875 h 2133600"/>
              <a:gd name="connsiteX51" fmla="*/ 857250 w 1066359"/>
              <a:gd name="connsiteY51" fmla="*/ 809625 h 2133600"/>
              <a:gd name="connsiteX52" fmla="*/ 1019175 w 1066359"/>
              <a:gd name="connsiteY52" fmla="*/ 904875 h 2133600"/>
              <a:gd name="connsiteX53" fmla="*/ 1009650 w 1066359"/>
              <a:gd name="connsiteY53" fmla="*/ 942975 h 2133600"/>
              <a:gd name="connsiteX54" fmla="*/ 990600 w 1066359"/>
              <a:gd name="connsiteY54" fmla="*/ 971550 h 2133600"/>
              <a:gd name="connsiteX55" fmla="*/ 981075 w 1066359"/>
              <a:gd name="connsiteY55" fmla="*/ 1009650 h 2133600"/>
              <a:gd name="connsiteX56" fmla="*/ 971550 w 1066359"/>
              <a:gd name="connsiteY56" fmla="*/ 1038225 h 2133600"/>
              <a:gd name="connsiteX57" fmla="*/ 952500 w 1066359"/>
              <a:gd name="connsiteY57" fmla="*/ 1133475 h 2133600"/>
              <a:gd name="connsiteX58" fmla="*/ 942975 w 1066359"/>
              <a:gd name="connsiteY58" fmla="*/ 1200150 h 2133600"/>
              <a:gd name="connsiteX59" fmla="*/ 923925 w 1066359"/>
              <a:gd name="connsiteY59" fmla="*/ 1266825 h 2133600"/>
              <a:gd name="connsiteX60" fmla="*/ 904875 w 1066359"/>
              <a:gd name="connsiteY60" fmla="*/ 1419225 h 2133600"/>
              <a:gd name="connsiteX61" fmla="*/ 895350 w 1066359"/>
              <a:gd name="connsiteY61" fmla="*/ 1552575 h 2133600"/>
              <a:gd name="connsiteX62" fmla="*/ 885825 w 1066359"/>
              <a:gd name="connsiteY62" fmla="*/ 1895475 h 2133600"/>
              <a:gd name="connsiteX63" fmla="*/ 876300 w 1066359"/>
              <a:gd name="connsiteY63" fmla="*/ 1924050 h 2133600"/>
              <a:gd name="connsiteX64" fmla="*/ 857250 w 1066359"/>
              <a:gd name="connsiteY64" fmla="*/ 2019300 h 2133600"/>
              <a:gd name="connsiteX65" fmla="*/ 847725 w 1066359"/>
              <a:gd name="connsiteY65" fmla="*/ 2047875 h 2133600"/>
              <a:gd name="connsiteX66" fmla="*/ 828675 w 1066359"/>
              <a:gd name="connsiteY66" fmla="*/ 2076450 h 2133600"/>
              <a:gd name="connsiteX67" fmla="*/ 809625 w 1066359"/>
              <a:gd name="connsiteY67" fmla="*/ 2133600 h 2133600"/>
              <a:gd name="connsiteX68" fmla="*/ 390525 w 1066359"/>
              <a:gd name="connsiteY68" fmla="*/ 2124075 h 2133600"/>
              <a:gd name="connsiteX0" fmla="*/ 390525 w 1066359"/>
              <a:gd name="connsiteY0" fmla="*/ 2124075 h 2133600"/>
              <a:gd name="connsiteX1" fmla="*/ 361950 w 1066359"/>
              <a:gd name="connsiteY1" fmla="*/ 2019300 h 2133600"/>
              <a:gd name="connsiteX2" fmla="*/ 323850 w 1066359"/>
              <a:gd name="connsiteY2" fmla="*/ 1962150 h 2133600"/>
              <a:gd name="connsiteX3" fmla="*/ 304800 w 1066359"/>
              <a:gd name="connsiteY3" fmla="*/ 1933575 h 2133600"/>
              <a:gd name="connsiteX4" fmla="*/ 295275 w 1066359"/>
              <a:gd name="connsiteY4" fmla="*/ 1905000 h 2133600"/>
              <a:gd name="connsiteX5" fmla="*/ 257175 w 1066359"/>
              <a:gd name="connsiteY5" fmla="*/ 1847850 h 2133600"/>
              <a:gd name="connsiteX6" fmla="*/ 247650 w 1066359"/>
              <a:gd name="connsiteY6" fmla="*/ 1819275 h 2133600"/>
              <a:gd name="connsiteX7" fmla="*/ 209550 w 1066359"/>
              <a:gd name="connsiteY7" fmla="*/ 1762125 h 2133600"/>
              <a:gd name="connsiteX8" fmla="*/ 180975 w 1066359"/>
              <a:gd name="connsiteY8" fmla="*/ 1685925 h 2133600"/>
              <a:gd name="connsiteX9" fmla="*/ 171450 w 1066359"/>
              <a:gd name="connsiteY9" fmla="*/ 1657350 h 2133600"/>
              <a:gd name="connsiteX10" fmla="*/ 152400 w 1066359"/>
              <a:gd name="connsiteY10" fmla="*/ 1628775 h 2133600"/>
              <a:gd name="connsiteX11" fmla="*/ 142875 w 1066359"/>
              <a:gd name="connsiteY11" fmla="*/ 1600200 h 2133600"/>
              <a:gd name="connsiteX12" fmla="*/ 123825 w 1066359"/>
              <a:gd name="connsiteY12" fmla="*/ 1571625 h 2133600"/>
              <a:gd name="connsiteX13" fmla="*/ 104775 w 1066359"/>
              <a:gd name="connsiteY13" fmla="*/ 1514475 h 2133600"/>
              <a:gd name="connsiteX14" fmla="*/ 85725 w 1066359"/>
              <a:gd name="connsiteY14" fmla="*/ 1476375 h 2133600"/>
              <a:gd name="connsiteX15" fmla="*/ 76200 w 1066359"/>
              <a:gd name="connsiteY15" fmla="*/ 1447800 h 2133600"/>
              <a:gd name="connsiteX16" fmla="*/ 57150 w 1066359"/>
              <a:gd name="connsiteY16" fmla="*/ 1419225 h 2133600"/>
              <a:gd name="connsiteX17" fmla="*/ 47625 w 1066359"/>
              <a:gd name="connsiteY17" fmla="*/ 1352550 h 2133600"/>
              <a:gd name="connsiteX18" fmla="*/ 38100 w 1066359"/>
              <a:gd name="connsiteY18" fmla="*/ 1323975 h 2133600"/>
              <a:gd name="connsiteX19" fmla="*/ 28575 w 1066359"/>
              <a:gd name="connsiteY19" fmla="*/ 1276350 h 2133600"/>
              <a:gd name="connsiteX20" fmla="*/ 19050 w 1066359"/>
              <a:gd name="connsiteY20" fmla="*/ 1238250 h 2133600"/>
              <a:gd name="connsiteX21" fmla="*/ 0 w 1066359"/>
              <a:gd name="connsiteY21" fmla="*/ 1152525 h 2133600"/>
              <a:gd name="connsiteX22" fmla="*/ 9525 w 1066359"/>
              <a:gd name="connsiteY22" fmla="*/ 771525 h 2133600"/>
              <a:gd name="connsiteX23" fmla="*/ 19050 w 1066359"/>
              <a:gd name="connsiteY23" fmla="*/ 742950 h 2133600"/>
              <a:gd name="connsiteX24" fmla="*/ 38100 w 1066359"/>
              <a:gd name="connsiteY24" fmla="*/ 638175 h 2133600"/>
              <a:gd name="connsiteX25" fmla="*/ 66675 w 1066359"/>
              <a:gd name="connsiteY25" fmla="*/ 552450 h 2133600"/>
              <a:gd name="connsiteX26" fmla="*/ 76200 w 1066359"/>
              <a:gd name="connsiteY26" fmla="*/ 523875 h 2133600"/>
              <a:gd name="connsiteX27" fmla="*/ 95250 w 1066359"/>
              <a:gd name="connsiteY27" fmla="*/ 428625 h 2133600"/>
              <a:gd name="connsiteX28" fmla="*/ 104775 w 1066359"/>
              <a:gd name="connsiteY28" fmla="*/ 400050 h 2133600"/>
              <a:gd name="connsiteX29" fmla="*/ 114300 w 1066359"/>
              <a:gd name="connsiteY29" fmla="*/ 352425 h 2133600"/>
              <a:gd name="connsiteX30" fmla="*/ 133350 w 1066359"/>
              <a:gd name="connsiteY30" fmla="*/ 323850 h 2133600"/>
              <a:gd name="connsiteX31" fmla="*/ 152400 w 1066359"/>
              <a:gd name="connsiteY31" fmla="*/ 266700 h 2133600"/>
              <a:gd name="connsiteX32" fmla="*/ 219075 w 1066359"/>
              <a:gd name="connsiteY32" fmla="*/ 190500 h 2133600"/>
              <a:gd name="connsiteX33" fmla="*/ 266700 w 1066359"/>
              <a:gd name="connsiteY33" fmla="*/ 133350 h 2133600"/>
              <a:gd name="connsiteX34" fmla="*/ 285750 w 1066359"/>
              <a:gd name="connsiteY34" fmla="*/ 104775 h 2133600"/>
              <a:gd name="connsiteX35" fmla="*/ 314325 w 1066359"/>
              <a:gd name="connsiteY35" fmla="*/ 95250 h 2133600"/>
              <a:gd name="connsiteX36" fmla="*/ 333375 w 1066359"/>
              <a:gd name="connsiteY36" fmla="*/ 66675 h 2133600"/>
              <a:gd name="connsiteX37" fmla="*/ 447675 w 1066359"/>
              <a:gd name="connsiteY37" fmla="*/ 9525 h 2133600"/>
              <a:gd name="connsiteX38" fmla="*/ 542925 w 1066359"/>
              <a:gd name="connsiteY38" fmla="*/ 0 h 2133600"/>
              <a:gd name="connsiteX39" fmla="*/ 685800 w 1066359"/>
              <a:gd name="connsiteY39" fmla="*/ 9525 h 2133600"/>
              <a:gd name="connsiteX40" fmla="*/ 742950 w 1066359"/>
              <a:gd name="connsiteY40" fmla="*/ 28575 h 2133600"/>
              <a:gd name="connsiteX41" fmla="*/ 771525 w 1066359"/>
              <a:gd name="connsiteY41" fmla="*/ 57150 h 2133600"/>
              <a:gd name="connsiteX42" fmla="*/ 809625 w 1066359"/>
              <a:gd name="connsiteY42" fmla="*/ 76200 h 2133600"/>
              <a:gd name="connsiteX43" fmla="*/ 866775 w 1066359"/>
              <a:gd name="connsiteY43" fmla="*/ 104775 h 2133600"/>
              <a:gd name="connsiteX44" fmla="*/ 933450 w 1066359"/>
              <a:gd name="connsiteY44" fmla="*/ 171450 h 2133600"/>
              <a:gd name="connsiteX45" fmla="*/ 962025 w 1066359"/>
              <a:gd name="connsiteY45" fmla="*/ 200025 h 2133600"/>
              <a:gd name="connsiteX46" fmla="*/ 1000125 w 1066359"/>
              <a:gd name="connsiteY46" fmla="*/ 257175 h 2133600"/>
              <a:gd name="connsiteX47" fmla="*/ 1019175 w 1066359"/>
              <a:gd name="connsiteY47" fmla="*/ 285750 h 2133600"/>
              <a:gd name="connsiteX48" fmla="*/ 1047750 w 1066359"/>
              <a:gd name="connsiteY48" fmla="*/ 314325 h 2133600"/>
              <a:gd name="connsiteX49" fmla="*/ 1057275 w 1066359"/>
              <a:gd name="connsiteY49" fmla="*/ 352425 h 2133600"/>
              <a:gd name="connsiteX50" fmla="*/ 904875 w 1066359"/>
              <a:gd name="connsiteY50" fmla="*/ 523875 h 2133600"/>
              <a:gd name="connsiteX51" fmla="*/ 857250 w 1066359"/>
              <a:gd name="connsiteY51" fmla="*/ 809625 h 2133600"/>
              <a:gd name="connsiteX52" fmla="*/ 1019175 w 1066359"/>
              <a:gd name="connsiteY52" fmla="*/ 904875 h 2133600"/>
              <a:gd name="connsiteX53" fmla="*/ 990600 w 1066359"/>
              <a:gd name="connsiteY53" fmla="*/ 971550 h 2133600"/>
              <a:gd name="connsiteX54" fmla="*/ 981075 w 1066359"/>
              <a:gd name="connsiteY54" fmla="*/ 1009650 h 2133600"/>
              <a:gd name="connsiteX55" fmla="*/ 971550 w 1066359"/>
              <a:gd name="connsiteY55" fmla="*/ 1038225 h 2133600"/>
              <a:gd name="connsiteX56" fmla="*/ 952500 w 1066359"/>
              <a:gd name="connsiteY56" fmla="*/ 1133475 h 2133600"/>
              <a:gd name="connsiteX57" fmla="*/ 942975 w 1066359"/>
              <a:gd name="connsiteY57" fmla="*/ 1200150 h 2133600"/>
              <a:gd name="connsiteX58" fmla="*/ 923925 w 1066359"/>
              <a:gd name="connsiteY58" fmla="*/ 1266825 h 2133600"/>
              <a:gd name="connsiteX59" fmla="*/ 904875 w 1066359"/>
              <a:gd name="connsiteY59" fmla="*/ 1419225 h 2133600"/>
              <a:gd name="connsiteX60" fmla="*/ 895350 w 1066359"/>
              <a:gd name="connsiteY60" fmla="*/ 1552575 h 2133600"/>
              <a:gd name="connsiteX61" fmla="*/ 885825 w 1066359"/>
              <a:gd name="connsiteY61" fmla="*/ 1895475 h 2133600"/>
              <a:gd name="connsiteX62" fmla="*/ 876300 w 1066359"/>
              <a:gd name="connsiteY62" fmla="*/ 1924050 h 2133600"/>
              <a:gd name="connsiteX63" fmla="*/ 857250 w 1066359"/>
              <a:gd name="connsiteY63" fmla="*/ 2019300 h 2133600"/>
              <a:gd name="connsiteX64" fmla="*/ 847725 w 1066359"/>
              <a:gd name="connsiteY64" fmla="*/ 2047875 h 2133600"/>
              <a:gd name="connsiteX65" fmla="*/ 828675 w 1066359"/>
              <a:gd name="connsiteY65" fmla="*/ 2076450 h 2133600"/>
              <a:gd name="connsiteX66" fmla="*/ 809625 w 1066359"/>
              <a:gd name="connsiteY66" fmla="*/ 2133600 h 2133600"/>
              <a:gd name="connsiteX67" fmla="*/ 390525 w 1066359"/>
              <a:gd name="connsiteY67" fmla="*/ 2124075 h 2133600"/>
              <a:gd name="connsiteX0" fmla="*/ 390525 w 1066359"/>
              <a:gd name="connsiteY0" fmla="*/ 2124075 h 2133600"/>
              <a:gd name="connsiteX1" fmla="*/ 361950 w 1066359"/>
              <a:gd name="connsiteY1" fmla="*/ 2019300 h 2133600"/>
              <a:gd name="connsiteX2" fmla="*/ 323850 w 1066359"/>
              <a:gd name="connsiteY2" fmla="*/ 1962150 h 2133600"/>
              <a:gd name="connsiteX3" fmla="*/ 304800 w 1066359"/>
              <a:gd name="connsiteY3" fmla="*/ 1933575 h 2133600"/>
              <a:gd name="connsiteX4" fmla="*/ 295275 w 1066359"/>
              <a:gd name="connsiteY4" fmla="*/ 1905000 h 2133600"/>
              <a:gd name="connsiteX5" fmla="*/ 257175 w 1066359"/>
              <a:gd name="connsiteY5" fmla="*/ 1847850 h 2133600"/>
              <a:gd name="connsiteX6" fmla="*/ 247650 w 1066359"/>
              <a:gd name="connsiteY6" fmla="*/ 1819275 h 2133600"/>
              <a:gd name="connsiteX7" fmla="*/ 209550 w 1066359"/>
              <a:gd name="connsiteY7" fmla="*/ 1762125 h 2133600"/>
              <a:gd name="connsiteX8" fmla="*/ 180975 w 1066359"/>
              <a:gd name="connsiteY8" fmla="*/ 1685925 h 2133600"/>
              <a:gd name="connsiteX9" fmla="*/ 171450 w 1066359"/>
              <a:gd name="connsiteY9" fmla="*/ 1657350 h 2133600"/>
              <a:gd name="connsiteX10" fmla="*/ 152400 w 1066359"/>
              <a:gd name="connsiteY10" fmla="*/ 1628775 h 2133600"/>
              <a:gd name="connsiteX11" fmla="*/ 142875 w 1066359"/>
              <a:gd name="connsiteY11" fmla="*/ 1600200 h 2133600"/>
              <a:gd name="connsiteX12" fmla="*/ 123825 w 1066359"/>
              <a:gd name="connsiteY12" fmla="*/ 1571625 h 2133600"/>
              <a:gd name="connsiteX13" fmla="*/ 104775 w 1066359"/>
              <a:gd name="connsiteY13" fmla="*/ 1514475 h 2133600"/>
              <a:gd name="connsiteX14" fmla="*/ 85725 w 1066359"/>
              <a:gd name="connsiteY14" fmla="*/ 1476375 h 2133600"/>
              <a:gd name="connsiteX15" fmla="*/ 76200 w 1066359"/>
              <a:gd name="connsiteY15" fmla="*/ 1447800 h 2133600"/>
              <a:gd name="connsiteX16" fmla="*/ 57150 w 1066359"/>
              <a:gd name="connsiteY16" fmla="*/ 1419225 h 2133600"/>
              <a:gd name="connsiteX17" fmla="*/ 47625 w 1066359"/>
              <a:gd name="connsiteY17" fmla="*/ 1352550 h 2133600"/>
              <a:gd name="connsiteX18" fmla="*/ 38100 w 1066359"/>
              <a:gd name="connsiteY18" fmla="*/ 1323975 h 2133600"/>
              <a:gd name="connsiteX19" fmla="*/ 28575 w 1066359"/>
              <a:gd name="connsiteY19" fmla="*/ 1276350 h 2133600"/>
              <a:gd name="connsiteX20" fmla="*/ 19050 w 1066359"/>
              <a:gd name="connsiteY20" fmla="*/ 1238250 h 2133600"/>
              <a:gd name="connsiteX21" fmla="*/ 0 w 1066359"/>
              <a:gd name="connsiteY21" fmla="*/ 1152525 h 2133600"/>
              <a:gd name="connsiteX22" fmla="*/ 9525 w 1066359"/>
              <a:gd name="connsiteY22" fmla="*/ 771525 h 2133600"/>
              <a:gd name="connsiteX23" fmla="*/ 19050 w 1066359"/>
              <a:gd name="connsiteY23" fmla="*/ 742950 h 2133600"/>
              <a:gd name="connsiteX24" fmla="*/ 38100 w 1066359"/>
              <a:gd name="connsiteY24" fmla="*/ 638175 h 2133600"/>
              <a:gd name="connsiteX25" fmla="*/ 66675 w 1066359"/>
              <a:gd name="connsiteY25" fmla="*/ 552450 h 2133600"/>
              <a:gd name="connsiteX26" fmla="*/ 76200 w 1066359"/>
              <a:gd name="connsiteY26" fmla="*/ 523875 h 2133600"/>
              <a:gd name="connsiteX27" fmla="*/ 95250 w 1066359"/>
              <a:gd name="connsiteY27" fmla="*/ 428625 h 2133600"/>
              <a:gd name="connsiteX28" fmla="*/ 104775 w 1066359"/>
              <a:gd name="connsiteY28" fmla="*/ 400050 h 2133600"/>
              <a:gd name="connsiteX29" fmla="*/ 114300 w 1066359"/>
              <a:gd name="connsiteY29" fmla="*/ 352425 h 2133600"/>
              <a:gd name="connsiteX30" fmla="*/ 133350 w 1066359"/>
              <a:gd name="connsiteY30" fmla="*/ 323850 h 2133600"/>
              <a:gd name="connsiteX31" fmla="*/ 152400 w 1066359"/>
              <a:gd name="connsiteY31" fmla="*/ 266700 h 2133600"/>
              <a:gd name="connsiteX32" fmla="*/ 219075 w 1066359"/>
              <a:gd name="connsiteY32" fmla="*/ 190500 h 2133600"/>
              <a:gd name="connsiteX33" fmla="*/ 266700 w 1066359"/>
              <a:gd name="connsiteY33" fmla="*/ 133350 h 2133600"/>
              <a:gd name="connsiteX34" fmla="*/ 285750 w 1066359"/>
              <a:gd name="connsiteY34" fmla="*/ 104775 h 2133600"/>
              <a:gd name="connsiteX35" fmla="*/ 314325 w 1066359"/>
              <a:gd name="connsiteY35" fmla="*/ 95250 h 2133600"/>
              <a:gd name="connsiteX36" fmla="*/ 333375 w 1066359"/>
              <a:gd name="connsiteY36" fmla="*/ 66675 h 2133600"/>
              <a:gd name="connsiteX37" fmla="*/ 447675 w 1066359"/>
              <a:gd name="connsiteY37" fmla="*/ 9525 h 2133600"/>
              <a:gd name="connsiteX38" fmla="*/ 542925 w 1066359"/>
              <a:gd name="connsiteY38" fmla="*/ 0 h 2133600"/>
              <a:gd name="connsiteX39" fmla="*/ 685800 w 1066359"/>
              <a:gd name="connsiteY39" fmla="*/ 9525 h 2133600"/>
              <a:gd name="connsiteX40" fmla="*/ 742950 w 1066359"/>
              <a:gd name="connsiteY40" fmla="*/ 28575 h 2133600"/>
              <a:gd name="connsiteX41" fmla="*/ 771525 w 1066359"/>
              <a:gd name="connsiteY41" fmla="*/ 57150 h 2133600"/>
              <a:gd name="connsiteX42" fmla="*/ 809625 w 1066359"/>
              <a:gd name="connsiteY42" fmla="*/ 76200 h 2133600"/>
              <a:gd name="connsiteX43" fmla="*/ 866775 w 1066359"/>
              <a:gd name="connsiteY43" fmla="*/ 104775 h 2133600"/>
              <a:gd name="connsiteX44" fmla="*/ 1019175 w 1066359"/>
              <a:gd name="connsiteY44" fmla="*/ 19050 h 2133600"/>
              <a:gd name="connsiteX45" fmla="*/ 962025 w 1066359"/>
              <a:gd name="connsiteY45" fmla="*/ 200025 h 2133600"/>
              <a:gd name="connsiteX46" fmla="*/ 1000125 w 1066359"/>
              <a:gd name="connsiteY46" fmla="*/ 257175 h 2133600"/>
              <a:gd name="connsiteX47" fmla="*/ 1019175 w 1066359"/>
              <a:gd name="connsiteY47" fmla="*/ 285750 h 2133600"/>
              <a:gd name="connsiteX48" fmla="*/ 1047750 w 1066359"/>
              <a:gd name="connsiteY48" fmla="*/ 314325 h 2133600"/>
              <a:gd name="connsiteX49" fmla="*/ 1057275 w 1066359"/>
              <a:gd name="connsiteY49" fmla="*/ 352425 h 2133600"/>
              <a:gd name="connsiteX50" fmla="*/ 904875 w 1066359"/>
              <a:gd name="connsiteY50" fmla="*/ 523875 h 2133600"/>
              <a:gd name="connsiteX51" fmla="*/ 857250 w 1066359"/>
              <a:gd name="connsiteY51" fmla="*/ 809625 h 2133600"/>
              <a:gd name="connsiteX52" fmla="*/ 1019175 w 1066359"/>
              <a:gd name="connsiteY52" fmla="*/ 904875 h 2133600"/>
              <a:gd name="connsiteX53" fmla="*/ 990600 w 1066359"/>
              <a:gd name="connsiteY53" fmla="*/ 971550 h 2133600"/>
              <a:gd name="connsiteX54" fmla="*/ 981075 w 1066359"/>
              <a:gd name="connsiteY54" fmla="*/ 1009650 h 2133600"/>
              <a:gd name="connsiteX55" fmla="*/ 971550 w 1066359"/>
              <a:gd name="connsiteY55" fmla="*/ 1038225 h 2133600"/>
              <a:gd name="connsiteX56" fmla="*/ 952500 w 1066359"/>
              <a:gd name="connsiteY56" fmla="*/ 1133475 h 2133600"/>
              <a:gd name="connsiteX57" fmla="*/ 942975 w 1066359"/>
              <a:gd name="connsiteY57" fmla="*/ 1200150 h 2133600"/>
              <a:gd name="connsiteX58" fmla="*/ 923925 w 1066359"/>
              <a:gd name="connsiteY58" fmla="*/ 1266825 h 2133600"/>
              <a:gd name="connsiteX59" fmla="*/ 904875 w 1066359"/>
              <a:gd name="connsiteY59" fmla="*/ 1419225 h 2133600"/>
              <a:gd name="connsiteX60" fmla="*/ 895350 w 1066359"/>
              <a:gd name="connsiteY60" fmla="*/ 1552575 h 2133600"/>
              <a:gd name="connsiteX61" fmla="*/ 885825 w 1066359"/>
              <a:gd name="connsiteY61" fmla="*/ 1895475 h 2133600"/>
              <a:gd name="connsiteX62" fmla="*/ 876300 w 1066359"/>
              <a:gd name="connsiteY62" fmla="*/ 1924050 h 2133600"/>
              <a:gd name="connsiteX63" fmla="*/ 857250 w 1066359"/>
              <a:gd name="connsiteY63" fmla="*/ 2019300 h 2133600"/>
              <a:gd name="connsiteX64" fmla="*/ 847725 w 1066359"/>
              <a:gd name="connsiteY64" fmla="*/ 2047875 h 2133600"/>
              <a:gd name="connsiteX65" fmla="*/ 828675 w 1066359"/>
              <a:gd name="connsiteY65" fmla="*/ 2076450 h 2133600"/>
              <a:gd name="connsiteX66" fmla="*/ 809625 w 1066359"/>
              <a:gd name="connsiteY66" fmla="*/ 2133600 h 2133600"/>
              <a:gd name="connsiteX67" fmla="*/ 390525 w 1066359"/>
              <a:gd name="connsiteY67" fmla="*/ 2124075 h 2133600"/>
              <a:gd name="connsiteX0" fmla="*/ 390525 w 1105046"/>
              <a:gd name="connsiteY0" fmla="*/ 2124075 h 2133600"/>
              <a:gd name="connsiteX1" fmla="*/ 361950 w 1105046"/>
              <a:gd name="connsiteY1" fmla="*/ 2019300 h 2133600"/>
              <a:gd name="connsiteX2" fmla="*/ 323850 w 1105046"/>
              <a:gd name="connsiteY2" fmla="*/ 1962150 h 2133600"/>
              <a:gd name="connsiteX3" fmla="*/ 304800 w 1105046"/>
              <a:gd name="connsiteY3" fmla="*/ 1933575 h 2133600"/>
              <a:gd name="connsiteX4" fmla="*/ 295275 w 1105046"/>
              <a:gd name="connsiteY4" fmla="*/ 1905000 h 2133600"/>
              <a:gd name="connsiteX5" fmla="*/ 257175 w 1105046"/>
              <a:gd name="connsiteY5" fmla="*/ 1847850 h 2133600"/>
              <a:gd name="connsiteX6" fmla="*/ 247650 w 1105046"/>
              <a:gd name="connsiteY6" fmla="*/ 1819275 h 2133600"/>
              <a:gd name="connsiteX7" fmla="*/ 209550 w 1105046"/>
              <a:gd name="connsiteY7" fmla="*/ 1762125 h 2133600"/>
              <a:gd name="connsiteX8" fmla="*/ 180975 w 1105046"/>
              <a:gd name="connsiteY8" fmla="*/ 1685925 h 2133600"/>
              <a:gd name="connsiteX9" fmla="*/ 171450 w 1105046"/>
              <a:gd name="connsiteY9" fmla="*/ 1657350 h 2133600"/>
              <a:gd name="connsiteX10" fmla="*/ 152400 w 1105046"/>
              <a:gd name="connsiteY10" fmla="*/ 1628775 h 2133600"/>
              <a:gd name="connsiteX11" fmla="*/ 142875 w 1105046"/>
              <a:gd name="connsiteY11" fmla="*/ 1600200 h 2133600"/>
              <a:gd name="connsiteX12" fmla="*/ 123825 w 1105046"/>
              <a:gd name="connsiteY12" fmla="*/ 1571625 h 2133600"/>
              <a:gd name="connsiteX13" fmla="*/ 104775 w 1105046"/>
              <a:gd name="connsiteY13" fmla="*/ 1514475 h 2133600"/>
              <a:gd name="connsiteX14" fmla="*/ 85725 w 1105046"/>
              <a:gd name="connsiteY14" fmla="*/ 1476375 h 2133600"/>
              <a:gd name="connsiteX15" fmla="*/ 76200 w 1105046"/>
              <a:gd name="connsiteY15" fmla="*/ 1447800 h 2133600"/>
              <a:gd name="connsiteX16" fmla="*/ 57150 w 1105046"/>
              <a:gd name="connsiteY16" fmla="*/ 1419225 h 2133600"/>
              <a:gd name="connsiteX17" fmla="*/ 47625 w 1105046"/>
              <a:gd name="connsiteY17" fmla="*/ 1352550 h 2133600"/>
              <a:gd name="connsiteX18" fmla="*/ 38100 w 1105046"/>
              <a:gd name="connsiteY18" fmla="*/ 1323975 h 2133600"/>
              <a:gd name="connsiteX19" fmla="*/ 28575 w 1105046"/>
              <a:gd name="connsiteY19" fmla="*/ 1276350 h 2133600"/>
              <a:gd name="connsiteX20" fmla="*/ 19050 w 1105046"/>
              <a:gd name="connsiteY20" fmla="*/ 1238250 h 2133600"/>
              <a:gd name="connsiteX21" fmla="*/ 0 w 1105046"/>
              <a:gd name="connsiteY21" fmla="*/ 1152525 h 2133600"/>
              <a:gd name="connsiteX22" fmla="*/ 9525 w 1105046"/>
              <a:gd name="connsiteY22" fmla="*/ 771525 h 2133600"/>
              <a:gd name="connsiteX23" fmla="*/ 19050 w 1105046"/>
              <a:gd name="connsiteY23" fmla="*/ 742950 h 2133600"/>
              <a:gd name="connsiteX24" fmla="*/ 38100 w 1105046"/>
              <a:gd name="connsiteY24" fmla="*/ 638175 h 2133600"/>
              <a:gd name="connsiteX25" fmla="*/ 66675 w 1105046"/>
              <a:gd name="connsiteY25" fmla="*/ 552450 h 2133600"/>
              <a:gd name="connsiteX26" fmla="*/ 76200 w 1105046"/>
              <a:gd name="connsiteY26" fmla="*/ 523875 h 2133600"/>
              <a:gd name="connsiteX27" fmla="*/ 95250 w 1105046"/>
              <a:gd name="connsiteY27" fmla="*/ 428625 h 2133600"/>
              <a:gd name="connsiteX28" fmla="*/ 104775 w 1105046"/>
              <a:gd name="connsiteY28" fmla="*/ 400050 h 2133600"/>
              <a:gd name="connsiteX29" fmla="*/ 114300 w 1105046"/>
              <a:gd name="connsiteY29" fmla="*/ 352425 h 2133600"/>
              <a:gd name="connsiteX30" fmla="*/ 133350 w 1105046"/>
              <a:gd name="connsiteY30" fmla="*/ 323850 h 2133600"/>
              <a:gd name="connsiteX31" fmla="*/ 152400 w 1105046"/>
              <a:gd name="connsiteY31" fmla="*/ 266700 h 2133600"/>
              <a:gd name="connsiteX32" fmla="*/ 219075 w 1105046"/>
              <a:gd name="connsiteY32" fmla="*/ 190500 h 2133600"/>
              <a:gd name="connsiteX33" fmla="*/ 266700 w 1105046"/>
              <a:gd name="connsiteY33" fmla="*/ 133350 h 2133600"/>
              <a:gd name="connsiteX34" fmla="*/ 285750 w 1105046"/>
              <a:gd name="connsiteY34" fmla="*/ 104775 h 2133600"/>
              <a:gd name="connsiteX35" fmla="*/ 314325 w 1105046"/>
              <a:gd name="connsiteY35" fmla="*/ 95250 h 2133600"/>
              <a:gd name="connsiteX36" fmla="*/ 333375 w 1105046"/>
              <a:gd name="connsiteY36" fmla="*/ 66675 h 2133600"/>
              <a:gd name="connsiteX37" fmla="*/ 447675 w 1105046"/>
              <a:gd name="connsiteY37" fmla="*/ 9525 h 2133600"/>
              <a:gd name="connsiteX38" fmla="*/ 542925 w 1105046"/>
              <a:gd name="connsiteY38" fmla="*/ 0 h 2133600"/>
              <a:gd name="connsiteX39" fmla="*/ 685800 w 1105046"/>
              <a:gd name="connsiteY39" fmla="*/ 9525 h 2133600"/>
              <a:gd name="connsiteX40" fmla="*/ 742950 w 1105046"/>
              <a:gd name="connsiteY40" fmla="*/ 28575 h 2133600"/>
              <a:gd name="connsiteX41" fmla="*/ 771525 w 1105046"/>
              <a:gd name="connsiteY41" fmla="*/ 57150 h 2133600"/>
              <a:gd name="connsiteX42" fmla="*/ 809625 w 1105046"/>
              <a:gd name="connsiteY42" fmla="*/ 76200 h 2133600"/>
              <a:gd name="connsiteX43" fmla="*/ 866775 w 1105046"/>
              <a:gd name="connsiteY43" fmla="*/ 104775 h 2133600"/>
              <a:gd name="connsiteX44" fmla="*/ 1019175 w 1105046"/>
              <a:gd name="connsiteY44" fmla="*/ 19050 h 2133600"/>
              <a:gd name="connsiteX45" fmla="*/ 1104900 w 1105046"/>
              <a:gd name="connsiteY45" fmla="*/ 171450 h 2133600"/>
              <a:gd name="connsiteX46" fmla="*/ 1000125 w 1105046"/>
              <a:gd name="connsiteY46" fmla="*/ 257175 h 2133600"/>
              <a:gd name="connsiteX47" fmla="*/ 1019175 w 1105046"/>
              <a:gd name="connsiteY47" fmla="*/ 285750 h 2133600"/>
              <a:gd name="connsiteX48" fmla="*/ 1047750 w 1105046"/>
              <a:gd name="connsiteY48" fmla="*/ 314325 h 2133600"/>
              <a:gd name="connsiteX49" fmla="*/ 1057275 w 1105046"/>
              <a:gd name="connsiteY49" fmla="*/ 352425 h 2133600"/>
              <a:gd name="connsiteX50" fmla="*/ 904875 w 1105046"/>
              <a:gd name="connsiteY50" fmla="*/ 523875 h 2133600"/>
              <a:gd name="connsiteX51" fmla="*/ 857250 w 1105046"/>
              <a:gd name="connsiteY51" fmla="*/ 809625 h 2133600"/>
              <a:gd name="connsiteX52" fmla="*/ 1019175 w 1105046"/>
              <a:gd name="connsiteY52" fmla="*/ 904875 h 2133600"/>
              <a:gd name="connsiteX53" fmla="*/ 990600 w 1105046"/>
              <a:gd name="connsiteY53" fmla="*/ 971550 h 2133600"/>
              <a:gd name="connsiteX54" fmla="*/ 981075 w 1105046"/>
              <a:gd name="connsiteY54" fmla="*/ 1009650 h 2133600"/>
              <a:gd name="connsiteX55" fmla="*/ 971550 w 1105046"/>
              <a:gd name="connsiteY55" fmla="*/ 1038225 h 2133600"/>
              <a:gd name="connsiteX56" fmla="*/ 952500 w 1105046"/>
              <a:gd name="connsiteY56" fmla="*/ 1133475 h 2133600"/>
              <a:gd name="connsiteX57" fmla="*/ 942975 w 1105046"/>
              <a:gd name="connsiteY57" fmla="*/ 1200150 h 2133600"/>
              <a:gd name="connsiteX58" fmla="*/ 923925 w 1105046"/>
              <a:gd name="connsiteY58" fmla="*/ 1266825 h 2133600"/>
              <a:gd name="connsiteX59" fmla="*/ 904875 w 1105046"/>
              <a:gd name="connsiteY59" fmla="*/ 1419225 h 2133600"/>
              <a:gd name="connsiteX60" fmla="*/ 895350 w 1105046"/>
              <a:gd name="connsiteY60" fmla="*/ 1552575 h 2133600"/>
              <a:gd name="connsiteX61" fmla="*/ 885825 w 1105046"/>
              <a:gd name="connsiteY61" fmla="*/ 1895475 h 2133600"/>
              <a:gd name="connsiteX62" fmla="*/ 876300 w 1105046"/>
              <a:gd name="connsiteY62" fmla="*/ 1924050 h 2133600"/>
              <a:gd name="connsiteX63" fmla="*/ 857250 w 1105046"/>
              <a:gd name="connsiteY63" fmla="*/ 2019300 h 2133600"/>
              <a:gd name="connsiteX64" fmla="*/ 847725 w 1105046"/>
              <a:gd name="connsiteY64" fmla="*/ 2047875 h 2133600"/>
              <a:gd name="connsiteX65" fmla="*/ 828675 w 1105046"/>
              <a:gd name="connsiteY65" fmla="*/ 2076450 h 2133600"/>
              <a:gd name="connsiteX66" fmla="*/ 809625 w 1105046"/>
              <a:gd name="connsiteY66" fmla="*/ 2133600 h 2133600"/>
              <a:gd name="connsiteX67" fmla="*/ 390525 w 1105046"/>
              <a:gd name="connsiteY67" fmla="*/ 2124075 h 2133600"/>
              <a:gd name="connsiteX0" fmla="*/ 390525 w 1105078"/>
              <a:gd name="connsiteY0" fmla="*/ 2197114 h 2206639"/>
              <a:gd name="connsiteX1" fmla="*/ 361950 w 1105078"/>
              <a:gd name="connsiteY1" fmla="*/ 2092339 h 2206639"/>
              <a:gd name="connsiteX2" fmla="*/ 323850 w 1105078"/>
              <a:gd name="connsiteY2" fmla="*/ 2035189 h 2206639"/>
              <a:gd name="connsiteX3" fmla="*/ 304800 w 1105078"/>
              <a:gd name="connsiteY3" fmla="*/ 2006614 h 2206639"/>
              <a:gd name="connsiteX4" fmla="*/ 295275 w 1105078"/>
              <a:gd name="connsiteY4" fmla="*/ 1978039 h 2206639"/>
              <a:gd name="connsiteX5" fmla="*/ 257175 w 1105078"/>
              <a:gd name="connsiteY5" fmla="*/ 1920889 h 2206639"/>
              <a:gd name="connsiteX6" fmla="*/ 247650 w 1105078"/>
              <a:gd name="connsiteY6" fmla="*/ 1892314 h 2206639"/>
              <a:gd name="connsiteX7" fmla="*/ 209550 w 1105078"/>
              <a:gd name="connsiteY7" fmla="*/ 1835164 h 2206639"/>
              <a:gd name="connsiteX8" fmla="*/ 180975 w 1105078"/>
              <a:gd name="connsiteY8" fmla="*/ 1758964 h 2206639"/>
              <a:gd name="connsiteX9" fmla="*/ 171450 w 1105078"/>
              <a:gd name="connsiteY9" fmla="*/ 1730389 h 2206639"/>
              <a:gd name="connsiteX10" fmla="*/ 152400 w 1105078"/>
              <a:gd name="connsiteY10" fmla="*/ 1701814 h 2206639"/>
              <a:gd name="connsiteX11" fmla="*/ 142875 w 1105078"/>
              <a:gd name="connsiteY11" fmla="*/ 1673239 h 2206639"/>
              <a:gd name="connsiteX12" fmla="*/ 123825 w 1105078"/>
              <a:gd name="connsiteY12" fmla="*/ 1644664 h 2206639"/>
              <a:gd name="connsiteX13" fmla="*/ 104775 w 1105078"/>
              <a:gd name="connsiteY13" fmla="*/ 1587514 h 2206639"/>
              <a:gd name="connsiteX14" fmla="*/ 85725 w 1105078"/>
              <a:gd name="connsiteY14" fmla="*/ 1549414 h 2206639"/>
              <a:gd name="connsiteX15" fmla="*/ 76200 w 1105078"/>
              <a:gd name="connsiteY15" fmla="*/ 1520839 h 2206639"/>
              <a:gd name="connsiteX16" fmla="*/ 57150 w 1105078"/>
              <a:gd name="connsiteY16" fmla="*/ 1492264 h 2206639"/>
              <a:gd name="connsiteX17" fmla="*/ 47625 w 1105078"/>
              <a:gd name="connsiteY17" fmla="*/ 1425589 h 2206639"/>
              <a:gd name="connsiteX18" fmla="*/ 38100 w 1105078"/>
              <a:gd name="connsiteY18" fmla="*/ 1397014 h 2206639"/>
              <a:gd name="connsiteX19" fmla="*/ 28575 w 1105078"/>
              <a:gd name="connsiteY19" fmla="*/ 1349389 h 2206639"/>
              <a:gd name="connsiteX20" fmla="*/ 19050 w 1105078"/>
              <a:gd name="connsiteY20" fmla="*/ 1311289 h 2206639"/>
              <a:gd name="connsiteX21" fmla="*/ 0 w 1105078"/>
              <a:gd name="connsiteY21" fmla="*/ 1225564 h 2206639"/>
              <a:gd name="connsiteX22" fmla="*/ 9525 w 1105078"/>
              <a:gd name="connsiteY22" fmla="*/ 844564 h 2206639"/>
              <a:gd name="connsiteX23" fmla="*/ 19050 w 1105078"/>
              <a:gd name="connsiteY23" fmla="*/ 815989 h 2206639"/>
              <a:gd name="connsiteX24" fmla="*/ 38100 w 1105078"/>
              <a:gd name="connsiteY24" fmla="*/ 711214 h 2206639"/>
              <a:gd name="connsiteX25" fmla="*/ 66675 w 1105078"/>
              <a:gd name="connsiteY25" fmla="*/ 625489 h 2206639"/>
              <a:gd name="connsiteX26" fmla="*/ 76200 w 1105078"/>
              <a:gd name="connsiteY26" fmla="*/ 596914 h 2206639"/>
              <a:gd name="connsiteX27" fmla="*/ 95250 w 1105078"/>
              <a:gd name="connsiteY27" fmla="*/ 501664 h 2206639"/>
              <a:gd name="connsiteX28" fmla="*/ 104775 w 1105078"/>
              <a:gd name="connsiteY28" fmla="*/ 473089 h 2206639"/>
              <a:gd name="connsiteX29" fmla="*/ 114300 w 1105078"/>
              <a:gd name="connsiteY29" fmla="*/ 425464 h 2206639"/>
              <a:gd name="connsiteX30" fmla="*/ 133350 w 1105078"/>
              <a:gd name="connsiteY30" fmla="*/ 396889 h 2206639"/>
              <a:gd name="connsiteX31" fmla="*/ 152400 w 1105078"/>
              <a:gd name="connsiteY31" fmla="*/ 339739 h 2206639"/>
              <a:gd name="connsiteX32" fmla="*/ 219075 w 1105078"/>
              <a:gd name="connsiteY32" fmla="*/ 263539 h 2206639"/>
              <a:gd name="connsiteX33" fmla="*/ 266700 w 1105078"/>
              <a:gd name="connsiteY33" fmla="*/ 206389 h 2206639"/>
              <a:gd name="connsiteX34" fmla="*/ 285750 w 1105078"/>
              <a:gd name="connsiteY34" fmla="*/ 177814 h 2206639"/>
              <a:gd name="connsiteX35" fmla="*/ 314325 w 1105078"/>
              <a:gd name="connsiteY35" fmla="*/ 168289 h 2206639"/>
              <a:gd name="connsiteX36" fmla="*/ 333375 w 1105078"/>
              <a:gd name="connsiteY36" fmla="*/ 139714 h 2206639"/>
              <a:gd name="connsiteX37" fmla="*/ 447675 w 1105078"/>
              <a:gd name="connsiteY37" fmla="*/ 82564 h 2206639"/>
              <a:gd name="connsiteX38" fmla="*/ 542925 w 1105078"/>
              <a:gd name="connsiteY38" fmla="*/ 73039 h 2206639"/>
              <a:gd name="connsiteX39" fmla="*/ 685800 w 1105078"/>
              <a:gd name="connsiteY39" fmla="*/ 82564 h 2206639"/>
              <a:gd name="connsiteX40" fmla="*/ 742950 w 1105078"/>
              <a:gd name="connsiteY40" fmla="*/ 101614 h 2206639"/>
              <a:gd name="connsiteX41" fmla="*/ 771525 w 1105078"/>
              <a:gd name="connsiteY41" fmla="*/ 130189 h 2206639"/>
              <a:gd name="connsiteX42" fmla="*/ 809625 w 1105078"/>
              <a:gd name="connsiteY42" fmla="*/ 149239 h 2206639"/>
              <a:gd name="connsiteX43" fmla="*/ 809625 w 1105078"/>
              <a:gd name="connsiteY43" fmla="*/ 6364 h 2206639"/>
              <a:gd name="connsiteX44" fmla="*/ 1019175 w 1105078"/>
              <a:gd name="connsiteY44" fmla="*/ 92089 h 2206639"/>
              <a:gd name="connsiteX45" fmla="*/ 1104900 w 1105078"/>
              <a:gd name="connsiteY45" fmla="*/ 244489 h 2206639"/>
              <a:gd name="connsiteX46" fmla="*/ 1000125 w 1105078"/>
              <a:gd name="connsiteY46" fmla="*/ 330214 h 2206639"/>
              <a:gd name="connsiteX47" fmla="*/ 1019175 w 1105078"/>
              <a:gd name="connsiteY47" fmla="*/ 358789 h 2206639"/>
              <a:gd name="connsiteX48" fmla="*/ 1047750 w 1105078"/>
              <a:gd name="connsiteY48" fmla="*/ 387364 h 2206639"/>
              <a:gd name="connsiteX49" fmla="*/ 1057275 w 1105078"/>
              <a:gd name="connsiteY49" fmla="*/ 425464 h 2206639"/>
              <a:gd name="connsiteX50" fmla="*/ 904875 w 1105078"/>
              <a:gd name="connsiteY50" fmla="*/ 596914 h 2206639"/>
              <a:gd name="connsiteX51" fmla="*/ 857250 w 1105078"/>
              <a:gd name="connsiteY51" fmla="*/ 882664 h 2206639"/>
              <a:gd name="connsiteX52" fmla="*/ 1019175 w 1105078"/>
              <a:gd name="connsiteY52" fmla="*/ 977914 h 2206639"/>
              <a:gd name="connsiteX53" fmla="*/ 990600 w 1105078"/>
              <a:gd name="connsiteY53" fmla="*/ 1044589 h 2206639"/>
              <a:gd name="connsiteX54" fmla="*/ 981075 w 1105078"/>
              <a:gd name="connsiteY54" fmla="*/ 1082689 h 2206639"/>
              <a:gd name="connsiteX55" fmla="*/ 971550 w 1105078"/>
              <a:gd name="connsiteY55" fmla="*/ 1111264 h 2206639"/>
              <a:gd name="connsiteX56" fmla="*/ 952500 w 1105078"/>
              <a:gd name="connsiteY56" fmla="*/ 1206514 h 2206639"/>
              <a:gd name="connsiteX57" fmla="*/ 942975 w 1105078"/>
              <a:gd name="connsiteY57" fmla="*/ 1273189 h 2206639"/>
              <a:gd name="connsiteX58" fmla="*/ 923925 w 1105078"/>
              <a:gd name="connsiteY58" fmla="*/ 1339864 h 2206639"/>
              <a:gd name="connsiteX59" fmla="*/ 904875 w 1105078"/>
              <a:gd name="connsiteY59" fmla="*/ 1492264 h 2206639"/>
              <a:gd name="connsiteX60" fmla="*/ 895350 w 1105078"/>
              <a:gd name="connsiteY60" fmla="*/ 1625614 h 2206639"/>
              <a:gd name="connsiteX61" fmla="*/ 885825 w 1105078"/>
              <a:gd name="connsiteY61" fmla="*/ 1968514 h 2206639"/>
              <a:gd name="connsiteX62" fmla="*/ 876300 w 1105078"/>
              <a:gd name="connsiteY62" fmla="*/ 1997089 h 2206639"/>
              <a:gd name="connsiteX63" fmla="*/ 857250 w 1105078"/>
              <a:gd name="connsiteY63" fmla="*/ 2092339 h 2206639"/>
              <a:gd name="connsiteX64" fmla="*/ 847725 w 1105078"/>
              <a:gd name="connsiteY64" fmla="*/ 2120914 h 2206639"/>
              <a:gd name="connsiteX65" fmla="*/ 828675 w 1105078"/>
              <a:gd name="connsiteY65" fmla="*/ 2149489 h 2206639"/>
              <a:gd name="connsiteX66" fmla="*/ 809625 w 1105078"/>
              <a:gd name="connsiteY66" fmla="*/ 2206639 h 2206639"/>
              <a:gd name="connsiteX67" fmla="*/ 390525 w 1105078"/>
              <a:gd name="connsiteY67" fmla="*/ 2197114 h 2206639"/>
              <a:gd name="connsiteX0" fmla="*/ 390525 w 1105078"/>
              <a:gd name="connsiteY0" fmla="*/ 2191277 h 2200802"/>
              <a:gd name="connsiteX1" fmla="*/ 361950 w 1105078"/>
              <a:gd name="connsiteY1" fmla="*/ 2086502 h 2200802"/>
              <a:gd name="connsiteX2" fmla="*/ 323850 w 1105078"/>
              <a:gd name="connsiteY2" fmla="*/ 2029352 h 2200802"/>
              <a:gd name="connsiteX3" fmla="*/ 304800 w 1105078"/>
              <a:gd name="connsiteY3" fmla="*/ 2000777 h 2200802"/>
              <a:gd name="connsiteX4" fmla="*/ 295275 w 1105078"/>
              <a:gd name="connsiteY4" fmla="*/ 1972202 h 2200802"/>
              <a:gd name="connsiteX5" fmla="*/ 257175 w 1105078"/>
              <a:gd name="connsiteY5" fmla="*/ 1915052 h 2200802"/>
              <a:gd name="connsiteX6" fmla="*/ 247650 w 1105078"/>
              <a:gd name="connsiteY6" fmla="*/ 1886477 h 2200802"/>
              <a:gd name="connsiteX7" fmla="*/ 209550 w 1105078"/>
              <a:gd name="connsiteY7" fmla="*/ 1829327 h 2200802"/>
              <a:gd name="connsiteX8" fmla="*/ 180975 w 1105078"/>
              <a:gd name="connsiteY8" fmla="*/ 1753127 h 2200802"/>
              <a:gd name="connsiteX9" fmla="*/ 171450 w 1105078"/>
              <a:gd name="connsiteY9" fmla="*/ 1724552 h 2200802"/>
              <a:gd name="connsiteX10" fmla="*/ 152400 w 1105078"/>
              <a:gd name="connsiteY10" fmla="*/ 1695977 h 2200802"/>
              <a:gd name="connsiteX11" fmla="*/ 142875 w 1105078"/>
              <a:gd name="connsiteY11" fmla="*/ 1667402 h 2200802"/>
              <a:gd name="connsiteX12" fmla="*/ 123825 w 1105078"/>
              <a:gd name="connsiteY12" fmla="*/ 1638827 h 2200802"/>
              <a:gd name="connsiteX13" fmla="*/ 104775 w 1105078"/>
              <a:gd name="connsiteY13" fmla="*/ 1581677 h 2200802"/>
              <a:gd name="connsiteX14" fmla="*/ 85725 w 1105078"/>
              <a:gd name="connsiteY14" fmla="*/ 1543577 h 2200802"/>
              <a:gd name="connsiteX15" fmla="*/ 76200 w 1105078"/>
              <a:gd name="connsiteY15" fmla="*/ 1515002 h 2200802"/>
              <a:gd name="connsiteX16" fmla="*/ 57150 w 1105078"/>
              <a:gd name="connsiteY16" fmla="*/ 1486427 h 2200802"/>
              <a:gd name="connsiteX17" fmla="*/ 47625 w 1105078"/>
              <a:gd name="connsiteY17" fmla="*/ 1419752 h 2200802"/>
              <a:gd name="connsiteX18" fmla="*/ 38100 w 1105078"/>
              <a:gd name="connsiteY18" fmla="*/ 1391177 h 2200802"/>
              <a:gd name="connsiteX19" fmla="*/ 28575 w 1105078"/>
              <a:gd name="connsiteY19" fmla="*/ 1343552 h 2200802"/>
              <a:gd name="connsiteX20" fmla="*/ 19050 w 1105078"/>
              <a:gd name="connsiteY20" fmla="*/ 1305452 h 2200802"/>
              <a:gd name="connsiteX21" fmla="*/ 0 w 1105078"/>
              <a:gd name="connsiteY21" fmla="*/ 1219727 h 2200802"/>
              <a:gd name="connsiteX22" fmla="*/ 9525 w 1105078"/>
              <a:gd name="connsiteY22" fmla="*/ 838727 h 2200802"/>
              <a:gd name="connsiteX23" fmla="*/ 19050 w 1105078"/>
              <a:gd name="connsiteY23" fmla="*/ 810152 h 2200802"/>
              <a:gd name="connsiteX24" fmla="*/ 38100 w 1105078"/>
              <a:gd name="connsiteY24" fmla="*/ 705377 h 2200802"/>
              <a:gd name="connsiteX25" fmla="*/ 66675 w 1105078"/>
              <a:gd name="connsiteY25" fmla="*/ 619652 h 2200802"/>
              <a:gd name="connsiteX26" fmla="*/ 76200 w 1105078"/>
              <a:gd name="connsiteY26" fmla="*/ 591077 h 2200802"/>
              <a:gd name="connsiteX27" fmla="*/ 95250 w 1105078"/>
              <a:gd name="connsiteY27" fmla="*/ 495827 h 2200802"/>
              <a:gd name="connsiteX28" fmla="*/ 104775 w 1105078"/>
              <a:gd name="connsiteY28" fmla="*/ 467252 h 2200802"/>
              <a:gd name="connsiteX29" fmla="*/ 114300 w 1105078"/>
              <a:gd name="connsiteY29" fmla="*/ 419627 h 2200802"/>
              <a:gd name="connsiteX30" fmla="*/ 133350 w 1105078"/>
              <a:gd name="connsiteY30" fmla="*/ 391052 h 2200802"/>
              <a:gd name="connsiteX31" fmla="*/ 152400 w 1105078"/>
              <a:gd name="connsiteY31" fmla="*/ 333902 h 2200802"/>
              <a:gd name="connsiteX32" fmla="*/ 219075 w 1105078"/>
              <a:gd name="connsiteY32" fmla="*/ 257702 h 2200802"/>
              <a:gd name="connsiteX33" fmla="*/ 266700 w 1105078"/>
              <a:gd name="connsiteY33" fmla="*/ 200552 h 2200802"/>
              <a:gd name="connsiteX34" fmla="*/ 285750 w 1105078"/>
              <a:gd name="connsiteY34" fmla="*/ 171977 h 2200802"/>
              <a:gd name="connsiteX35" fmla="*/ 314325 w 1105078"/>
              <a:gd name="connsiteY35" fmla="*/ 162452 h 2200802"/>
              <a:gd name="connsiteX36" fmla="*/ 333375 w 1105078"/>
              <a:gd name="connsiteY36" fmla="*/ 133877 h 2200802"/>
              <a:gd name="connsiteX37" fmla="*/ 447675 w 1105078"/>
              <a:gd name="connsiteY37" fmla="*/ 76727 h 2200802"/>
              <a:gd name="connsiteX38" fmla="*/ 542925 w 1105078"/>
              <a:gd name="connsiteY38" fmla="*/ 67202 h 2200802"/>
              <a:gd name="connsiteX39" fmla="*/ 685800 w 1105078"/>
              <a:gd name="connsiteY39" fmla="*/ 76727 h 2200802"/>
              <a:gd name="connsiteX40" fmla="*/ 742950 w 1105078"/>
              <a:gd name="connsiteY40" fmla="*/ 95777 h 2200802"/>
              <a:gd name="connsiteX41" fmla="*/ 771525 w 1105078"/>
              <a:gd name="connsiteY41" fmla="*/ 124352 h 2200802"/>
              <a:gd name="connsiteX42" fmla="*/ 809625 w 1105078"/>
              <a:gd name="connsiteY42" fmla="*/ 527 h 2200802"/>
              <a:gd name="connsiteX43" fmla="*/ 1019175 w 1105078"/>
              <a:gd name="connsiteY43" fmla="*/ 86252 h 2200802"/>
              <a:gd name="connsiteX44" fmla="*/ 1104900 w 1105078"/>
              <a:gd name="connsiteY44" fmla="*/ 238652 h 2200802"/>
              <a:gd name="connsiteX45" fmla="*/ 1000125 w 1105078"/>
              <a:gd name="connsiteY45" fmla="*/ 324377 h 2200802"/>
              <a:gd name="connsiteX46" fmla="*/ 1019175 w 1105078"/>
              <a:gd name="connsiteY46" fmla="*/ 352952 h 2200802"/>
              <a:gd name="connsiteX47" fmla="*/ 1047750 w 1105078"/>
              <a:gd name="connsiteY47" fmla="*/ 381527 h 2200802"/>
              <a:gd name="connsiteX48" fmla="*/ 1057275 w 1105078"/>
              <a:gd name="connsiteY48" fmla="*/ 419627 h 2200802"/>
              <a:gd name="connsiteX49" fmla="*/ 904875 w 1105078"/>
              <a:gd name="connsiteY49" fmla="*/ 591077 h 2200802"/>
              <a:gd name="connsiteX50" fmla="*/ 857250 w 1105078"/>
              <a:gd name="connsiteY50" fmla="*/ 876827 h 2200802"/>
              <a:gd name="connsiteX51" fmla="*/ 1019175 w 1105078"/>
              <a:gd name="connsiteY51" fmla="*/ 972077 h 2200802"/>
              <a:gd name="connsiteX52" fmla="*/ 990600 w 1105078"/>
              <a:gd name="connsiteY52" fmla="*/ 1038752 h 2200802"/>
              <a:gd name="connsiteX53" fmla="*/ 981075 w 1105078"/>
              <a:gd name="connsiteY53" fmla="*/ 1076852 h 2200802"/>
              <a:gd name="connsiteX54" fmla="*/ 971550 w 1105078"/>
              <a:gd name="connsiteY54" fmla="*/ 1105427 h 2200802"/>
              <a:gd name="connsiteX55" fmla="*/ 952500 w 1105078"/>
              <a:gd name="connsiteY55" fmla="*/ 1200677 h 2200802"/>
              <a:gd name="connsiteX56" fmla="*/ 942975 w 1105078"/>
              <a:gd name="connsiteY56" fmla="*/ 1267352 h 2200802"/>
              <a:gd name="connsiteX57" fmla="*/ 923925 w 1105078"/>
              <a:gd name="connsiteY57" fmla="*/ 1334027 h 2200802"/>
              <a:gd name="connsiteX58" fmla="*/ 904875 w 1105078"/>
              <a:gd name="connsiteY58" fmla="*/ 1486427 h 2200802"/>
              <a:gd name="connsiteX59" fmla="*/ 895350 w 1105078"/>
              <a:gd name="connsiteY59" fmla="*/ 1619777 h 2200802"/>
              <a:gd name="connsiteX60" fmla="*/ 885825 w 1105078"/>
              <a:gd name="connsiteY60" fmla="*/ 1962677 h 2200802"/>
              <a:gd name="connsiteX61" fmla="*/ 876300 w 1105078"/>
              <a:gd name="connsiteY61" fmla="*/ 1991252 h 2200802"/>
              <a:gd name="connsiteX62" fmla="*/ 857250 w 1105078"/>
              <a:gd name="connsiteY62" fmla="*/ 2086502 h 2200802"/>
              <a:gd name="connsiteX63" fmla="*/ 847725 w 1105078"/>
              <a:gd name="connsiteY63" fmla="*/ 2115077 h 2200802"/>
              <a:gd name="connsiteX64" fmla="*/ 828675 w 1105078"/>
              <a:gd name="connsiteY64" fmla="*/ 2143652 h 2200802"/>
              <a:gd name="connsiteX65" fmla="*/ 809625 w 1105078"/>
              <a:gd name="connsiteY65" fmla="*/ 2200802 h 2200802"/>
              <a:gd name="connsiteX66" fmla="*/ 390525 w 1105078"/>
              <a:gd name="connsiteY66" fmla="*/ 2191277 h 2200802"/>
              <a:gd name="connsiteX0" fmla="*/ 390525 w 1105078"/>
              <a:gd name="connsiteY0" fmla="*/ 2190789 h 2200314"/>
              <a:gd name="connsiteX1" fmla="*/ 361950 w 1105078"/>
              <a:gd name="connsiteY1" fmla="*/ 2086014 h 2200314"/>
              <a:gd name="connsiteX2" fmla="*/ 323850 w 1105078"/>
              <a:gd name="connsiteY2" fmla="*/ 2028864 h 2200314"/>
              <a:gd name="connsiteX3" fmla="*/ 304800 w 1105078"/>
              <a:gd name="connsiteY3" fmla="*/ 2000289 h 2200314"/>
              <a:gd name="connsiteX4" fmla="*/ 295275 w 1105078"/>
              <a:gd name="connsiteY4" fmla="*/ 1971714 h 2200314"/>
              <a:gd name="connsiteX5" fmla="*/ 257175 w 1105078"/>
              <a:gd name="connsiteY5" fmla="*/ 1914564 h 2200314"/>
              <a:gd name="connsiteX6" fmla="*/ 247650 w 1105078"/>
              <a:gd name="connsiteY6" fmla="*/ 1885989 h 2200314"/>
              <a:gd name="connsiteX7" fmla="*/ 209550 w 1105078"/>
              <a:gd name="connsiteY7" fmla="*/ 1828839 h 2200314"/>
              <a:gd name="connsiteX8" fmla="*/ 180975 w 1105078"/>
              <a:gd name="connsiteY8" fmla="*/ 1752639 h 2200314"/>
              <a:gd name="connsiteX9" fmla="*/ 171450 w 1105078"/>
              <a:gd name="connsiteY9" fmla="*/ 1724064 h 2200314"/>
              <a:gd name="connsiteX10" fmla="*/ 152400 w 1105078"/>
              <a:gd name="connsiteY10" fmla="*/ 1695489 h 2200314"/>
              <a:gd name="connsiteX11" fmla="*/ 142875 w 1105078"/>
              <a:gd name="connsiteY11" fmla="*/ 1666914 h 2200314"/>
              <a:gd name="connsiteX12" fmla="*/ 123825 w 1105078"/>
              <a:gd name="connsiteY12" fmla="*/ 1638339 h 2200314"/>
              <a:gd name="connsiteX13" fmla="*/ 104775 w 1105078"/>
              <a:gd name="connsiteY13" fmla="*/ 1581189 h 2200314"/>
              <a:gd name="connsiteX14" fmla="*/ 85725 w 1105078"/>
              <a:gd name="connsiteY14" fmla="*/ 1543089 h 2200314"/>
              <a:gd name="connsiteX15" fmla="*/ 76200 w 1105078"/>
              <a:gd name="connsiteY15" fmla="*/ 1514514 h 2200314"/>
              <a:gd name="connsiteX16" fmla="*/ 57150 w 1105078"/>
              <a:gd name="connsiteY16" fmla="*/ 1485939 h 2200314"/>
              <a:gd name="connsiteX17" fmla="*/ 47625 w 1105078"/>
              <a:gd name="connsiteY17" fmla="*/ 1419264 h 2200314"/>
              <a:gd name="connsiteX18" fmla="*/ 38100 w 1105078"/>
              <a:gd name="connsiteY18" fmla="*/ 1390689 h 2200314"/>
              <a:gd name="connsiteX19" fmla="*/ 28575 w 1105078"/>
              <a:gd name="connsiteY19" fmla="*/ 1343064 h 2200314"/>
              <a:gd name="connsiteX20" fmla="*/ 19050 w 1105078"/>
              <a:gd name="connsiteY20" fmla="*/ 1304964 h 2200314"/>
              <a:gd name="connsiteX21" fmla="*/ 0 w 1105078"/>
              <a:gd name="connsiteY21" fmla="*/ 1219239 h 2200314"/>
              <a:gd name="connsiteX22" fmla="*/ 9525 w 1105078"/>
              <a:gd name="connsiteY22" fmla="*/ 838239 h 2200314"/>
              <a:gd name="connsiteX23" fmla="*/ 19050 w 1105078"/>
              <a:gd name="connsiteY23" fmla="*/ 809664 h 2200314"/>
              <a:gd name="connsiteX24" fmla="*/ 38100 w 1105078"/>
              <a:gd name="connsiteY24" fmla="*/ 704889 h 2200314"/>
              <a:gd name="connsiteX25" fmla="*/ 66675 w 1105078"/>
              <a:gd name="connsiteY25" fmla="*/ 619164 h 2200314"/>
              <a:gd name="connsiteX26" fmla="*/ 76200 w 1105078"/>
              <a:gd name="connsiteY26" fmla="*/ 590589 h 2200314"/>
              <a:gd name="connsiteX27" fmla="*/ 95250 w 1105078"/>
              <a:gd name="connsiteY27" fmla="*/ 495339 h 2200314"/>
              <a:gd name="connsiteX28" fmla="*/ 104775 w 1105078"/>
              <a:gd name="connsiteY28" fmla="*/ 466764 h 2200314"/>
              <a:gd name="connsiteX29" fmla="*/ 114300 w 1105078"/>
              <a:gd name="connsiteY29" fmla="*/ 419139 h 2200314"/>
              <a:gd name="connsiteX30" fmla="*/ 133350 w 1105078"/>
              <a:gd name="connsiteY30" fmla="*/ 390564 h 2200314"/>
              <a:gd name="connsiteX31" fmla="*/ 152400 w 1105078"/>
              <a:gd name="connsiteY31" fmla="*/ 333414 h 2200314"/>
              <a:gd name="connsiteX32" fmla="*/ 219075 w 1105078"/>
              <a:gd name="connsiteY32" fmla="*/ 257214 h 2200314"/>
              <a:gd name="connsiteX33" fmla="*/ 266700 w 1105078"/>
              <a:gd name="connsiteY33" fmla="*/ 200064 h 2200314"/>
              <a:gd name="connsiteX34" fmla="*/ 285750 w 1105078"/>
              <a:gd name="connsiteY34" fmla="*/ 171489 h 2200314"/>
              <a:gd name="connsiteX35" fmla="*/ 314325 w 1105078"/>
              <a:gd name="connsiteY35" fmla="*/ 161964 h 2200314"/>
              <a:gd name="connsiteX36" fmla="*/ 333375 w 1105078"/>
              <a:gd name="connsiteY36" fmla="*/ 133389 h 2200314"/>
              <a:gd name="connsiteX37" fmla="*/ 447675 w 1105078"/>
              <a:gd name="connsiteY37" fmla="*/ 76239 h 2200314"/>
              <a:gd name="connsiteX38" fmla="*/ 542925 w 1105078"/>
              <a:gd name="connsiteY38" fmla="*/ 66714 h 2200314"/>
              <a:gd name="connsiteX39" fmla="*/ 685800 w 1105078"/>
              <a:gd name="connsiteY39" fmla="*/ 76239 h 2200314"/>
              <a:gd name="connsiteX40" fmla="*/ 742950 w 1105078"/>
              <a:gd name="connsiteY40" fmla="*/ 95289 h 2200314"/>
              <a:gd name="connsiteX41" fmla="*/ 809625 w 1105078"/>
              <a:gd name="connsiteY41" fmla="*/ 39 h 2200314"/>
              <a:gd name="connsiteX42" fmla="*/ 1019175 w 1105078"/>
              <a:gd name="connsiteY42" fmla="*/ 85764 h 2200314"/>
              <a:gd name="connsiteX43" fmla="*/ 1104900 w 1105078"/>
              <a:gd name="connsiteY43" fmla="*/ 238164 h 2200314"/>
              <a:gd name="connsiteX44" fmla="*/ 1000125 w 1105078"/>
              <a:gd name="connsiteY44" fmla="*/ 323889 h 2200314"/>
              <a:gd name="connsiteX45" fmla="*/ 1019175 w 1105078"/>
              <a:gd name="connsiteY45" fmla="*/ 352464 h 2200314"/>
              <a:gd name="connsiteX46" fmla="*/ 1047750 w 1105078"/>
              <a:gd name="connsiteY46" fmla="*/ 381039 h 2200314"/>
              <a:gd name="connsiteX47" fmla="*/ 1057275 w 1105078"/>
              <a:gd name="connsiteY47" fmla="*/ 419139 h 2200314"/>
              <a:gd name="connsiteX48" fmla="*/ 904875 w 1105078"/>
              <a:gd name="connsiteY48" fmla="*/ 590589 h 2200314"/>
              <a:gd name="connsiteX49" fmla="*/ 857250 w 1105078"/>
              <a:gd name="connsiteY49" fmla="*/ 876339 h 2200314"/>
              <a:gd name="connsiteX50" fmla="*/ 1019175 w 1105078"/>
              <a:gd name="connsiteY50" fmla="*/ 971589 h 2200314"/>
              <a:gd name="connsiteX51" fmla="*/ 990600 w 1105078"/>
              <a:gd name="connsiteY51" fmla="*/ 1038264 h 2200314"/>
              <a:gd name="connsiteX52" fmla="*/ 981075 w 1105078"/>
              <a:gd name="connsiteY52" fmla="*/ 1076364 h 2200314"/>
              <a:gd name="connsiteX53" fmla="*/ 971550 w 1105078"/>
              <a:gd name="connsiteY53" fmla="*/ 1104939 h 2200314"/>
              <a:gd name="connsiteX54" fmla="*/ 952500 w 1105078"/>
              <a:gd name="connsiteY54" fmla="*/ 1200189 h 2200314"/>
              <a:gd name="connsiteX55" fmla="*/ 942975 w 1105078"/>
              <a:gd name="connsiteY55" fmla="*/ 1266864 h 2200314"/>
              <a:gd name="connsiteX56" fmla="*/ 923925 w 1105078"/>
              <a:gd name="connsiteY56" fmla="*/ 1333539 h 2200314"/>
              <a:gd name="connsiteX57" fmla="*/ 904875 w 1105078"/>
              <a:gd name="connsiteY57" fmla="*/ 1485939 h 2200314"/>
              <a:gd name="connsiteX58" fmla="*/ 895350 w 1105078"/>
              <a:gd name="connsiteY58" fmla="*/ 1619289 h 2200314"/>
              <a:gd name="connsiteX59" fmla="*/ 885825 w 1105078"/>
              <a:gd name="connsiteY59" fmla="*/ 1962189 h 2200314"/>
              <a:gd name="connsiteX60" fmla="*/ 876300 w 1105078"/>
              <a:gd name="connsiteY60" fmla="*/ 1990764 h 2200314"/>
              <a:gd name="connsiteX61" fmla="*/ 857250 w 1105078"/>
              <a:gd name="connsiteY61" fmla="*/ 2086014 h 2200314"/>
              <a:gd name="connsiteX62" fmla="*/ 847725 w 1105078"/>
              <a:gd name="connsiteY62" fmla="*/ 2114589 h 2200314"/>
              <a:gd name="connsiteX63" fmla="*/ 828675 w 1105078"/>
              <a:gd name="connsiteY63" fmla="*/ 2143164 h 2200314"/>
              <a:gd name="connsiteX64" fmla="*/ 809625 w 1105078"/>
              <a:gd name="connsiteY64" fmla="*/ 2200314 h 2200314"/>
              <a:gd name="connsiteX65" fmla="*/ 390525 w 1105078"/>
              <a:gd name="connsiteY65" fmla="*/ 2190789 h 2200314"/>
              <a:gd name="connsiteX0" fmla="*/ 390525 w 1105078"/>
              <a:gd name="connsiteY0" fmla="*/ 2190778 h 2200303"/>
              <a:gd name="connsiteX1" fmla="*/ 361950 w 1105078"/>
              <a:gd name="connsiteY1" fmla="*/ 2086003 h 2200303"/>
              <a:gd name="connsiteX2" fmla="*/ 323850 w 1105078"/>
              <a:gd name="connsiteY2" fmla="*/ 2028853 h 2200303"/>
              <a:gd name="connsiteX3" fmla="*/ 304800 w 1105078"/>
              <a:gd name="connsiteY3" fmla="*/ 2000278 h 2200303"/>
              <a:gd name="connsiteX4" fmla="*/ 295275 w 1105078"/>
              <a:gd name="connsiteY4" fmla="*/ 1971703 h 2200303"/>
              <a:gd name="connsiteX5" fmla="*/ 257175 w 1105078"/>
              <a:gd name="connsiteY5" fmla="*/ 1914553 h 2200303"/>
              <a:gd name="connsiteX6" fmla="*/ 247650 w 1105078"/>
              <a:gd name="connsiteY6" fmla="*/ 1885978 h 2200303"/>
              <a:gd name="connsiteX7" fmla="*/ 209550 w 1105078"/>
              <a:gd name="connsiteY7" fmla="*/ 1828828 h 2200303"/>
              <a:gd name="connsiteX8" fmla="*/ 180975 w 1105078"/>
              <a:gd name="connsiteY8" fmla="*/ 1752628 h 2200303"/>
              <a:gd name="connsiteX9" fmla="*/ 171450 w 1105078"/>
              <a:gd name="connsiteY9" fmla="*/ 1724053 h 2200303"/>
              <a:gd name="connsiteX10" fmla="*/ 152400 w 1105078"/>
              <a:gd name="connsiteY10" fmla="*/ 1695478 h 2200303"/>
              <a:gd name="connsiteX11" fmla="*/ 142875 w 1105078"/>
              <a:gd name="connsiteY11" fmla="*/ 1666903 h 2200303"/>
              <a:gd name="connsiteX12" fmla="*/ 123825 w 1105078"/>
              <a:gd name="connsiteY12" fmla="*/ 1638328 h 2200303"/>
              <a:gd name="connsiteX13" fmla="*/ 104775 w 1105078"/>
              <a:gd name="connsiteY13" fmla="*/ 1581178 h 2200303"/>
              <a:gd name="connsiteX14" fmla="*/ 85725 w 1105078"/>
              <a:gd name="connsiteY14" fmla="*/ 1543078 h 2200303"/>
              <a:gd name="connsiteX15" fmla="*/ 76200 w 1105078"/>
              <a:gd name="connsiteY15" fmla="*/ 1514503 h 2200303"/>
              <a:gd name="connsiteX16" fmla="*/ 57150 w 1105078"/>
              <a:gd name="connsiteY16" fmla="*/ 1485928 h 2200303"/>
              <a:gd name="connsiteX17" fmla="*/ 47625 w 1105078"/>
              <a:gd name="connsiteY17" fmla="*/ 1419253 h 2200303"/>
              <a:gd name="connsiteX18" fmla="*/ 38100 w 1105078"/>
              <a:gd name="connsiteY18" fmla="*/ 1390678 h 2200303"/>
              <a:gd name="connsiteX19" fmla="*/ 28575 w 1105078"/>
              <a:gd name="connsiteY19" fmla="*/ 1343053 h 2200303"/>
              <a:gd name="connsiteX20" fmla="*/ 19050 w 1105078"/>
              <a:gd name="connsiteY20" fmla="*/ 1304953 h 2200303"/>
              <a:gd name="connsiteX21" fmla="*/ 0 w 1105078"/>
              <a:gd name="connsiteY21" fmla="*/ 1219228 h 2200303"/>
              <a:gd name="connsiteX22" fmla="*/ 9525 w 1105078"/>
              <a:gd name="connsiteY22" fmla="*/ 838228 h 2200303"/>
              <a:gd name="connsiteX23" fmla="*/ 19050 w 1105078"/>
              <a:gd name="connsiteY23" fmla="*/ 809653 h 2200303"/>
              <a:gd name="connsiteX24" fmla="*/ 38100 w 1105078"/>
              <a:gd name="connsiteY24" fmla="*/ 704878 h 2200303"/>
              <a:gd name="connsiteX25" fmla="*/ 66675 w 1105078"/>
              <a:gd name="connsiteY25" fmla="*/ 619153 h 2200303"/>
              <a:gd name="connsiteX26" fmla="*/ 76200 w 1105078"/>
              <a:gd name="connsiteY26" fmla="*/ 590578 h 2200303"/>
              <a:gd name="connsiteX27" fmla="*/ 95250 w 1105078"/>
              <a:gd name="connsiteY27" fmla="*/ 495328 h 2200303"/>
              <a:gd name="connsiteX28" fmla="*/ 104775 w 1105078"/>
              <a:gd name="connsiteY28" fmla="*/ 466753 h 2200303"/>
              <a:gd name="connsiteX29" fmla="*/ 114300 w 1105078"/>
              <a:gd name="connsiteY29" fmla="*/ 419128 h 2200303"/>
              <a:gd name="connsiteX30" fmla="*/ 133350 w 1105078"/>
              <a:gd name="connsiteY30" fmla="*/ 390553 h 2200303"/>
              <a:gd name="connsiteX31" fmla="*/ 152400 w 1105078"/>
              <a:gd name="connsiteY31" fmla="*/ 333403 h 2200303"/>
              <a:gd name="connsiteX32" fmla="*/ 219075 w 1105078"/>
              <a:gd name="connsiteY32" fmla="*/ 257203 h 2200303"/>
              <a:gd name="connsiteX33" fmla="*/ 266700 w 1105078"/>
              <a:gd name="connsiteY33" fmla="*/ 200053 h 2200303"/>
              <a:gd name="connsiteX34" fmla="*/ 285750 w 1105078"/>
              <a:gd name="connsiteY34" fmla="*/ 171478 h 2200303"/>
              <a:gd name="connsiteX35" fmla="*/ 314325 w 1105078"/>
              <a:gd name="connsiteY35" fmla="*/ 161953 h 2200303"/>
              <a:gd name="connsiteX36" fmla="*/ 333375 w 1105078"/>
              <a:gd name="connsiteY36" fmla="*/ 133378 h 2200303"/>
              <a:gd name="connsiteX37" fmla="*/ 447675 w 1105078"/>
              <a:gd name="connsiteY37" fmla="*/ 76228 h 2200303"/>
              <a:gd name="connsiteX38" fmla="*/ 542925 w 1105078"/>
              <a:gd name="connsiteY38" fmla="*/ 66703 h 2200303"/>
              <a:gd name="connsiteX39" fmla="*/ 685800 w 1105078"/>
              <a:gd name="connsiteY39" fmla="*/ 76228 h 2200303"/>
              <a:gd name="connsiteX40" fmla="*/ 809625 w 1105078"/>
              <a:gd name="connsiteY40" fmla="*/ 28 h 2200303"/>
              <a:gd name="connsiteX41" fmla="*/ 1019175 w 1105078"/>
              <a:gd name="connsiteY41" fmla="*/ 85753 h 2200303"/>
              <a:gd name="connsiteX42" fmla="*/ 1104900 w 1105078"/>
              <a:gd name="connsiteY42" fmla="*/ 238153 h 2200303"/>
              <a:gd name="connsiteX43" fmla="*/ 1000125 w 1105078"/>
              <a:gd name="connsiteY43" fmla="*/ 323878 h 2200303"/>
              <a:gd name="connsiteX44" fmla="*/ 1019175 w 1105078"/>
              <a:gd name="connsiteY44" fmla="*/ 352453 h 2200303"/>
              <a:gd name="connsiteX45" fmla="*/ 1047750 w 1105078"/>
              <a:gd name="connsiteY45" fmla="*/ 381028 h 2200303"/>
              <a:gd name="connsiteX46" fmla="*/ 1057275 w 1105078"/>
              <a:gd name="connsiteY46" fmla="*/ 419128 h 2200303"/>
              <a:gd name="connsiteX47" fmla="*/ 904875 w 1105078"/>
              <a:gd name="connsiteY47" fmla="*/ 590578 h 2200303"/>
              <a:gd name="connsiteX48" fmla="*/ 857250 w 1105078"/>
              <a:gd name="connsiteY48" fmla="*/ 876328 h 2200303"/>
              <a:gd name="connsiteX49" fmla="*/ 1019175 w 1105078"/>
              <a:gd name="connsiteY49" fmla="*/ 971578 h 2200303"/>
              <a:gd name="connsiteX50" fmla="*/ 990600 w 1105078"/>
              <a:gd name="connsiteY50" fmla="*/ 1038253 h 2200303"/>
              <a:gd name="connsiteX51" fmla="*/ 981075 w 1105078"/>
              <a:gd name="connsiteY51" fmla="*/ 1076353 h 2200303"/>
              <a:gd name="connsiteX52" fmla="*/ 971550 w 1105078"/>
              <a:gd name="connsiteY52" fmla="*/ 1104928 h 2200303"/>
              <a:gd name="connsiteX53" fmla="*/ 952500 w 1105078"/>
              <a:gd name="connsiteY53" fmla="*/ 1200178 h 2200303"/>
              <a:gd name="connsiteX54" fmla="*/ 942975 w 1105078"/>
              <a:gd name="connsiteY54" fmla="*/ 1266853 h 2200303"/>
              <a:gd name="connsiteX55" fmla="*/ 923925 w 1105078"/>
              <a:gd name="connsiteY55" fmla="*/ 1333528 h 2200303"/>
              <a:gd name="connsiteX56" fmla="*/ 904875 w 1105078"/>
              <a:gd name="connsiteY56" fmla="*/ 1485928 h 2200303"/>
              <a:gd name="connsiteX57" fmla="*/ 895350 w 1105078"/>
              <a:gd name="connsiteY57" fmla="*/ 1619278 h 2200303"/>
              <a:gd name="connsiteX58" fmla="*/ 885825 w 1105078"/>
              <a:gd name="connsiteY58" fmla="*/ 1962178 h 2200303"/>
              <a:gd name="connsiteX59" fmla="*/ 876300 w 1105078"/>
              <a:gd name="connsiteY59" fmla="*/ 1990753 h 2200303"/>
              <a:gd name="connsiteX60" fmla="*/ 857250 w 1105078"/>
              <a:gd name="connsiteY60" fmla="*/ 2086003 h 2200303"/>
              <a:gd name="connsiteX61" fmla="*/ 847725 w 1105078"/>
              <a:gd name="connsiteY61" fmla="*/ 2114578 h 2200303"/>
              <a:gd name="connsiteX62" fmla="*/ 828675 w 1105078"/>
              <a:gd name="connsiteY62" fmla="*/ 2143153 h 2200303"/>
              <a:gd name="connsiteX63" fmla="*/ 809625 w 1105078"/>
              <a:gd name="connsiteY63" fmla="*/ 2200303 h 2200303"/>
              <a:gd name="connsiteX64" fmla="*/ 390525 w 1105078"/>
              <a:gd name="connsiteY64" fmla="*/ 2190778 h 2200303"/>
              <a:gd name="connsiteX0" fmla="*/ 390525 w 1105078"/>
              <a:gd name="connsiteY0" fmla="*/ 2190778 h 2200303"/>
              <a:gd name="connsiteX1" fmla="*/ 361950 w 1105078"/>
              <a:gd name="connsiteY1" fmla="*/ 2086003 h 2200303"/>
              <a:gd name="connsiteX2" fmla="*/ 323850 w 1105078"/>
              <a:gd name="connsiteY2" fmla="*/ 2028853 h 2200303"/>
              <a:gd name="connsiteX3" fmla="*/ 304800 w 1105078"/>
              <a:gd name="connsiteY3" fmla="*/ 2000278 h 2200303"/>
              <a:gd name="connsiteX4" fmla="*/ 295275 w 1105078"/>
              <a:gd name="connsiteY4" fmla="*/ 1971703 h 2200303"/>
              <a:gd name="connsiteX5" fmla="*/ 257175 w 1105078"/>
              <a:gd name="connsiteY5" fmla="*/ 1914553 h 2200303"/>
              <a:gd name="connsiteX6" fmla="*/ 247650 w 1105078"/>
              <a:gd name="connsiteY6" fmla="*/ 1885978 h 2200303"/>
              <a:gd name="connsiteX7" fmla="*/ 209550 w 1105078"/>
              <a:gd name="connsiteY7" fmla="*/ 1828828 h 2200303"/>
              <a:gd name="connsiteX8" fmla="*/ 180975 w 1105078"/>
              <a:gd name="connsiteY8" fmla="*/ 1752628 h 2200303"/>
              <a:gd name="connsiteX9" fmla="*/ 171450 w 1105078"/>
              <a:gd name="connsiteY9" fmla="*/ 1724053 h 2200303"/>
              <a:gd name="connsiteX10" fmla="*/ 152400 w 1105078"/>
              <a:gd name="connsiteY10" fmla="*/ 1695478 h 2200303"/>
              <a:gd name="connsiteX11" fmla="*/ 142875 w 1105078"/>
              <a:gd name="connsiteY11" fmla="*/ 1666903 h 2200303"/>
              <a:gd name="connsiteX12" fmla="*/ 123825 w 1105078"/>
              <a:gd name="connsiteY12" fmla="*/ 1638328 h 2200303"/>
              <a:gd name="connsiteX13" fmla="*/ 104775 w 1105078"/>
              <a:gd name="connsiteY13" fmla="*/ 1581178 h 2200303"/>
              <a:gd name="connsiteX14" fmla="*/ 85725 w 1105078"/>
              <a:gd name="connsiteY14" fmla="*/ 1543078 h 2200303"/>
              <a:gd name="connsiteX15" fmla="*/ 76200 w 1105078"/>
              <a:gd name="connsiteY15" fmla="*/ 1514503 h 2200303"/>
              <a:gd name="connsiteX16" fmla="*/ 57150 w 1105078"/>
              <a:gd name="connsiteY16" fmla="*/ 1485928 h 2200303"/>
              <a:gd name="connsiteX17" fmla="*/ 47625 w 1105078"/>
              <a:gd name="connsiteY17" fmla="*/ 1419253 h 2200303"/>
              <a:gd name="connsiteX18" fmla="*/ 38100 w 1105078"/>
              <a:gd name="connsiteY18" fmla="*/ 1390678 h 2200303"/>
              <a:gd name="connsiteX19" fmla="*/ 28575 w 1105078"/>
              <a:gd name="connsiteY19" fmla="*/ 1343053 h 2200303"/>
              <a:gd name="connsiteX20" fmla="*/ 19050 w 1105078"/>
              <a:gd name="connsiteY20" fmla="*/ 1304953 h 2200303"/>
              <a:gd name="connsiteX21" fmla="*/ 0 w 1105078"/>
              <a:gd name="connsiteY21" fmla="*/ 1219228 h 2200303"/>
              <a:gd name="connsiteX22" fmla="*/ 9525 w 1105078"/>
              <a:gd name="connsiteY22" fmla="*/ 838228 h 2200303"/>
              <a:gd name="connsiteX23" fmla="*/ 19050 w 1105078"/>
              <a:gd name="connsiteY23" fmla="*/ 809653 h 2200303"/>
              <a:gd name="connsiteX24" fmla="*/ 38100 w 1105078"/>
              <a:gd name="connsiteY24" fmla="*/ 704878 h 2200303"/>
              <a:gd name="connsiteX25" fmla="*/ 66675 w 1105078"/>
              <a:gd name="connsiteY25" fmla="*/ 619153 h 2200303"/>
              <a:gd name="connsiteX26" fmla="*/ 76200 w 1105078"/>
              <a:gd name="connsiteY26" fmla="*/ 590578 h 2200303"/>
              <a:gd name="connsiteX27" fmla="*/ 95250 w 1105078"/>
              <a:gd name="connsiteY27" fmla="*/ 495328 h 2200303"/>
              <a:gd name="connsiteX28" fmla="*/ 104775 w 1105078"/>
              <a:gd name="connsiteY28" fmla="*/ 466753 h 2200303"/>
              <a:gd name="connsiteX29" fmla="*/ 114300 w 1105078"/>
              <a:gd name="connsiteY29" fmla="*/ 419128 h 2200303"/>
              <a:gd name="connsiteX30" fmla="*/ 133350 w 1105078"/>
              <a:gd name="connsiteY30" fmla="*/ 390553 h 2200303"/>
              <a:gd name="connsiteX31" fmla="*/ 152400 w 1105078"/>
              <a:gd name="connsiteY31" fmla="*/ 333403 h 2200303"/>
              <a:gd name="connsiteX32" fmla="*/ 219075 w 1105078"/>
              <a:gd name="connsiteY32" fmla="*/ 257203 h 2200303"/>
              <a:gd name="connsiteX33" fmla="*/ 266700 w 1105078"/>
              <a:gd name="connsiteY33" fmla="*/ 200053 h 2200303"/>
              <a:gd name="connsiteX34" fmla="*/ 285750 w 1105078"/>
              <a:gd name="connsiteY34" fmla="*/ 171478 h 2200303"/>
              <a:gd name="connsiteX35" fmla="*/ 314325 w 1105078"/>
              <a:gd name="connsiteY35" fmla="*/ 161953 h 2200303"/>
              <a:gd name="connsiteX36" fmla="*/ 333375 w 1105078"/>
              <a:gd name="connsiteY36" fmla="*/ 133378 h 2200303"/>
              <a:gd name="connsiteX37" fmla="*/ 447675 w 1105078"/>
              <a:gd name="connsiteY37" fmla="*/ 76228 h 2200303"/>
              <a:gd name="connsiteX38" fmla="*/ 542925 w 1105078"/>
              <a:gd name="connsiteY38" fmla="*/ 66703 h 2200303"/>
              <a:gd name="connsiteX39" fmla="*/ 685800 w 1105078"/>
              <a:gd name="connsiteY39" fmla="*/ 76228 h 2200303"/>
              <a:gd name="connsiteX40" fmla="*/ 809625 w 1105078"/>
              <a:gd name="connsiteY40" fmla="*/ 28 h 2200303"/>
              <a:gd name="connsiteX41" fmla="*/ 1019175 w 1105078"/>
              <a:gd name="connsiteY41" fmla="*/ 85753 h 2200303"/>
              <a:gd name="connsiteX42" fmla="*/ 1104900 w 1105078"/>
              <a:gd name="connsiteY42" fmla="*/ 238153 h 2200303"/>
              <a:gd name="connsiteX43" fmla="*/ 1000125 w 1105078"/>
              <a:gd name="connsiteY43" fmla="*/ 323878 h 2200303"/>
              <a:gd name="connsiteX44" fmla="*/ 1019175 w 1105078"/>
              <a:gd name="connsiteY44" fmla="*/ 352453 h 2200303"/>
              <a:gd name="connsiteX45" fmla="*/ 1047750 w 1105078"/>
              <a:gd name="connsiteY45" fmla="*/ 381028 h 2200303"/>
              <a:gd name="connsiteX46" fmla="*/ 1057275 w 1105078"/>
              <a:gd name="connsiteY46" fmla="*/ 419128 h 2200303"/>
              <a:gd name="connsiteX47" fmla="*/ 904875 w 1105078"/>
              <a:gd name="connsiteY47" fmla="*/ 590578 h 2200303"/>
              <a:gd name="connsiteX48" fmla="*/ 857250 w 1105078"/>
              <a:gd name="connsiteY48" fmla="*/ 876328 h 2200303"/>
              <a:gd name="connsiteX49" fmla="*/ 990600 w 1105078"/>
              <a:gd name="connsiteY49" fmla="*/ 1038253 h 2200303"/>
              <a:gd name="connsiteX50" fmla="*/ 981075 w 1105078"/>
              <a:gd name="connsiteY50" fmla="*/ 1076353 h 2200303"/>
              <a:gd name="connsiteX51" fmla="*/ 971550 w 1105078"/>
              <a:gd name="connsiteY51" fmla="*/ 1104928 h 2200303"/>
              <a:gd name="connsiteX52" fmla="*/ 952500 w 1105078"/>
              <a:gd name="connsiteY52" fmla="*/ 1200178 h 2200303"/>
              <a:gd name="connsiteX53" fmla="*/ 942975 w 1105078"/>
              <a:gd name="connsiteY53" fmla="*/ 1266853 h 2200303"/>
              <a:gd name="connsiteX54" fmla="*/ 923925 w 1105078"/>
              <a:gd name="connsiteY54" fmla="*/ 1333528 h 2200303"/>
              <a:gd name="connsiteX55" fmla="*/ 904875 w 1105078"/>
              <a:gd name="connsiteY55" fmla="*/ 1485928 h 2200303"/>
              <a:gd name="connsiteX56" fmla="*/ 895350 w 1105078"/>
              <a:gd name="connsiteY56" fmla="*/ 1619278 h 2200303"/>
              <a:gd name="connsiteX57" fmla="*/ 885825 w 1105078"/>
              <a:gd name="connsiteY57" fmla="*/ 1962178 h 2200303"/>
              <a:gd name="connsiteX58" fmla="*/ 876300 w 1105078"/>
              <a:gd name="connsiteY58" fmla="*/ 1990753 h 2200303"/>
              <a:gd name="connsiteX59" fmla="*/ 857250 w 1105078"/>
              <a:gd name="connsiteY59" fmla="*/ 2086003 h 2200303"/>
              <a:gd name="connsiteX60" fmla="*/ 847725 w 1105078"/>
              <a:gd name="connsiteY60" fmla="*/ 2114578 h 2200303"/>
              <a:gd name="connsiteX61" fmla="*/ 828675 w 1105078"/>
              <a:gd name="connsiteY61" fmla="*/ 2143153 h 2200303"/>
              <a:gd name="connsiteX62" fmla="*/ 809625 w 1105078"/>
              <a:gd name="connsiteY62" fmla="*/ 2200303 h 2200303"/>
              <a:gd name="connsiteX63" fmla="*/ 390525 w 1105078"/>
              <a:gd name="connsiteY63" fmla="*/ 2190778 h 2200303"/>
              <a:gd name="connsiteX0" fmla="*/ 390525 w 1105078"/>
              <a:gd name="connsiteY0" fmla="*/ 2190778 h 2200303"/>
              <a:gd name="connsiteX1" fmla="*/ 361950 w 1105078"/>
              <a:gd name="connsiteY1" fmla="*/ 2086003 h 2200303"/>
              <a:gd name="connsiteX2" fmla="*/ 323850 w 1105078"/>
              <a:gd name="connsiteY2" fmla="*/ 2028853 h 2200303"/>
              <a:gd name="connsiteX3" fmla="*/ 304800 w 1105078"/>
              <a:gd name="connsiteY3" fmla="*/ 2000278 h 2200303"/>
              <a:gd name="connsiteX4" fmla="*/ 295275 w 1105078"/>
              <a:gd name="connsiteY4" fmla="*/ 1971703 h 2200303"/>
              <a:gd name="connsiteX5" fmla="*/ 257175 w 1105078"/>
              <a:gd name="connsiteY5" fmla="*/ 1914553 h 2200303"/>
              <a:gd name="connsiteX6" fmla="*/ 247650 w 1105078"/>
              <a:gd name="connsiteY6" fmla="*/ 1885978 h 2200303"/>
              <a:gd name="connsiteX7" fmla="*/ 209550 w 1105078"/>
              <a:gd name="connsiteY7" fmla="*/ 1828828 h 2200303"/>
              <a:gd name="connsiteX8" fmla="*/ 180975 w 1105078"/>
              <a:gd name="connsiteY8" fmla="*/ 1752628 h 2200303"/>
              <a:gd name="connsiteX9" fmla="*/ 171450 w 1105078"/>
              <a:gd name="connsiteY9" fmla="*/ 1724053 h 2200303"/>
              <a:gd name="connsiteX10" fmla="*/ 152400 w 1105078"/>
              <a:gd name="connsiteY10" fmla="*/ 1695478 h 2200303"/>
              <a:gd name="connsiteX11" fmla="*/ 142875 w 1105078"/>
              <a:gd name="connsiteY11" fmla="*/ 1666903 h 2200303"/>
              <a:gd name="connsiteX12" fmla="*/ 123825 w 1105078"/>
              <a:gd name="connsiteY12" fmla="*/ 1638328 h 2200303"/>
              <a:gd name="connsiteX13" fmla="*/ 104775 w 1105078"/>
              <a:gd name="connsiteY13" fmla="*/ 1581178 h 2200303"/>
              <a:gd name="connsiteX14" fmla="*/ 85725 w 1105078"/>
              <a:gd name="connsiteY14" fmla="*/ 1543078 h 2200303"/>
              <a:gd name="connsiteX15" fmla="*/ 76200 w 1105078"/>
              <a:gd name="connsiteY15" fmla="*/ 1514503 h 2200303"/>
              <a:gd name="connsiteX16" fmla="*/ 57150 w 1105078"/>
              <a:gd name="connsiteY16" fmla="*/ 1485928 h 2200303"/>
              <a:gd name="connsiteX17" fmla="*/ 47625 w 1105078"/>
              <a:gd name="connsiteY17" fmla="*/ 1419253 h 2200303"/>
              <a:gd name="connsiteX18" fmla="*/ 38100 w 1105078"/>
              <a:gd name="connsiteY18" fmla="*/ 1390678 h 2200303"/>
              <a:gd name="connsiteX19" fmla="*/ 28575 w 1105078"/>
              <a:gd name="connsiteY19" fmla="*/ 1343053 h 2200303"/>
              <a:gd name="connsiteX20" fmla="*/ 19050 w 1105078"/>
              <a:gd name="connsiteY20" fmla="*/ 1304953 h 2200303"/>
              <a:gd name="connsiteX21" fmla="*/ 0 w 1105078"/>
              <a:gd name="connsiteY21" fmla="*/ 1219228 h 2200303"/>
              <a:gd name="connsiteX22" fmla="*/ 9525 w 1105078"/>
              <a:gd name="connsiteY22" fmla="*/ 838228 h 2200303"/>
              <a:gd name="connsiteX23" fmla="*/ 19050 w 1105078"/>
              <a:gd name="connsiteY23" fmla="*/ 809653 h 2200303"/>
              <a:gd name="connsiteX24" fmla="*/ 38100 w 1105078"/>
              <a:gd name="connsiteY24" fmla="*/ 704878 h 2200303"/>
              <a:gd name="connsiteX25" fmla="*/ 66675 w 1105078"/>
              <a:gd name="connsiteY25" fmla="*/ 619153 h 2200303"/>
              <a:gd name="connsiteX26" fmla="*/ 76200 w 1105078"/>
              <a:gd name="connsiteY26" fmla="*/ 590578 h 2200303"/>
              <a:gd name="connsiteX27" fmla="*/ 95250 w 1105078"/>
              <a:gd name="connsiteY27" fmla="*/ 495328 h 2200303"/>
              <a:gd name="connsiteX28" fmla="*/ 104775 w 1105078"/>
              <a:gd name="connsiteY28" fmla="*/ 466753 h 2200303"/>
              <a:gd name="connsiteX29" fmla="*/ 114300 w 1105078"/>
              <a:gd name="connsiteY29" fmla="*/ 419128 h 2200303"/>
              <a:gd name="connsiteX30" fmla="*/ 133350 w 1105078"/>
              <a:gd name="connsiteY30" fmla="*/ 390553 h 2200303"/>
              <a:gd name="connsiteX31" fmla="*/ 152400 w 1105078"/>
              <a:gd name="connsiteY31" fmla="*/ 333403 h 2200303"/>
              <a:gd name="connsiteX32" fmla="*/ 219075 w 1105078"/>
              <a:gd name="connsiteY32" fmla="*/ 257203 h 2200303"/>
              <a:gd name="connsiteX33" fmla="*/ 266700 w 1105078"/>
              <a:gd name="connsiteY33" fmla="*/ 200053 h 2200303"/>
              <a:gd name="connsiteX34" fmla="*/ 285750 w 1105078"/>
              <a:gd name="connsiteY34" fmla="*/ 171478 h 2200303"/>
              <a:gd name="connsiteX35" fmla="*/ 314325 w 1105078"/>
              <a:gd name="connsiteY35" fmla="*/ 161953 h 2200303"/>
              <a:gd name="connsiteX36" fmla="*/ 333375 w 1105078"/>
              <a:gd name="connsiteY36" fmla="*/ 133378 h 2200303"/>
              <a:gd name="connsiteX37" fmla="*/ 447675 w 1105078"/>
              <a:gd name="connsiteY37" fmla="*/ 76228 h 2200303"/>
              <a:gd name="connsiteX38" fmla="*/ 542925 w 1105078"/>
              <a:gd name="connsiteY38" fmla="*/ 66703 h 2200303"/>
              <a:gd name="connsiteX39" fmla="*/ 685800 w 1105078"/>
              <a:gd name="connsiteY39" fmla="*/ 76228 h 2200303"/>
              <a:gd name="connsiteX40" fmla="*/ 809625 w 1105078"/>
              <a:gd name="connsiteY40" fmla="*/ 28 h 2200303"/>
              <a:gd name="connsiteX41" fmla="*/ 1019175 w 1105078"/>
              <a:gd name="connsiteY41" fmla="*/ 85753 h 2200303"/>
              <a:gd name="connsiteX42" fmla="*/ 1104900 w 1105078"/>
              <a:gd name="connsiteY42" fmla="*/ 238153 h 2200303"/>
              <a:gd name="connsiteX43" fmla="*/ 1000125 w 1105078"/>
              <a:gd name="connsiteY43" fmla="*/ 323878 h 2200303"/>
              <a:gd name="connsiteX44" fmla="*/ 1019175 w 1105078"/>
              <a:gd name="connsiteY44" fmla="*/ 352453 h 2200303"/>
              <a:gd name="connsiteX45" fmla="*/ 1047750 w 1105078"/>
              <a:gd name="connsiteY45" fmla="*/ 381028 h 2200303"/>
              <a:gd name="connsiteX46" fmla="*/ 1057275 w 1105078"/>
              <a:gd name="connsiteY46" fmla="*/ 419128 h 2200303"/>
              <a:gd name="connsiteX47" fmla="*/ 904875 w 1105078"/>
              <a:gd name="connsiteY47" fmla="*/ 590578 h 2200303"/>
              <a:gd name="connsiteX48" fmla="*/ 857250 w 1105078"/>
              <a:gd name="connsiteY48" fmla="*/ 876328 h 2200303"/>
              <a:gd name="connsiteX49" fmla="*/ 981075 w 1105078"/>
              <a:gd name="connsiteY49" fmla="*/ 1076353 h 2200303"/>
              <a:gd name="connsiteX50" fmla="*/ 971550 w 1105078"/>
              <a:gd name="connsiteY50" fmla="*/ 1104928 h 2200303"/>
              <a:gd name="connsiteX51" fmla="*/ 952500 w 1105078"/>
              <a:gd name="connsiteY51" fmla="*/ 1200178 h 2200303"/>
              <a:gd name="connsiteX52" fmla="*/ 942975 w 1105078"/>
              <a:gd name="connsiteY52" fmla="*/ 1266853 h 2200303"/>
              <a:gd name="connsiteX53" fmla="*/ 923925 w 1105078"/>
              <a:gd name="connsiteY53" fmla="*/ 1333528 h 2200303"/>
              <a:gd name="connsiteX54" fmla="*/ 904875 w 1105078"/>
              <a:gd name="connsiteY54" fmla="*/ 1485928 h 2200303"/>
              <a:gd name="connsiteX55" fmla="*/ 895350 w 1105078"/>
              <a:gd name="connsiteY55" fmla="*/ 1619278 h 2200303"/>
              <a:gd name="connsiteX56" fmla="*/ 885825 w 1105078"/>
              <a:gd name="connsiteY56" fmla="*/ 1962178 h 2200303"/>
              <a:gd name="connsiteX57" fmla="*/ 876300 w 1105078"/>
              <a:gd name="connsiteY57" fmla="*/ 1990753 h 2200303"/>
              <a:gd name="connsiteX58" fmla="*/ 857250 w 1105078"/>
              <a:gd name="connsiteY58" fmla="*/ 2086003 h 2200303"/>
              <a:gd name="connsiteX59" fmla="*/ 847725 w 1105078"/>
              <a:gd name="connsiteY59" fmla="*/ 2114578 h 2200303"/>
              <a:gd name="connsiteX60" fmla="*/ 828675 w 1105078"/>
              <a:gd name="connsiteY60" fmla="*/ 2143153 h 2200303"/>
              <a:gd name="connsiteX61" fmla="*/ 809625 w 1105078"/>
              <a:gd name="connsiteY61" fmla="*/ 2200303 h 2200303"/>
              <a:gd name="connsiteX62" fmla="*/ 390525 w 1105078"/>
              <a:gd name="connsiteY62" fmla="*/ 2190778 h 2200303"/>
              <a:gd name="connsiteX0" fmla="*/ 390525 w 1105078"/>
              <a:gd name="connsiteY0" fmla="*/ 2190778 h 2200303"/>
              <a:gd name="connsiteX1" fmla="*/ 361950 w 1105078"/>
              <a:gd name="connsiteY1" fmla="*/ 2086003 h 2200303"/>
              <a:gd name="connsiteX2" fmla="*/ 323850 w 1105078"/>
              <a:gd name="connsiteY2" fmla="*/ 2028853 h 2200303"/>
              <a:gd name="connsiteX3" fmla="*/ 304800 w 1105078"/>
              <a:gd name="connsiteY3" fmla="*/ 2000278 h 2200303"/>
              <a:gd name="connsiteX4" fmla="*/ 295275 w 1105078"/>
              <a:gd name="connsiteY4" fmla="*/ 1971703 h 2200303"/>
              <a:gd name="connsiteX5" fmla="*/ 257175 w 1105078"/>
              <a:gd name="connsiteY5" fmla="*/ 1914553 h 2200303"/>
              <a:gd name="connsiteX6" fmla="*/ 247650 w 1105078"/>
              <a:gd name="connsiteY6" fmla="*/ 1885978 h 2200303"/>
              <a:gd name="connsiteX7" fmla="*/ 209550 w 1105078"/>
              <a:gd name="connsiteY7" fmla="*/ 1828828 h 2200303"/>
              <a:gd name="connsiteX8" fmla="*/ 180975 w 1105078"/>
              <a:gd name="connsiteY8" fmla="*/ 1752628 h 2200303"/>
              <a:gd name="connsiteX9" fmla="*/ 171450 w 1105078"/>
              <a:gd name="connsiteY9" fmla="*/ 1724053 h 2200303"/>
              <a:gd name="connsiteX10" fmla="*/ 152400 w 1105078"/>
              <a:gd name="connsiteY10" fmla="*/ 1695478 h 2200303"/>
              <a:gd name="connsiteX11" fmla="*/ 142875 w 1105078"/>
              <a:gd name="connsiteY11" fmla="*/ 1666903 h 2200303"/>
              <a:gd name="connsiteX12" fmla="*/ 123825 w 1105078"/>
              <a:gd name="connsiteY12" fmla="*/ 1638328 h 2200303"/>
              <a:gd name="connsiteX13" fmla="*/ 104775 w 1105078"/>
              <a:gd name="connsiteY13" fmla="*/ 1581178 h 2200303"/>
              <a:gd name="connsiteX14" fmla="*/ 85725 w 1105078"/>
              <a:gd name="connsiteY14" fmla="*/ 1543078 h 2200303"/>
              <a:gd name="connsiteX15" fmla="*/ 76200 w 1105078"/>
              <a:gd name="connsiteY15" fmla="*/ 1514503 h 2200303"/>
              <a:gd name="connsiteX16" fmla="*/ 57150 w 1105078"/>
              <a:gd name="connsiteY16" fmla="*/ 1485928 h 2200303"/>
              <a:gd name="connsiteX17" fmla="*/ 47625 w 1105078"/>
              <a:gd name="connsiteY17" fmla="*/ 1419253 h 2200303"/>
              <a:gd name="connsiteX18" fmla="*/ 38100 w 1105078"/>
              <a:gd name="connsiteY18" fmla="*/ 1390678 h 2200303"/>
              <a:gd name="connsiteX19" fmla="*/ 28575 w 1105078"/>
              <a:gd name="connsiteY19" fmla="*/ 1343053 h 2200303"/>
              <a:gd name="connsiteX20" fmla="*/ 19050 w 1105078"/>
              <a:gd name="connsiteY20" fmla="*/ 1304953 h 2200303"/>
              <a:gd name="connsiteX21" fmla="*/ 0 w 1105078"/>
              <a:gd name="connsiteY21" fmla="*/ 1219228 h 2200303"/>
              <a:gd name="connsiteX22" fmla="*/ 9525 w 1105078"/>
              <a:gd name="connsiteY22" fmla="*/ 838228 h 2200303"/>
              <a:gd name="connsiteX23" fmla="*/ 19050 w 1105078"/>
              <a:gd name="connsiteY23" fmla="*/ 809653 h 2200303"/>
              <a:gd name="connsiteX24" fmla="*/ 38100 w 1105078"/>
              <a:gd name="connsiteY24" fmla="*/ 704878 h 2200303"/>
              <a:gd name="connsiteX25" fmla="*/ 66675 w 1105078"/>
              <a:gd name="connsiteY25" fmla="*/ 619153 h 2200303"/>
              <a:gd name="connsiteX26" fmla="*/ 76200 w 1105078"/>
              <a:gd name="connsiteY26" fmla="*/ 590578 h 2200303"/>
              <a:gd name="connsiteX27" fmla="*/ 95250 w 1105078"/>
              <a:gd name="connsiteY27" fmla="*/ 495328 h 2200303"/>
              <a:gd name="connsiteX28" fmla="*/ 104775 w 1105078"/>
              <a:gd name="connsiteY28" fmla="*/ 466753 h 2200303"/>
              <a:gd name="connsiteX29" fmla="*/ 114300 w 1105078"/>
              <a:gd name="connsiteY29" fmla="*/ 419128 h 2200303"/>
              <a:gd name="connsiteX30" fmla="*/ 133350 w 1105078"/>
              <a:gd name="connsiteY30" fmla="*/ 390553 h 2200303"/>
              <a:gd name="connsiteX31" fmla="*/ 152400 w 1105078"/>
              <a:gd name="connsiteY31" fmla="*/ 333403 h 2200303"/>
              <a:gd name="connsiteX32" fmla="*/ 219075 w 1105078"/>
              <a:gd name="connsiteY32" fmla="*/ 257203 h 2200303"/>
              <a:gd name="connsiteX33" fmla="*/ 266700 w 1105078"/>
              <a:gd name="connsiteY33" fmla="*/ 200053 h 2200303"/>
              <a:gd name="connsiteX34" fmla="*/ 285750 w 1105078"/>
              <a:gd name="connsiteY34" fmla="*/ 171478 h 2200303"/>
              <a:gd name="connsiteX35" fmla="*/ 314325 w 1105078"/>
              <a:gd name="connsiteY35" fmla="*/ 161953 h 2200303"/>
              <a:gd name="connsiteX36" fmla="*/ 333375 w 1105078"/>
              <a:gd name="connsiteY36" fmla="*/ 133378 h 2200303"/>
              <a:gd name="connsiteX37" fmla="*/ 447675 w 1105078"/>
              <a:gd name="connsiteY37" fmla="*/ 76228 h 2200303"/>
              <a:gd name="connsiteX38" fmla="*/ 542925 w 1105078"/>
              <a:gd name="connsiteY38" fmla="*/ 66703 h 2200303"/>
              <a:gd name="connsiteX39" fmla="*/ 685800 w 1105078"/>
              <a:gd name="connsiteY39" fmla="*/ 76228 h 2200303"/>
              <a:gd name="connsiteX40" fmla="*/ 809625 w 1105078"/>
              <a:gd name="connsiteY40" fmla="*/ 28 h 2200303"/>
              <a:gd name="connsiteX41" fmla="*/ 1019175 w 1105078"/>
              <a:gd name="connsiteY41" fmla="*/ 85753 h 2200303"/>
              <a:gd name="connsiteX42" fmla="*/ 1104900 w 1105078"/>
              <a:gd name="connsiteY42" fmla="*/ 238153 h 2200303"/>
              <a:gd name="connsiteX43" fmla="*/ 1000125 w 1105078"/>
              <a:gd name="connsiteY43" fmla="*/ 323878 h 2200303"/>
              <a:gd name="connsiteX44" fmla="*/ 1019175 w 1105078"/>
              <a:gd name="connsiteY44" fmla="*/ 352453 h 2200303"/>
              <a:gd name="connsiteX45" fmla="*/ 1047750 w 1105078"/>
              <a:gd name="connsiteY45" fmla="*/ 381028 h 2200303"/>
              <a:gd name="connsiteX46" fmla="*/ 1057275 w 1105078"/>
              <a:gd name="connsiteY46" fmla="*/ 419128 h 2200303"/>
              <a:gd name="connsiteX47" fmla="*/ 904875 w 1105078"/>
              <a:gd name="connsiteY47" fmla="*/ 590578 h 2200303"/>
              <a:gd name="connsiteX48" fmla="*/ 857250 w 1105078"/>
              <a:gd name="connsiteY48" fmla="*/ 876328 h 2200303"/>
              <a:gd name="connsiteX49" fmla="*/ 981075 w 1105078"/>
              <a:gd name="connsiteY49" fmla="*/ 1076353 h 2200303"/>
              <a:gd name="connsiteX50" fmla="*/ 952500 w 1105078"/>
              <a:gd name="connsiteY50" fmla="*/ 1200178 h 2200303"/>
              <a:gd name="connsiteX51" fmla="*/ 942975 w 1105078"/>
              <a:gd name="connsiteY51" fmla="*/ 1266853 h 2200303"/>
              <a:gd name="connsiteX52" fmla="*/ 923925 w 1105078"/>
              <a:gd name="connsiteY52" fmla="*/ 1333528 h 2200303"/>
              <a:gd name="connsiteX53" fmla="*/ 904875 w 1105078"/>
              <a:gd name="connsiteY53" fmla="*/ 1485928 h 2200303"/>
              <a:gd name="connsiteX54" fmla="*/ 895350 w 1105078"/>
              <a:gd name="connsiteY54" fmla="*/ 1619278 h 2200303"/>
              <a:gd name="connsiteX55" fmla="*/ 885825 w 1105078"/>
              <a:gd name="connsiteY55" fmla="*/ 1962178 h 2200303"/>
              <a:gd name="connsiteX56" fmla="*/ 876300 w 1105078"/>
              <a:gd name="connsiteY56" fmla="*/ 1990753 h 2200303"/>
              <a:gd name="connsiteX57" fmla="*/ 857250 w 1105078"/>
              <a:gd name="connsiteY57" fmla="*/ 2086003 h 2200303"/>
              <a:gd name="connsiteX58" fmla="*/ 847725 w 1105078"/>
              <a:gd name="connsiteY58" fmla="*/ 2114578 h 2200303"/>
              <a:gd name="connsiteX59" fmla="*/ 828675 w 1105078"/>
              <a:gd name="connsiteY59" fmla="*/ 2143153 h 2200303"/>
              <a:gd name="connsiteX60" fmla="*/ 809625 w 1105078"/>
              <a:gd name="connsiteY60" fmla="*/ 2200303 h 2200303"/>
              <a:gd name="connsiteX61" fmla="*/ 390525 w 1105078"/>
              <a:gd name="connsiteY61" fmla="*/ 2190778 h 2200303"/>
              <a:gd name="connsiteX0" fmla="*/ 390525 w 1105078"/>
              <a:gd name="connsiteY0" fmla="*/ 2190778 h 2200303"/>
              <a:gd name="connsiteX1" fmla="*/ 361950 w 1105078"/>
              <a:gd name="connsiteY1" fmla="*/ 2086003 h 2200303"/>
              <a:gd name="connsiteX2" fmla="*/ 323850 w 1105078"/>
              <a:gd name="connsiteY2" fmla="*/ 2028853 h 2200303"/>
              <a:gd name="connsiteX3" fmla="*/ 304800 w 1105078"/>
              <a:gd name="connsiteY3" fmla="*/ 2000278 h 2200303"/>
              <a:gd name="connsiteX4" fmla="*/ 295275 w 1105078"/>
              <a:gd name="connsiteY4" fmla="*/ 1971703 h 2200303"/>
              <a:gd name="connsiteX5" fmla="*/ 257175 w 1105078"/>
              <a:gd name="connsiteY5" fmla="*/ 1914553 h 2200303"/>
              <a:gd name="connsiteX6" fmla="*/ 247650 w 1105078"/>
              <a:gd name="connsiteY6" fmla="*/ 1885978 h 2200303"/>
              <a:gd name="connsiteX7" fmla="*/ 209550 w 1105078"/>
              <a:gd name="connsiteY7" fmla="*/ 1828828 h 2200303"/>
              <a:gd name="connsiteX8" fmla="*/ 180975 w 1105078"/>
              <a:gd name="connsiteY8" fmla="*/ 1752628 h 2200303"/>
              <a:gd name="connsiteX9" fmla="*/ 171450 w 1105078"/>
              <a:gd name="connsiteY9" fmla="*/ 1724053 h 2200303"/>
              <a:gd name="connsiteX10" fmla="*/ 152400 w 1105078"/>
              <a:gd name="connsiteY10" fmla="*/ 1695478 h 2200303"/>
              <a:gd name="connsiteX11" fmla="*/ 142875 w 1105078"/>
              <a:gd name="connsiteY11" fmla="*/ 1666903 h 2200303"/>
              <a:gd name="connsiteX12" fmla="*/ 123825 w 1105078"/>
              <a:gd name="connsiteY12" fmla="*/ 1638328 h 2200303"/>
              <a:gd name="connsiteX13" fmla="*/ 104775 w 1105078"/>
              <a:gd name="connsiteY13" fmla="*/ 1581178 h 2200303"/>
              <a:gd name="connsiteX14" fmla="*/ 85725 w 1105078"/>
              <a:gd name="connsiteY14" fmla="*/ 1543078 h 2200303"/>
              <a:gd name="connsiteX15" fmla="*/ 76200 w 1105078"/>
              <a:gd name="connsiteY15" fmla="*/ 1514503 h 2200303"/>
              <a:gd name="connsiteX16" fmla="*/ 57150 w 1105078"/>
              <a:gd name="connsiteY16" fmla="*/ 1485928 h 2200303"/>
              <a:gd name="connsiteX17" fmla="*/ 47625 w 1105078"/>
              <a:gd name="connsiteY17" fmla="*/ 1419253 h 2200303"/>
              <a:gd name="connsiteX18" fmla="*/ 38100 w 1105078"/>
              <a:gd name="connsiteY18" fmla="*/ 1390678 h 2200303"/>
              <a:gd name="connsiteX19" fmla="*/ 28575 w 1105078"/>
              <a:gd name="connsiteY19" fmla="*/ 1343053 h 2200303"/>
              <a:gd name="connsiteX20" fmla="*/ 19050 w 1105078"/>
              <a:gd name="connsiteY20" fmla="*/ 1304953 h 2200303"/>
              <a:gd name="connsiteX21" fmla="*/ 0 w 1105078"/>
              <a:gd name="connsiteY21" fmla="*/ 1219228 h 2200303"/>
              <a:gd name="connsiteX22" fmla="*/ 9525 w 1105078"/>
              <a:gd name="connsiteY22" fmla="*/ 838228 h 2200303"/>
              <a:gd name="connsiteX23" fmla="*/ 19050 w 1105078"/>
              <a:gd name="connsiteY23" fmla="*/ 809653 h 2200303"/>
              <a:gd name="connsiteX24" fmla="*/ 38100 w 1105078"/>
              <a:gd name="connsiteY24" fmla="*/ 704878 h 2200303"/>
              <a:gd name="connsiteX25" fmla="*/ 66675 w 1105078"/>
              <a:gd name="connsiteY25" fmla="*/ 619153 h 2200303"/>
              <a:gd name="connsiteX26" fmla="*/ 76200 w 1105078"/>
              <a:gd name="connsiteY26" fmla="*/ 590578 h 2200303"/>
              <a:gd name="connsiteX27" fmla="*/ 95250 w 1105078"/>
              <a:gd name="connsiteY27" fmla="*/ 495328 h 2200303"/>
              <a:gd name="connsiteX28" fmla="*/ 104775 w 1105078"/>
              <a:gd name="connsiteY28" fmla="*/ 466753 h 2200303"/>
              <a:gd name="connsiteX29" fmla="*/ 114300 w 1105078"/>
              <a:gd name="connsiteY29" fmla="*/ 419128 h 2200303"/>
              <a:gd name="connsiteX30" fmla="*/ 133350 w 1105078"/>
              <a:gd name="connsiteY30" fmla="*/ 390553 h 2200303"/>
              <a:gd name="connsiteX31" fmla="*/ 152400 w 1105078"/>
              <a:gd name="connsiteY31" fmla="*/ 333403 h 2200303"/>
              <a:gd name="connsiteX32" fmla="*/ 219075 w 1105078"/>
              <a:gd name="connsiteY32" fmla="*/ 257203 h 2200303"/>
              <a:gd name="connsiteX33" fmla="*/ 266700 w 1105078"/>
              <a:gd name="connsiteY33" fmla="*/ 200053 h 2200303"/>
              <a:gd name="connsiteX34" fmla="*/ 285750 w 1105078"/>
              <a:gd name="connsiteY34" fmla="*/ 171478 h 2200303"/>
              <a:gd name="connsiteX35" fmla="*/ 314325 w 1105078"/>
              <a:gd name="connsiteY35" fmla="*/ 161953 h 2200303"/>
              <a:gd name="connsiteX36" fmla="*/ 333375 w 1105078"/>
              <a:gd name="connsiteY36" fmla="*/ 133378 h 2200303"/>
              <a:gd name="connsiteX37" fmla="*/ 447675 w 1105078"/>
              <a:gd name="connsiteY37" fmla="*/ 76228 h 2200303"/>
              <a:gd name="connsiteX38" fmla="*/ 542925 w 1105078"/>
              <a:gd name="connsiteY38" fmla="*/ 66703 h 2200303"/>
              <a:gd name="connsiteX39" fmla="*/ 685800 w 1105078"/>
              <a:gd name="connsiteY39" fmla="*/ 76228 h 2200303"/>
              <a:gd name="connsiteX40" fmla="*/ 809625 w 1105078"/>
              <a:gd name="connsiteY40" fmla="*/ 28 h 2200303"/>
              <a:gd name="connsiteX41" fmla="*/ 1019175 w 1105078"/>
              <a:gd name="connsiteY41" fmla="*/ 85753 h 2200303"/>
              <a:gd name="connsiteX42" fmla="*/ 1104900 w 1105078"/>
              <a:gd name="connsiteY42" fmla="*/ 238153 h 2200303"/>
              <a:gd name="connsiteX43" fmla="*/ 1000125 w 1105078"/>
              <a:gd name="connsiteY43" fmla="*/ 323878 h 2200303"/>
              <a:gd name="connsiteX44" fmla="*/ 1019175 w 1105078"/>
              <a:gd name="connsiteY44" fmla="*/ 352453 h 2200303"/>
              <a:gd name="connsiteX45" fmla="*/ 1047750 w 1105078"/>
              <a:gd name="connsiteY45" fmla="*/ 381028 h 2200303"/>
              <a:gd name="connsiteX46" fmla="*/ 1057275 w 1105078"/>
              <a:gd name="connsiteY46" fmla="*/ 419128 h 2200303"/>
              <a:gd name="connsiteX47" fmla="*/ 904875 w 1105078"/>
              <a:gd name="connsiteY47" fmla="*/ 590578 h 2200303"/>
              <a:gd name="connsiteX48" fmla="*/ 857250 w 1105078"/>
              <a:gd name="connsiteY48" fmla="*/ 876328 h 2200303"/>
              <a:gd name="connsiteX49" fmla="*/ 923925 w 1105078"/>
              <a:gd name="connsiteY49" fmla="*/ 1085878 h 2200303"/>
              <a:gd name="connsiteX50" fmla="*/ 952500 w 1105078"/>
              <a:gd name="connsiteY50" fmla="*/ 1200178 h 2200303"/>
              <a:gd name="connsiteX51" fmla="*/ 942975 w 1105078"/>
              <a:gd name="connsiteY51" fmla="*/ 1266853 h 2200303"/>
              <a:gd name="connsiteX52" fmla="*/ 923925 w 1105078"/>
              <a:gd name="connsiteY52" fmla="*/ 1333528 h 2200303"/>
              <a:gd name="connsiteX53" fmla="*/ 904875 w 1105078"/>
              <a:gd name="connsiteY53" fmla="*/ 1485928 h 2200303"/>
              <a:gd name="connsiteX54" fmla="*/ 895350 w 1105078"/>
              <a:gd name="connsiteY54" fmla="*/ 1619278 h 2200303"/>
              <a:gd name="connsiteX55" fmla="*/ 885825 w 1105078"/>
              <a:gd name="connsiteY55" fmla="*/ 1962178 h 2200303"/>
              <a:gd name="connsiteX56" fmla="*/ 876300 w 1105078"/>
              <a:gd name="connsiteY56" fmla="*/ 1990753 h 2200303"/>
              <a:gd name="connsiteX57" fmla="*/ 857250 w 1105078"/>
              <a:gd name="connsiteY57" fmla="*/ 2086003 h 2200303"/>
              <a:gd name="connsiteX58" fmla="*/ 847725 w 1105078"/>
              <a:gd name="connsiteY58" fmla="*/ 2114578 h 2200303"/>
              <a:gd name="connsiteX59" fmla="*/ 828675 w 1105078"/>
              <a:gd name="connsiteY59" fmla="*/ 2143153 h 2200303"/>
              <a:gd name="connsiteX60" fmla="*/ 809625 w 1105078"/>
              <a:gd name="connsiteY60" fmla="*/ 2200303 h 2200303"/>
              <a:gd name="connsiteX61" fmla="*/ 390525 w 1105078"/>
              <a:gd name="connsiteY61" fmla="*/ 2190778 h 220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05078" h="2200303">
                <a:moveTo>
                  <a:pt x="390525" y="2190778"/>
                </a:moveTo>
                <a:cubicBezTo>
                  <a:pt x="385413" y="2165218"/>
                  <a:pt x="375761" y="2106720"/>
                  <a:pt x="361950" y="2086003"/>
                </a:cubicBezTo>
                <a:lnTo>
                  <a:pt x="323850" y="2028853"/>
                </a:lnTo>
                <a:cubicBezTo>
                  <a:pt x="317500" y="2019328"/>
                  <a:pt x="308420" y="2011138"/>
                  <a:pt x="304800" y="2000278"/>
                </a:cubicBezTo>
                <a:cubicBezTo>
                  <a:pt x="301625" y="1990753"/>
                  <a:pt x="300151" y="1980480"/>
                  <a:pt x="295275" y="1971703"/>
                </a:cubicBezTo>
                <a:cubicBezTo>
                  <a:pt x="284156" y="1951689"/>
                  <a:pt x="264415" y="1936273"/>
                  <a:pt x="257175" y="1914553"/>
                </a:cubicBezTo>
                <a:cubicBezTo>
                  <a:pt x="254000" y="1905028"/>
                  <a:pt x="252526" y="1894755"/>
                  <a:pt x="247650" y="1885978"/>
                </a:cubicBezTo>
                <a:cubicBezTo>
                  <a:pt x="236531" y="1865964"/>
                  <a:pt x="209550" y="1828828"/>
                  <a:pt x="209550" y="1828828"/>
                </a:cubicBezTo>
                <a:cubicBezTo>
                  <a:pt x="191989" y="1758584"/>
                  <a:pt x="210860" y="1822360"/>
                  <a:pt x="180975" y="1752628"/>
                </a:cubicBezTo>
                <a:cubicBezTo>
                  <a:pt x="177020" y="1743400"/>
                  <a:pt x="175940" y="1733033"/>
                  <a:pt x="171450" y="1724053"/>
                </a:cubicBezTo>
                <a:cubicBezTo>
                  <a:pt x="166330" y="1713814"/>
                  <a:pt x="157520" y="1705717"/>
                  <a:pt x="152400" y="1695478"/>
                </a:cubicBezTo>
                <a:cubicBezTo>
                  <a:pt x="147910" y="1686498"/>
                  <a:pt x="147365" y="1675883"/>
                  <a:pt x="142875" y="1666903"/>
                </a:cubicBezTo>
                <a:cubicBezTo>
                  <a:pt x="137755" y="1656664"/>
                  <a:pt x="128474" y="1648789"/>
                  <a:pt x="123825" y="1638328"/>
                </a:cubicBezTo>
                <a:cubicBezTo>
                  <a:pt x="115670" y="1619978"/>
                  <a:pt x="113755" y="1599139"/>
                  <a:pt x="104775" y="1581178"/>
                </a:cubicBezTo>
                <a:cubicBezTo>
                  <a:pt x="98425" y="1568478"/>
                  <a:pt x="91318" y="1556129"/>
                  <a:pt x="85725" y="1543078"/>
                </a:cubicBezTo>
                <a:cubicBezTo>
                  <a:pt x="81770" y="1533850"/>
                  <a:pt x="80690" y="1523483"/>
                  <a:pt x="76200" y="1514503"/>
                </a:cubicBezTo>
                <a:cubicBezTo>
                  <a:pt x="71080" y="1504264"/>
                  <a:pt x="63500" y="1495453"/>
                  <a:pt x="57150" y="1485928"/>
                </a:cubicBezTo>
                <a:cubicBezTo>
                  <a:pt x="53975" y="1463703"/>
                  <a:pt x="52028" y="1441268"/>
                  <a:pt x="47625" y="1419253"/>
                </a:cubicBezTo>
                <a:cubicBezTo>
                  <a:pt x="45656" y="1409408"/>
                  <a:pt x="40535" y="1400418"/>
                  <a:pt x="38100" y="1390678"/>
                </a:cubicBezTo>
                <a:cubicBezTo>
                  <a:pt x="34173" y="1374972"/>
                  <a:pt x="32087" y="1358857"/>
                  <a:pt x="28575" y="1343053"/>
                </a:cubicBezTo>
                <a:cubicBezTo>
                  <a:pt x="25735" y="1330274"/>
                  <a:pt x="21617" y="1317790"/>
                  <a:pt x="19050" y="1304953"/>
                </a:cubicBezTo>
                <a:cubicBezTo>
                  <a:pt x="2287" y="1221136"/>
                  <a:pt x="18537" y="1274840"/>
                  <a:pt x="0" y="1219228"/>
                </a:cubicBezTo>
                <a:cubicBezTo>
                  <a:pt x="3175" y="1092228"/>
                  <a:pt x="3623" y="965130"/>
                  <a:pt x="9525" y="838228"/>
                </a:cubicBezTo>
                <a:cubicBezTo>
                  <a:pt x="9991" y="828199"/>
                  <a:pt x="17081" y="819498"/>
                  <a:pt x="19050" y="809653"/>
                </a:cubicBezTo>
                <a:cubicBezTo>
                  <a:pt x="33809" y="735860"/>
                  <a:pt x="21158" y="761352"/>
                  <a:pt x="38100" y="704878"/>
                </a:cubicBezTo>
                <a:lnTo>
                  <a:pt x="66675" y="619153"/>
                </a:lnTo>
                <a:cubicBezTo>
                  <a:pt x="69850" y="609628"/>
                  <a:pt x="74231" y="600423"/>
                  <a:pt x="76200" y="590578"/>
                </a:cubicBezTo>
                <a:cubicBezTo>
                  <a:pt x="82550" y="558828"/>
                  <a:pt x="85011" y="526045"/>
                  <a:pt x="95250" y="495328"/>
                </a:cubicBezTo>
                <a:cubicBezTo>
                  <a:pt x="98425" y="485803"/>
                  <a:pt x="102340" y="476493"/>
                  <a:pt x="104775" y="466753"/>
                </a:cubicBezTo>
                <a:cubicBezTo>
                  <a:pt x="108702" y="451047"/>
                  <a:pt x="108616" y="434287"/>
                  <a:pt x="114300" y="419128"/>
                </a:cubicBezTo>
                <a:cubicBezTo>
                  <a:pt x="118320" y="408409"/>
                  <a:pt x="128701" y="401014"/>
                  <a:pt x="133350" y="390553"/>
                </a:cubicBezTo>
                <a:cubicBezTo>
                  <a:pt x="141505" y="372203"/>
                  <a:pt x="141261" y="350111"/>
                  <a:pt x="152400" y="333403"/>
                </a:cubicBezTo>
                <a:cubicBezTo>
                  <a:pt x="196850" y="266728"/>
                  <a:pt x="171450" y="288953"/>
                  <a:pt x="219075" y="257203"/>
                </a:cubicBezTo>
                <a:cubicBezTo>
                  <a:pt x="266373" y="186257"/>
                  <a:pt x="205584" y="273392"/>
                  <a:pt x="266700" y="200053"/>
                </a:cubicBezTo>
                <a:cubicBezTo>
                  <a:pt x="274029" y="191259"/>
                  <a:pt x="276811" y="178629"/>
                  <a:pt x="285750" y="171478"/>
                </a:cubicBezTo>
                <a:cubicBezTo>
                  <a:pt x="293590" y="165206"/>
                  <a:pt x="304800" y="165128"/>
                  <a:pt x="314325" y="161953"/>
                </a:cubicBezTo>
                <a:cubicBezTo>
                  <a:pt x="320675" y="152428"/>
                  <a:pt x="324760" y="140916"/>
                  <a:pt x="333375" y="133378"/>
                </a:cubicBezTo>
                <a:cubicBezTo>
                  <a:pt x="360304" y="109815"/>
                  <a:pt x="409964" y="79999"/>
                  <a:pt x="447675" y="76228"/>
                </a:cubicBezTo>
                <a:lnTo>
                  <a:pt x="542925" y="66703"/>
                </a:lnTo>
                <a:cubicBezTo>
                  <a:pt x="590550" y="69878"/>
                  <a:pt x="641350" y="87341"/>
                  <a:pt x="685800" y="76228"/>
                </a:cubicBezTo>
                <a:cubicBezTo>
                  <a:pt x="730250" y="65115"/>
                  <a:pt x="754063" y="-1559"/>
                  <a:pt x="809625" y="28"/>
                </a:cubicBezTo>
                <a:cubicBezTo>
                  <a:pt x="865187" y="1615"/>
                  <a:pt x="969963" y="46065"/>
                  <a:pt x="1019175" y="85753"/>
                </a:cubicBezTo>
                <a:cubicBezTo>
                  <a:pt x="1068388" y="125441"/>
                  <a:pt x="1108075" y="198466"/>
                  <a:pt x="1104900" y="238153"/>
                </a:cubicBezTo>
                <a:cubicBezTo>
                  <a:pt x="1101725" y="277840"/>
                  <a:pt x="1014413" y="304828"/>
                  <a:pt x="1000125" y="323878"/>
                </a:cubicBezTo>
                <a:cubicBezTo>
                  <a:pt x="985838" y="342928"/>
                  <a:pt x="1011080" y="344358"/>
                  <a:pt x="1019175" y="352453"/>
                </a:cubicBezTo>
                <a:lnTo>
                  <a:pt x="1047750" y="381028"/>
                </a:lnTo>
                <a:cubicBezTo>
                  <a:pt x="1050925" y="393728"/>
                  <a:pt x="1081087" y="384203"/>
                  <a:pt x="1057275" y="419128"/>
                </a:cubicBezTo>
                <a:cubicBezTo>
                  <a:pt x="1033463" y="454053"/>
                  <a:pt x="938212" y="514378"/>
                  <a:pt x="904875" y="590578"/>
                </a:cubicBezTo>
                <a:cubicBezTo>
                  <a:pt x="871538" y="666778"/>
                  <a:pt x="854075" y="793778"/>
                  <a:pt x="857250" y="876328"/>
                </a:cubicBezTo>
                <a:cubicBezTo>
                  <a:pt x="860425" y="958878"/>
                  <a:pt x="908050" y="1031903"/>
                  <a:pt x="923925" y="1085878"/>
                </a:cubicBezTo>
                <a:cubicBezTo>
                  <a:pt x="939800" y="1139853"/>
                  <a:pt x="949325" y="1170015"/>
                  <a:pt x="952500" y="1200178"/>
                </a:cubicBezTo>
                <a:cubicBezTo>
                  <a:pt x="955675" y="1230341"/>
                  <a:pt x="946991" y="1244764"/>
                  <a:pt x="942975" y="1266853"/>
                </a:cubicBezTo>
                <a:cubicBezTo>
                  <a:pt x="938191" y="1293165"/>
                  <a:pt x="932086" y="1309045"/>
                  <a:pt x="923925" y="1333528"/>
                </a:cubicBezTo>
                <a:cubicBezTo>
                  <a:pt x="915542" y="1392211"/>
                  <a:pt x="910210" y="1424573"/>
                  <a:pt x="904875" y="1485928"/>
                </a:cubicBezTo>
                <a:cubicBezTo>
                  <a:pt x="901015" y="1530324"/>
                  <a:pt x="898525" y="1574828"/>
                  <a:pt x="895350" y="1619278"/>
                </a:cubicBezTo>
                <a:cubicBezTo>
                  <a:pt x="892175" y="1733578"/>
                  <a:pt x="891681" y="1847984"/>
                  <a:pt x="885825" y="1962178"/>
                </a:cubicBezTo>
                <a:cubicBezTo>
                  <a:pt x="885311" y="1972205"/>
                  <a:pt x="878558" y="1980970"/>
                  <a:pt x="876300" y="1990753"/>
                </a:cubicBezTo>
                <a:cubicBezTo>
                  <a:pt x="869019" y="2022303"/>
                  <a:pt x="867489" y="2055286"/>
                  <a:pt x="857250" y="2086003"/>
                </a:cubicBezTo>
                <a:cubicBezTo>
                  <a:pt x="854075" y="2095528"/>
                  <a:pt x="852215" y="2105598"/>
                  <a:pt x="847725" y="2114578"/>
                </a:cubicBezTo>
                <a:cubicBezTo>
                  <a:pt x="842605" y="2124817"/>
                  <a:pt x="833324" y="2132692"/>
                  <a:pt x="828675" y="2143153"/>
                </a:cubicBezTo>
                <a:cubicBezTo>
                  <a:pt x="820520" y="2161503"/>
                  <a:pt x="809625" y="2200303"/>
                  <a:pt x="809625" y="2200303"/>
                </a:cubicBezTo>
                <a:lnTo>
                  <a:pt x="390525" y="2190778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4" name="Text Box 7"/>
          <p:cNvSpPr txBox="1">
            <a:spLocks noChangeArrowheads="1"/>
          </p:cNvSpPr>
          <p:nvPr/>
        </p:nvSpPr>
        <p:spPr bwMode="auto">
          <a:xfrm>
            <a:off x="3618548" y="4090670"/>
            <a:ext cx="1014412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rgbClr val="FFFF99"/>
                </a:solidFill>
                <a:cs typeface="Times New Roman" pitchFamily="18" charset="0"/>
              </a:rPr>
              <a:t>Leakage /  pressure build-up</a:t>
            </a:r>
          </a:p>
        </p:txBody>
      </p:sp>
      <p:sp>
        <p:nvSpPr>
          <p:cNvPr id="336" name="Text Box 7"/>
          <p:cNvSpPr txBox="1">
            <a:spLocks noChangeArrowheads="1"/>
          </p:cNvSpPr>
          <p:nvPr/>
        </p:nvSpPr>
        <p:spPr bwMode="auto">
          <a:xfrm rot="17623063">
            <a:off x="4019867" y="2591434"/>
            <a:ext cx="771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rgbClr val="FFFF99"/>
                </a:solidFill>
                <a:cs typeface="Times New Roman" pitchFamily="18" charset="0"/>
              </a:rPr>
              <a:t>Injector</a:t>
            </a:r>
          </a:p>
        </p:txBody>
      </p:sp>
      <p:sp>
        <p:nvSpPr>
          <p:cNvPr id="337" name="Freeform 336"/>
          <p:cNvSpPr/>
          <p:nvPr/>
        </p:nvSpPr>
        <p:spPr bwMode="auto">
          <a:xfrm>
            <a:off x="2689860" y="4314825"/>
            <a:ext cx="471488" cy="600075"/>
          </a:xfrm>
          <a:custGeom>
            <a:avLst/>
            <a:gdLst>
              <a:gd name="connsiteX0" fmla="*/ 177800 w 412750"/>
              <a:gd name="connsiteY0" fmla="*/ 781050 h 781050"/>
              <a:gd name="connsiteX1" fmla="*/ 171450 w 412750"/>
              <a:gd name="connsiteY1" fmla="*/ 698500 h 781050"/>
              <a:gd name="connsiteX2" fmla="*/ 158750 w 412750"/>
              <a:gd name="connsiteY2" fmla="*/ 609600 h 781050"/>
              <a:gd name="connsiteX3" fmla="*/ 152400 w 412750"/>
              <a:gd name="connsiteY3" fmla="*/ 482600 h 781050"/>
              <a:gd name="connsiteX4" fmla="*/ 107950 w 412750"/>
              <a:gd name="connsiteY4" fmla="*/ 438150 h 781050"/>
              <a:gd name="connsiteX5" fmla="*/ 63500 w 412750"/>
              <a:gd name="connsiteY5" fmla="*/ 387350 h 781050"/>
              <a:gd name="connsiteX6" fmla="*/ 50800 w 412750"/>
              <a:gd name="connsiteY6" fmla="*/ 368300 h 781050"/>
              <a:gd name="connsiteX7" fmla="*/ 38100 w 412750"/>
              <a:gd name="connsiteY7" fmla="*/ 323850 h 781050"/>
              <a:gd name="connsiteX8" fmla="*/ 25400 w 412750"/>
              <a:gd name="connsiteY8" fmla="*/ 298450 h 781050"/>
              <a:gd name="connsiteX9" fmla="*/ 12700 w 412750"/>
              <a:gd name="connsiteY9" fmla="*/ 260350 h 781050"/>
              <a:gd name="connsiteX10" fmla="*/ 6350 w 412750"/>
              <a:gd name="connsiteY10" fmla="*/ 241300 h 781050"/>
              <a:gd name="connsiteX11" fmla="*/ 0 w 412750"/>
              <a:gd name="connsiteY11" fmla="*/ 222250 h 781050"/>
              <a:gd name="connsiteX12" fmla="*/ 6350 w 412750"/>
              <a:gd name="connsiteY12" fmla="*/ 63500 h 781050"/>
              <a:gd name="connsiteX13" fmla="*/ 19050 w 412750"/>
              <a:gd name="connsiteY13" fmla="*/ 44450 h 781050"/>
              <a:gd name="connsiteX14" fmla="*/ 38100 w 412750"/>
              <a:gd name="connsiteY14" fmla="*/ 6350 h 781050"/>
              <a:gd name="connsiteX15" fmla="*/ 57150 w 412750"/>
              <a:gd name="connsiteY15" fmla="*/ 0 h 781050"/>
              <a:gd name="connsiteX16" fmla="*/ 76200 w 412750"/>
              <a:gd name="connsiteY16" fmla="*/ 19050 h 781050"/>
              <a:gd name="connsiteX17" fmla="*/ 88900 w 412750"/>
              <a:gd name="connsiteY17" fmla="*/ 38100 h 781050"/>
              <a:gd name="connsiteX18" fmla="*/ 107950 w 412750"/>
              <a:gd name="connsiteY18" fmla="*/ 50800 h 781050"/>
              <a:gd name="connsiteX19" fmla="*/ 184150 w 412750"/>
              <a:gd name="connsiteY19" fmla="*/ 82550 h 781050"/>
              <a:gd name="connsiteX20" fmla="*/ 285750 w 412750"/>
              <a:gd name="connsiteY20" fmla="*/ 133350 h 781050"/>
              <a:gd name="connsiteX21" fmla="*/ 323850 w 412750"/>
              <a:gd name="connsiteY21" fmla="*/ 152400 h 781050"/>
              <a:gd name="connsiteX22" fmla="*/ 355600 w 412750"/>
              <a:gd name="connsiteY22" fmla="*/ 177800 h 781050"/>
              <a:gd name="connsiteX23" fmla="*/ 381000 w 412750"/>
              <a:gd name="connsiteY23" fmla="*/ 190500 h 781050"/>
              <a:gd name="connsiteX24" fmla="*/ 400050 w 412750"/>
              <a:gd name="connsiteY24" fmla="*/ 203200 h 781050"/>
              <a:gd name="connsiteX25" fmla="*/ 412750 w 412750"/>
              <a:gd name="connsiteY25" fmla="*/ 254000 h 781050"/>
              <a:gd name="connsiteX26" fmla="*/ 406400 w 412750"/>
              <a:gd name="connsiteY26" fmla="*/ 317500 h 781050"/>
              <a:gd name="connsiteX27" fmla="*/ 393700 w 412750"/>
              <a:gd name="connsiteY27" fmla="*/ 336550 h 781050"/>
              <a:gd name="connsiteX28" fmla="*/ 374650 w 412750"/>
              <a:gd name="connsiteY28" fmla="*/ 342900 h 781050"/>
              <a:gd name="connsiteX29" fmla="*/ 330200 w 412750"/>
              <a:gd name="connsiteY29" fmla="*/ 361950 h 781050"/>
              <a:gd name="connsiteX30" fmla="*/ 279400 w 412750"/>
              <a:gd name="connsiteY30" fmla="*/ 419100 h 781050"/>
              <a:gd name="connsiteX31" fmla="*/ 241300 w 412750"/>
              <a:gd name="connsiteY31" fmla="*/ 444500 h 781050"/>
              <a:gd name="connsiteX32" fmla="*/ 228600 w 412750"/>
              <a:gd name="connsiteY32" fmla="*/ 463550 h 781050"/>
              <a:gd name="connsiteX33" fmla="*/ 215900 w 412750"/>
              <a:gd name="connsiteY33" fmla="*/ 508000 h 781050"/>
              <a:gd name="connsiteX34" fmla="*/ 209550 w 412750"/>
              <a:gd name="connsiteY34" fmla="*/ 527050 h 781050"/>
              <a:gd name="connsiteX35" fmla="*/ 215900 w 412750"/>
              <a:gd name="connsiteY35" fmla="*/ 711200 h 781050"/>
              <a:gd name="connsiteX0" fmla="*/ 177800 w 412750"/>
              <a:gd name="connsiteY0" fmla="*/ 781050 h 781050"/>
              <a:gd name="connsiteX1" fmla="*/ 171450 w 412750"/>
              <a:gd name="connsiteY1" fmla="*/ 698500 h 781050"/>
              <a:gd name="connsiteX2" fmla="*/ 158750 w 412750"/>
              <a:gd name="connsiteY2" fmla="*/ 609600 h 781050"/>
              <a:gd name="connsiteX3" fmla="*/ 152400 w 412750"/>
              <a:gd name="connsiteY3" fmla="*/ 482600 h 781050"/>
              <a:gd name="connsiteX4" fmla="*/ 107950 w 412750"/>
              <a:gd name="connsiteY4" fmla="*/ 438150 h 781050"/>
              <a:gd name="connsiteX5" fmla="*/ 63500 w 412750"/>
              <a:gd name="connsiteY5" fmla="*/ 387350 h 781050"/>
              <a:gd name="connsiteX6" fmla="*/ 50800 w 412750"/>
              <a:gd name="connsiteY6" fmla="*/ 368300 h 781050"/>
              <a:gd name="connsiteX7" fmla="*/ 38100 w 412750"/>
              <a:gd name="connsiteY7" fmla="*/ 323850 h 781050"/>
              <a:gd name="connsiteX8" fmla="*/ 25400 w 412750"/>
              <a:gd name="connsiteY8" fmla="*/ 298450 h 781050"/>
              <a:gd name="connsiteX9" fmla="*/ 12700 w 412750"/>
              <a:gd name="connsiteY9" fmla="*/ 260350 h 781050"/>
              <a:gd name="connsiteX10" fmla="*/ 6350 w 412750"/>
              <a:gd name="connsiteY10" fmla="*/ 241300 h 781050"/>
              <a:gd name="connsiteX11" fmla="*/ 0 w 412750"/>
              <a:gd name="connsiteY11" fmla="*/ 222250 h 781050"/>
              <a:gd name="connsiteX12" fmla="*/ 6350 w 412750"/>
              <a:gd name="connsiteY12" fmla="*/ 63500 h 781050"/>
              <a:gd name="connsiteX13" fmla="*/ 19050 w 412750"/>
              <a:gd name="connsiteY13" fmla="*/ 44450 h 781050"/>
              <a:gd name="connsiteX14" fmla="*/ 38100 w 412750"/>
              <a:gd name="connsiteY14" fmla="*/ 6350 h 781050"/>
              <a:gd name="connsiteX15" fmla="*/ 57150 w 412750"/>
              <a:gd name="connsiteY15" fmla="*/ 0 h 781050"/>
              <a:gd name="connsiteX16" fmla="*/ 76200 w 412750"/>
              <a:gd name="connsiteY16" fmla="*/ 19050 h 781050"/>
              <a:gd name="connsiteX17" fmla="*/ 88900 w 412750"/>
              <a:gd name="connsiteY17" fmla="*/ 38100 h 781050"/>
              <a:gd name="connsiteX18" fmla="*/ 107950 w 412750"/>
              <a:gd name="connsiteY18" fmla="*/ 50800 h 781050"/>
              <a:gd name="connsiteX19" fmla="*/ 184150 w 412750"/>
              <a:gd name="connsiteY19" fmla="*/ 82550 h 781050"/>
              <a:gd name="connsiteX20" fmla="*/ 285750 w 412750"/>
              <a:gd name="connsiteY20" fmla="*/ 133350 h 781050"/>
              <a:gd name="connsiteX21" fmla="*/ 323850 w 412750"/>
              <a:gd name="connsiteY21" fmla="*/ 152400 h 781050"/>
              <a:gd name="connsiteX22" fmla="*/ 355600 w 412750"/>
              <a:gd name="connsiteY22" fmla="*/ 177800 h 781050"/>
              <a:gd name="connsiteX23" fmla="*/ 381000 w 412750"/>
              <a:gd name="connsiteY23" fmla="*/ 190500 h 781050"/>
              <a:gd name="connsiteX24" fmla="*/ 400050 w 412750"/>
              <a:gd name="connsiteY24" fmla="*/ 203200 h 781050"/>
              <a:gd name="connsiteX25" fmla="*/ 412750 w 412750"/>
              <a:gd name="connsiteY25" fmla="*/ 254000 h 781050"/>
              <a:gd name="connsiteX26" fmla="*/ 406400 w 412750"/>
              <a:gd name="connsiteY26" fmla="*/ 317500 h 781050"/>
              <a:gd name="connsiteX27" fmla="*/ 393700 w 412750"/>
              <a:gd name="connsiteY27" fmla="*/ 336550 h 781050"/>
              <a:gd name="connsiteX28" fmla="*/ 374650 w 412750"/>
              <a:gd name="connsiteY28" fmla="*/ 342900 h 781050"/>
              <a:gd name="connsiteX29" fmla="*/ 330200 w 412750"/>
              <a:gd name="connsiteY29" fmla="*/ 361950 h 781050"/>
              <a:gd name="connsiteX30" fmla="*/ 279400 w 412750"/>
              <a:gd name="connsiteY30" fmla="*/ 419100 h 781050"/>
              <a:gd name="connsiteX31" fmla="*/ 241300 w 412750"/>
              <a:gd name="connsiteY31" fmla="*/ 444500 h 781050"/>
              <a:gd name="connsiteX32" fmla="*/ 228600 w 412750"/>
              <a:gd name="connsiteY32" fmla="*/ 463550 h 781050"/>
              <a:gd name="connsiteX33" fmla="*/ 215900 w 412750"/>
              <a:gd name="connsiteY33" fmla="*/ 508000 h 781050"/>
              <a:gd name="connsiteX34" fmla="*/ 209550 w 412750"/>
              <a:gd name="connsiteY34" fmla="*/ 527050 h 781050"/>
              <a:gd name="connsiteX35" fmla="*/ 215900 w 412750"/>
              <a:gd name="connsiteY35" fmla="*/ 711200 h 781050"/>
              <a:gd name="connsiteX36" fmla="*/ 177800 w 412750"/>
              <a:gd name="connsiteY36" fmla="*/ 781050 h 781050"/>
              <a:gd name="connsiteX0" fmla="*/ 177800 w 412750"/>
              <a:gd name="connsiteY0" fmla="*/ 781050 h 781050"/>
              <a:gd name="connsiteX1" fmla="*/ 171450 w 412750"/>
              <a:gd name="connsiteY1" fmla="*/ 698500 h 781050"/>
              <a:gd name="connsiteX2" fmla="*/ 158750 w 412750"/>
              <a:gd name="connsiteY2" fmla="*/ 609600 h 781050"/>
              <a:gd name="connsiteX3" fmla="*/ 152400 w 412750"/>
              <a:gd name="connsiteY3" fmla="*/ 482600 h 781050"/>
              <a:gd name="connsiteX4" fmla="*/ 107950 w 412750"/>
              <a:gd name="connsiteY4" fmla="*/ 438150 h 781050"/>
              <a:gd name="connsiteX5" fmla="*/ 63500 w 412750"/>
              <a:gd name="connsiteY5" fmla="*/ 387350 h 781050"/>
              <a:gd name="connsiteX6" fmla="*/ 50800 w 412750"/>
              <a:gd name="connsiteY6" fmla="*/ 368300 h 781050"/>
              <a:gd name="connsiteX7" fmla="*/ 38100 w 412750"/>
              <a:gd name="connsiteY7" fmla="*/ 323850 h 781050"/>
              <a:gd name="connsiteX8" fmla="*/ 25400 w 412750"/>
              <a:gd name="connsiteY8" fmla="*/ 298450 h 781050"/>
              <a:gd name="connsiteX9" fmla="*/ 12700 w 412750"/>
              <a:gd name="connsiteY9" fmla="*/ 260350 h 781050"/>
              <a:gd name="connsiteX10" fmla="*/ 6350 w 412750"/>
              <a:gd name="connsiteY10" fmla="*/ 241300 h 781050"/>
              <a:gd name="connsiteX11" fmla="*/ 0 w 412750"/>
              <a:gd name="connsiteY11" fmla="*/ 222250 h 781050"/>
              <a:gd name="connsiteX12" fmla="*/ 6350 w 412750"/>
              <a:gd name="connsiteY12" fmla="*/ 63500 h 781050"/>
              <a:gd name="connsiteX13" fmla="*/ 19050 w 412750"/>
              <a:gd name="connsiteY13" fmla="*/ 44450 h 781050"/>
              <a:gd name="connsiteX14" fmla="*/ 57150 w 412750"/>
              <a:gd name="connsiteY14" fmla="*/ 0 h 781050"/>
              <a:gd name="connsiteX15" fmla="*/ 76200 w 412750"/>
              <a:gd name="connsiteY15" fmla="*/ 19050 h 781050"/>
              <a:gd name="connsiteX16" fmla="*/ 88900 w 412750"/>
              <a:gd name="connsiteY16" fmla="*/ 38100 h 781050"/>
              <a:gd name="connsiteX17" fmla="*/ 107950 w 412750"/>
              <a:gd name="connsiteY17" fmla="*/ 50800 h 781050"/>
              <a:gd name="connsiteX18" fmla="*/ 184150 w 412750"/>
              <a:gd name="connsiteY18" fmla="*/ 82550 h 781050"/>
              <a:gd name="connsiteX19" fmla="*/ 285750 w 412750"/>
              <a:gd name="connsiteY19" fmla="*/ 133350 h 781050"/>
              <a:gd name="connsiteX20" fmla="*/ 323850 w 412750"/>
              <a:gd name="connsiteY20" fmla="*/ 152400 h 781050"/>
              <a:gd name="connsiteX21" fmla="*/ 355600 w 412750"/>
              <a:gd name="connsiteY21" fmla="*/ 177800 h 781050"/>
              <a:gd name="connsiteX22" fmla="*/ 381000 w 412750"/>
              <a:gd name="connsiteY22" fmla="*/ 190500 h 781050"/>
              <a:gd name="connsiteX23" fmla="*/ 400050 w 412750"/>
              <a:gd name="connsiteY23" fmla="*/ 203200 h 781050"/>
              <a:gd name="connsiteX24" fmla="*/ 412750 w 412750"/>
              <a:gd name="connsiteY24" fmla="*/ 254000 h 781050"/>
              <a:gd name="connsiteX25" fmla="*/ 406400 w 412750"/>
              <a:gd name="connsiteY25" fmla="*/ 317500 h 781050"/>
              <a:gd name="connsiteX26" fmla="*/ 393700 w 412750"/>
              <a:gd name="connsiteY26" fmla="*/ 336550 h 781050"/>
              <a:gd name="connsiteX27" fmla="*/ 374650 w 412750"/>
              <a:gd name="connsiteY27" fmla="*/ 342900 h 781050"/>
              <a:gd name="connsiteX28" fmla="*/ 330200 w 412750"/>
              <a:gd name="connsiteY28" fmla="*/ 361950 h 781050"/>
              <a:gd name="connsiteX29" fmla="*/ 279400 w 412750"/>
              <a:gd name="connsiteY29" fmla="*/ 419100 h 781050"/>
              <a:gd name="connsiteX30" fmla="*/ 241300 w 412750"/>
              <a:gd name="connsiteY30" fmla="*/ 444500 h 781050"/>
              <a:gd name="connsiteX31" fmla="*/ 228600 w 412750"/>
              <a:gd name="connsiteY31" fmla="*/ 463550 h 781050"/>
              <a:gd name="connsiteX32" fmla="*/ 215900 w 412750"/>
              <a:gd name="connsiteY32" fmla="*/ 508000 h 781050"/>
              <a:gd name="connsiteX33" fmla="*/ 209550 w 412750"/>
              <a:gd name="connsiteY33" fmla="*/ 527050 h 781050"/>
              <a:gd name="connsiteX34" fmla="*/ 215900 w 412750"/>
              <a:gd name="connsiteY34" fmla="*/ 711200 h 781050"/>
              <a:gd name="connsiteX35" fmla="*/ 177800 w 412750"/>
              <a:gd name="connsiteY35" fmla="*/ 781050 h 781050"/>
              <a:gd name="connsiteX0" fmla="*/ 177800 w 412750"/>
              <a:gd name="connsiteY0" fmla="*/ 781076 h 781076"/>
              <a:gd name="connsiteX1" fmla="*/ 171450 w 412750"/>
              <a:gd name="connsiteY1" fmla="*/ 698526 h 781076"/>
              <a:gd name="connsiteX2" fmla="*/ 158750 w 412750"/>
              <a:gd name="connsiteY2" fmla="*/ 609626 h 781076"/>
              <a:gd name="connsiteX3" fmla="*/ 152400 w 412750"/>
              <a:gd name="connsiteY3" fmla="*/ 482626 h 781076"/>
              <a:gd name="connsiteX4" fmla="*/ 107950 w 412750"/>
              <a:gd name="connsiteY4" fmla="*/ 438176 h 781076"/>
              <a:gd name="connsiteX5" fmla="*/ 63500 w 412750"/>
              <a:gd name="connsiteY5" fmla="*/ 387376 h 781076"/>
              <a:gd name="connsiteX6" fmla="*/ 50800 w 412750"/>
              <a:gd name="connsiteY6" fmla="*/ 368326 h 781076"/>
              <a:gd name="connsiteX7" fmla="*/ 38100 w 412750"/>
              <a:gd name="connsiteY7" fmla="*/ 323876 h 781076"/>
              <a:gd name="connsiteX8" fmla="*/ 25400 w 412750"/>
              <a:gd name="connsiteY8" fmla="*/ 298476 h 781076"/>
              <a:gd name="connsiteX9" fmla="*/ 12700 w 412750"/>
              <a:gd name="connsiteY9" fmla="*/ 260376 h 781076"/>
              <a:gd name="connsiteX10" fmla="*/ 6350 w 412750"/>
              <a:gd name="connsiteY10" fmla="*/ 241326 h 781076"/>
              <a:gd name="connsiteX11" fmla="*/ 0 w 412750"/>
              <a:gd name="connsiteY11" fmla="*/ 222276 h 781076"/>
              <a:gd name="connsiteX12" fmla="*/ 6350 w 412750"/>
              <a:gd name="connsiteY12" fmla="*/ 63526 h 781076"/>
              <a:gd name="connsiteX13" fmla="*/ 19050 w 412750"/>
              <a:gd name="connsiteY13" fmla="*/ 44476 h 781076"/>
              <a:gd name="connsiteX14" fmla="*/ 57150 w 412750"/>
              <a:gd name="connsiteY14" fmla="*/ 26 h 781076"/>
              <a:gd name="connsiteX15" fmla="*/ 88900 w 412750"/>
              <a:gd name="connsiteY15" fmla="*/ 38126 h 781076"/>
              <a:gd name="connsiteX16" fmla="*/ 107950 w 412750"/>
              <a:gd name="connsiteY16" fmla="*/ 50826 h 781076"/>
              <a:gd name="connsiteX17" fmla="*/ 184150 w 412750"/>
              <a:gd name="connsiteY17" fmla="*/ 82576 h 781076"/>
              <a:gd name="connsiteX18" fmla="*/ 285750 w 412750"/>
              <a:gd name="connsiteY18" fmla="*/ 133376 h 781076"/>
              <a:gd name="connsiteX19" fmla="*/ 323850 w 412750"/>
              <a:gd name="connsiteY19" fmla="*/ 152426 h 781076"/>
              <a:gd name="connsiteX20" fmla="*/ 355600 w 412750"/>
              <a:gd name="connsiteY20" fmla="*/ 177826 h 781076"/>
              <a:gd name="connsiteX21" fmla="*/ 381000 w 412750"/>
              <a:gd name="connsiteY21" fmla="*/ 190526 h 781076"/>
              <a:gd name="connsiteX22" fmla="*/ 400050 w 412750"/>
              <a:gd name="connsiteY22" fmla="*/ 203226 h 781076"/>
              <a:gd name="connsiteX23" fmla="*/ 412750 w 412750"/>
              <a:gd name="connsiteY23" fmla="*/ 254026 h 781076"/>
              <a:gd name="connsiteX24" fmla="*/ 406400 w 412750"/>
              <a:gd name="connsiteY24" fmla="*/ 317526 h 781076"/>
              <a:gd name="connsiteX25" fmla="*/ 393700 w 412750"/>
              <a:gd name="connsiteY25" fmla="*/ 336576 h 781076"/>
              <a:gd name="connsiteX26" fmla="*/ 374650 w 412750"/>
              <a:gd name="connsiteY26" fmla="*/ 342926 h 781076"/>
              <a:gd name="connsiteX27" fmla="*/ 330200 w 412750"/>
              <a:gd name="connsiteY27" fmla="*/ 361976 h 781076"/>
              <a:gd name="connsiteX28" fmla="*/ 279400 w 412750"/>
              <a:gd name="connsiteY28" fmla="*/ 419126 h 781076"/>
              <a:gd name="connsiteX29" fmla="*/ 241300 w 412750"/>
              <a:gd name="connsiteY29" fmla="*/ 444526 h 781076"/>
              <a:gd name="connsiteX30" fmla="*/ 228600 w 412750"/>
              <a:gd name="connsiteY30" fmla="*/ 463576 h 781076"/>
              <a:gd name="connsiteX31" fmla="*/ 215900 w 412750"/>
              <a:gd name="connsiteY31" fmla="*/ 508026 h 781076"/>
              <a:gd name="connsiteX32" fmla="*/ 209550 w 412750"/>
              <a:gd name="connsiteY32" fmla="*/ 527076 h 781076"/>
              <a:gd name="connsiteX33" fmla="*/ 215900 w 412750"/>
              <a:gd name="connsiteY33" fmla="*/ 711226 h 781076"/>
              <a:gd name="connsiteX34" fmla="*/ 177800 w 412750"/>
              <a:gd name="connsiteY34" fmla="*/ 781076 h 781076"/>
              <a:gd name="connsiteX0" fmla="*/ 177800 w 412750"/>
              <a:gd name="connsiteY0" fmla="*/ 743156 h 743156"/>
              <a:gd name="connsiteX1" fmla="*/ 171450 w 412750"/>
              <a:gd name="connsiteY1" fmla="*/ 660606 h 743156"/>
              <a:gd name="connsiteX2" fmla="*/ 158750 w 412750"/>
              <a:gd name="connsiteY2" fmla="*/ 571706 h 743156"/>
              <a:gd name="connsiteX3" fmla="*/ 152400 w 412750"/>
              <a:gd name="connsiteY3" fmla="*/ 444706 h 743156"/>
              <a:gd name="connsiteX4" fmla="*/ 107950 w 412750"/>
              <a:gd name="connsiteY4" fmla="*/ 400256 h 743156"/>
              <a:gd name="connsiteX5" fmla="*/ 63500 w 412750"/>
              <a:gd name="connsiteY5" fmla="*/ 349456 h 743156"/>
              <a:gd name="connsiteX6" fmla="*/ 50800 w 412750"/>
              <a:gd name="connsiteY6" fmla="*/ 330406 h 743156"/>
              <a:gd name="connsiteX7" fmla="*/ 38100 w 412750"/>
              <a:gd name="connsiteY7" fmla="*/ 285956 h 743156"/>
              <a:gd name="connsiteX8" fmla="*/ 25400 w 412750"/>
              <a:gd name="connsiteY8" fmla="*/ 260556 h 743156"/>
              <a:gd name="connsiteX9" fmla="*/ 12700 w 412750"/>
              <a:gd name="connsiteY9" fmla="*/ 222456 h 743156"/>
              <a:gd name="connsiteX10" fmla="*/ 6350 w 412750"/>
              <a:gd name="connsiteY10" fmla="*/ 203406 h 743156"/>
              <a:gd name="connsiteX11" fmla="*/ 0 w 412750"/>
              <a:gd name="connsiteY11" fmla="*/ 184356 h 743156"/>
              <a:gd name="connsiteX12" fmla="*/ 6350 w 412750"/>
              <a:gd name="connsiteY12" fmla="*/ 25606 h 743156"/>
              <a:gd name="connsiteX13" fmla="*/ 19050 w 412750"/>
              <a:gd name="connsiteY13" fmla="*/ 6556 h 743156"/>
              <a:gd name="connsiteX14" fmla="*/ 88900 w 412750"/>
              <a:gd name="connsiteY14" fmla="*/ 206 h 743156"/>
              <a:gd name="connsiteX15" fmla="*/ 107950 w 412750"/>
              <a:gd name="connsiteY15" fmla="*/ 12906 h 743156"/>
              <a:gd name="connsiteX16" fmla="*/ 184150 w 412750"/>
              <a:gd name="connsiteY16" fmla="*/ 44656 h 743156"/>
              <a:gd name="connsiteX17" fmla="*/ 285750 w 412750"/>
              <a:gd name="connsiteY17" fmla="*/ 95456 h 743156"/>
              <a:gd name="connsiteX18" fmla="*/ 323850 w 412750"/>
              <a:gd name="connsiteY18" fmla="*/ 114506 h 743156"/>
              <a:gd name="connsiteX19" fmla="*/ 355600 w 412750"/>
              <a:gd name="connsiteY19" fmla="*/ 139906 h 743156"/>
              <a:gd name="connsiteX20" fmla="*/ 381000 w 412750"/>
              <a:gd name="connsiteY20" fmla="*/ 152606 h 743156"/>
              <a:gd name="connsiteX21" fmla="*/ 400050 w 412750"/>
              <a:gd name="connsiteY21" fmla="*/ 165306 h 743156"/>
              <a:gd name="connsiteX22" fmla="*/ 412750 w 412750"/>
              <a:gd name="connsiteY22" fmla="*/ 216106 h 743156"/>
              <a:gd name="connsiteX23" fmla="*/ 406400 w 412750"/>
              <a:gd name="connsiteY23" fmla="*/ 279606 h 743156"/>
              <a:gd name="connsiteX24" fmla="*/ 393700 w 412750"/>
              <a:gd name="connsiteY24" fmla="*/ 298656 h 743156"/>
              <a:gd name="connsiteX25" fmla="*/ 374650 w 412750"/>
              <a:gd name="connsiteY25" fmla="*/ 305006 h 743156"/>
              <a:gd name="connsiteX26" fmla="*/ 330200 w 412750"/>
              <a:gd name="connsiteY26" fmla="*/ 324056 h 743156"/>
              <a:gd name="connsiteX27" fmla="*/ 279400 w 412750"/>
              <a:gd name="connsiteY27" fmla="*/ 381206 h 743156"/>
              <a:gd name="connsiteX28" fmla="*/ 241300 w 412750"/>
              <a:gd name="connsiteY28" fmla="*/ 406606 h 743156"/>
              <a:gd name="connsiteX29" fmla="*/ 228600 w 412750"/>
              <a:gd name="connsiteY29" fmla="*/ 425656 h 743156"/>
              <a:gd name="connsiteX30" fmla="*/ 215900 w 412750"/>
              <a:gd name="connsiteY30" fmla="*/ 470106 h 743156"/>
              <a:gd name="connsiteX31" fmla="*/ 209550 w 412750"/>
              <a:gd name="connsiteY31" fmla="*/ 489156 h 743156"/>
              <a:gd name="connsiteX32" fmla="*/ 215900 w 412750"/>
              <a:gd name="connsiteY32" fmla="*/ 673306 h 743156"/>
              <a:gd name="connsiteX33" fmla="*/ 177800 w 412750"/>
              <a:gd name="connsiteY33" fmla="*/ 743156 h 743156"/>
              <a:gd name="connsiteX0" fmla="*/ 179503 w 414453"/>
              <a:gd name="connsiteY0" fmla="*/ 742950 h 742950"/>
              <a:gd name="connsiteX1" fmla="*/ 173153 w 414453"/>
              <a:gd name="connsiteY1" fmla="*/ 660400 h 742950"/>
              <a:gd name="connsiteX2" fmla="*/ 160453 w 414453"/>
              <a:gd name="connsiteY2" fmla="*/ 571500 h 742950"/>
              <a:gd name="connsiteX3" fmla="*/ 154103 w 414453"/>
              <a:gd name="connsiteY3" fmla="*/ 444500 h 742950"/>
              <a:gd name="connsiteX4" fmla="*/ 109653 w 414453"/>
              <a:gd name="connsiteY4" fmla="*/ 400050 h 742950"/>
              <a:gd name="connsiteX5" fmla="*/ 65203 w 414453"/>
              <a:gd name="connsiteY5" fmla="*/ 349250 h 742950"/>
              <a:gd name="connsiteX6" fmla="*/ 52503 w 414453"/>
              <a:gd name="connsiteY6" fmla="*/ 330200 h 742950"/>
              <a:gd name="connsiteX7" fmla="*/ 39803 w 414453"/>
              <a:gd name="connsiteY7" fmla="*/ 285750 h 742950"/>
              <a:gd name="connsiteX8" fmla="*/ 27103 w 414453"/>
              <a:gd name="connsiteY8" fmla="*/ 260350 h 742950"/>
              <a:gd name="connsiteX9" fmla="*/ 14403 w 414453"/>
              <a:gd name="connsiteY9" fmla="*/ 222250 h 742950"/>
              <a:gd name="connsiteX10" fmla="*/ 8053 w 414453"/>
              <a:gd name="connsiteY10" fmla="*/ 203200 h 742950"/>
              <a:gd name="connsiteX11" fmla="*/ 1703 w 414453"/>
              <a:gd name="connsiteY11" fmla="*/ 184150 h 742950"/>
              <a:gd name="connsiteX12" fmla="*/ 8053 w 414453"/>
              <a:gd name="connsiteY12" fmla="*/ 25400 h 742950"/>
              <a:gd name="connsiteX13" fmla="*/ 90603 w 414453"/>
              <a:gd name="connsiteY13" fmla="*/ 0 h 742950"/>
              <a:gd name="connsiteX14" fmla="*/ 109653 w 414453"/>
              <a:gd name="connsiteY14" fmla="*/ 12700 h 742950"/>
              <a:gd name="connsiteX15" fmla="*/ 185853 w 414453"/>
              <a:gd name="connsiteY15" fmla="*/ 44450 h 742950"/>
              <a:gd name="connsiteX16" fmla="*/ 287453 w 414453"/>
              <a:gd name="connsiteY16" fmla="*/ 95250 h 742950"/>
              <a:gd name="connsiteX17" fmla="*/ 325553 w 414453"/>
              <a:gd name="connsiteY17" fmla="*/ 114300 h 742950"/>
              <a:gd name="connsiteX18" fmla="*/ 357303 w 414453"/>
              <a:gd name="connsiteY18" fmla="*/ 139700 h 742950"/>
              <a:gd name="connsiteX19" fmla="*/ 382703 w 414453"/>
              <a:gd name="connsiteY19" fmla="*/ 152400 h 742950"/>
              <a:gd name="connsiteX20" fmla="*/ 401753 w 414453"/>
              <a:gd name="connsiteY20" fmla="*/ 165100 h 742950"/>
              <a:gd name="connsiteX21" fmla="*/ 414453 w 414453"/>
              <a:gd name="connsiteY21" fmla="*/ 215900 h 742950"/>
              <a:gd name="connsiteX22" fmla="*/ 408103 w 414453"/>
              <a:gd name="connsiteY22" fmla="*/ 279400 h 742950"/>
              <a:gd name="connsiteX23" fmla="*/ 395403 w 414453"/>
              <a:gd name="connsiteY23" fmla="*/ 298450 h 742950"/>
              <a:gd name="connsiteX24" fmla="*/ 376353 w 414453"/>
              <a:gd name="connsiteY24" fmla="*/ 304800 h 742950"/>
              <a:gd name="connsiteX25" fmla="*/ 331903 w 414453"/>
              <a:gd name="connsiteY25" fmla="*/ 323850 h 742950"/>
              <a:gd name="connsiteX26" fmla="*/ 281103 w 414453"/>
              <a:gd name="connsiteY26" fmla="*/ 381000 h 742950"/>
              <a:gd name="connsiteX27" fmla="*/ 243003 w 414453"/>
              <a:gd name="connsiteY27" fmla="*/ 406400 h 742950"/>
              <a:gd name="connsiteX28" fmla="*/ 230303 w 414453"/>
              <a:gd name="connsiteY28" fmla="*/ 425450 h 742950"/>
              <a:gd name="connsiteX29" fmla="*/ 217603 w 414453"/>
              <a:gd name="connsiteY29" fmla="*/ 469900 h 742950"/>
              <a:gd name="connsiteX30" fmla="*/ 211253 w 414453"/>
              <a:gd name="connsiteY30" fmla="*/ 488950 h 742950"/>
              <a:gd name="connsiteX31" fmla="*/ 217603 w 414453"/>
              <a:gd name="connsiteY31" fmla="*/ 673100 h 742950"/>
              <a:gd name="connsiteX32" fmla="*/ 179503 w 414453"/>
              <a:gd name="connsiteY32" fmla="*/ 742950 h 742950"/>
              <a:gd name="connsiteX0" fmla="*/ 88900 w 412750"/>
              <a:gd name="connsiteY0" fmla="*/ 0 h 742950"/>
              <a:gd name="connsiteX1" fmla="*/ 107950 w 412750"/>
              <a:gd name="connsiteY1" fmla="*/ 12700 h 742950"/>
              <a:gd name="connsiteX2" fmla="*/ 184150 w 412750"/>
              <a:gd name="connsiteY2" fmla="*/ 44450 h 742950"/>
              <a:gd name="connsiteX3" fmla="*/ 285750 w 412750"/>
              <a:gd name="connsiteY3" fmla="*/ 95250 h 742950"/>
              <a:gd name="connsiteX4" fmla="*/ 323850 w 412750"/>
              <a:gd name="connsiteY4" fmla="*/ 114300 h 742950"/>
              <a:gd name="connsiteX5" fmla="*/ 355600 w 412750"/>
              <a:gd name="connsiteY5" fmla="*/ 139700 h 742950"/>
              <a:gd name="connsiteX6" fmla="*/ 381000 w 412750"/>
              <a:gd name="connsiteY6" fmla="*/ 152400 h 742950"/>
              <a:gd name="connsiteX7" fmla="*/ 400050 w 412750"/>
              <a:gd name="connsiteY7" fmla="*/ 165100 h 742950"/>
              <a:gd name="connsiteX8" fmla="*/ 412750 w 412750"/>
              <a:gd name="connsiteY8" fmla="*/ 215900 h 742950"/>
              <a:gd name="connsiteX9" fmla="*/ 406400 w 412750"/>
              <a:gd name="connsiteY9" fmla="*/ 279400 h 742950"/>
              <a:gd name="connsiteX10" fmla="*/ 393700 w 412750"/>
              <a:gd name="connsiteY10" fmla="*/ 298450 h 742950"/>
              <a:gd name="connsiteX11" fmla="*/ 374650 w 412750"/>
              <a:gd name="connsiteY11" fmla="*/ 304800 h 742950"/>
              <a:gd name="connsiteX12" fmla="*/ 330200 w 412750"/>
              <a:gd name="connsiteY12" fmla="*/ 323850 h 742950"/>
              <a:gd name="connsiteX13" fmla="*/ 279400 w 412750"/>
              <a:gd name="connsiteY13" fmla="*/ 381000 h 742950"/>
              <a:gd name="connsiteX14" fmla="*/ 241300 w 412750"/>
              <a:gd name="connsiteY14" fmla="*/ 406400 h 742950"/>
              <a:gd name="connsiteX15" fmla="*/ 228600 w 412750"/>
              <a:gd name="connsiteY15" fmla="*/ 425450 h 742950"/>
              <a:gd name="connsiteX16" fmla="*/ 215900 w 412750"/>
              <a:gd name="connsiteY16" fmla="*/ 469900 h 742950"/>
              <a:gd name="connsiteX17" fmla="*/ 209550 w 412750"/>
              <a:gd name="connsiteY17" fmla="*/ 488950 h 742950"/>
              <a:gd name="connsiteX18" fmla="*/ 215900 w 412750"/>
              <a:gd name="connsiteY18" fmla="*/ 673100 h 742950"/>
              <a:gd name="connsiteX19" fmla="*/ 177800 w 412750"/>
              <a:gd name="connsiteY19" fmla="*/ 742950 h 742950"/>
              <a:gd name="connsiteX20" fmla="*/ 171450 w 412750"/>
              <a:gd name="connsiteY20" fmla="*/ 660400 h 742950"/>
              <a:gd name="connsiteX21" fmla="*/ 158750 w 412750"/>
              <a:gd name="connsiteY21" fmla="*/ 571500 h 742950"/>
              <a:gd name="connsiteX22" fmla="*/ 152400 w 412750"/>
              <a:gd name="connsiteY22" fmla="*/ 444500 h 742950"/>
              <a:gd name="connsiteX23" fmla="*/ 107950 w 412750"/>
              <a:gd name="connsiteY23" fmla="*/ 400050 h 742950"/>
              <a:gd name="connsiteX24" fmla="*/ 63500 w 412750"/>
              <a:gd name="connsiteY24" fmla="*/ 349250 h 742950"/>
              <a:gd name="connsiteX25" fmla="*/ 50800 w 412750"/>
              <a:gd name="connsiteY25" fmla="*/ 330200 h 742950"/>
              <a:gd name="connsiteX26" fmla="*/ 38100 w 412750"/>
              <a:gd name="connsiteY26" fmla="*/ 285750 h 742950"/>
              <a:gd name="connsiteX27" fmla="*/ 25400 w 412750"/>
              <a:gd name="connsiteY27" fmla="*/ 260350 h 742950"/>
              <a:gd name="connsiteX28" fmla="*/ 12700 w 412750"/>
              <a:gd name="connsiteY28" fmla="*/ 222250 h 742950"/>
              <a:gd name="connsiteX29" fmla="*/ 6350 w 412750"/>
              <a:gd name="connsiteY29" fmla="*/ 203200 h 742950"/>
              <a:gd name="connsiteX30" fmla="*/ 0 w 412750"/>
              <a:gd name="connsiteY30" fmla="*/ 184150 h 742950"/>
              <a:gd name="connsiteX31" fmla="*/ 97790 w 412750"/>
              <a:gd name="connsiteY31" fmla="*/ 116840 h 742950"/>
              <a:gd name="connsiteX0" fmla="*/ 88900 w 412750"/>
              <a:gd name="connsiteY0" fmla="*/ 0 h 742950"/>
              <a:gd name="connsiteX1" fmla="*/ 184150 w 412750"/>
              <a:gd name="connsiteY1" fmla="*/ 44450 h 742950"/>
              <a:gd name="connsiteX2" fmla="*/ 285750 w 412750"/>
              <a:gd name="connsiteY2" fmla="*/ 95250 h 742950"/>
              <a:gd name="connsiteX3" fmla="*/ 323850 w 412750"/>
              <a:gd name="connsiteY3" fmla="*/ 114300 h 742950"/>
              <a:gd name="connsiteX4" fmla="*/ 355600 w 412750"/>
              <a:gd name="connsiteY4" fmla="*/ 139700 h 742950"/>
              <a:gd name="connsiteX5" fmla="*/ 381000 w 412750"/>
              <a:gd name="connsiteY5" fmla="*/ 152400 h 742950"/>
              <a:gd name="connsiteX6" fmla="*/ 400050 w 412750"/>
              <a:gd name="connsiteY6" fmla="*/ 165100 h 742950"/>
              <a:gd name="connsiteX7" fmla="*/ 412750 w 412750"/>
              <a:gd name="connsiteY7" fmla="*/ 215900 h 742950"/>
              <a:gd name="connsiteX8" fmla="*/ 406400 w 412750"/>
              <a:gd name="connsiteY8" fmla="*/ 279400 h 742950"/>
              <a:gd name="connsiteX9" fmla="*/ 393700 w 412750"/>
              <a:gd name="connsiteY9" fmla="*/ 298450 h 742950"/>
              <a:gd name="connsiteX10" fmla="*/ 374650 w 412750"/>
              <a:gd name="connsiteY10" fmla="*/ 304800 h 742950"/>
              <a:gd name="connsiteX11" fmla="*/ 330200 w 412750"/>
              <a:gd name="connsiteY11" fmla="*/ 323850 h 742950"/>
              <a:gd name="connsiteX12" fmla="*/ 279400 w 412750"/>
              <a:gd name="connsiteY12" fmla="*/ 381000 h 742950"/>
              <a:gd name="connsiteX13" fmla="*/ 241300 w 412750"/>
              <a:gd name="connsiteY13" fmla="*/ 406400 h 742950"/>
              <a:gd name="connsiteX14" fmla="*/ 228600 w 412750"/>
              <a:gd name="connsiteY14" fmla="*/ 425450 h 742950"/>
              <a:gd name="connsiteX15" fmla="*/ 215900 w 412750"/>
              <a:gd name="connsiteY15" fmla="*/ 469900 h 742950"/>
              <a:gd name="connsiteX16" fmla="*/ 209550 w 412750"/>
              <a:gd name="connsiteY16" fmla="*/ 488950 h 742950"/>
              <a:gd name="connsiteX17" fmla="*/ 215900 w 412750"/>
              <a:gd name="connsiteY17" fmla="*/ 673100 h 742950"/>
              <a:gd name="connsiteX18" fmla="*/ 177800 w 412750"/>
              <a:gd name="connsiteY18" fmla="*/ 742950 h 742950"/>
              <a:gd name="connsiteX19" fmla="*/ 171450 w 412750"/>
              <a:gd name="connsiteY19" fmla="*/ 660400 h 742950"/>
              <a:gd name="connsiteX20" fmla="*/ 158750 w 412750"/>
              <a:gd name="connsiteY20" fmla="*/ 571500 h 742950"/>
              <a:gd name="connsiteX21" fmla="*/ 152400 w 412750"/>
              <a:gd name="connsiteY21" fmla="*/ 444500 h 742950"/>
              <a:gd name="connsiteX22" fmla="*/ 107950 w 412750"/>
              <a:gd name="connsiteY22" fmla="*/ 400050 h 742950"/>
              <a:gd name="connsiteX23" fmla="*/ 63500 w 412750"/>
              <a:gd name="connsiteY23" fmla="*/ 349250 h 742950"/>
              <a:gd name="connsiteX24" fmla="*/ 50800 w 412750"/>
              <a:gd name="connsiteY24" fmla="*/ 330200 h 742950"/>
              <a:gd name="connsiteX25" fmla="*/ 38100 w 412750"/>
              <a:gd name="connsiteY25" fmla="*/ 285750 h 742950"/>
              <a:gd name="connsiteX26" fmla="*/ 25400 w 412750"/>
              <a:gd name="connsiteY26" fmla="*/ 260350 h 742950"/>
              <a:gd name="connsiteX27" fmla="*/ 12700 w 412750"/>
              <a:gd name="connsiteY27" fmla="*/ 222250 h 742950"/>
              <a:gd name="connsiteX28" fmla="*/ 6350 w 412750"/>
              <a:gd name="connsiteY28" fmla="*/ 203200 h 742950"/>
              <a:gd name="connsiteX29" fmla="*/ 0 w 412750"/>
              <a:gd name="connsiteY29" fmla="*/ 184150 h 742950"/>
              <a:gd name="connsiteX30" fmla="*/ 97790 w 412750"/>
              <a:gd name="connsiteY30" fmla="*/ 116840 h 742950"/>
              <a:gd name="connsiteX0" fmla="*/ 184150 w 412750"/>
              <a:gd name="connsiteY0" fmla="*/ 0 h 698500"/>
              <a:gd name="connsiteX1" fmla="*/ 285750 w 412750"/>
              <a:gd name="connsiteY1" fmla="*/ 50800 h 698500"/>
              <a:gd name="connsiteX2" fmla="*/ 323850 w 412750"/>
              <a:gd name="connsiteY2" fmla="*/ 69850 h 698500"/>
              <a:gd name="connsiteX3" fmla="*/ 355600 w 412750"/>
              <a:gd name="connsiteY3" fmla="*/ 95250 h 698500"/>
              <a:gd name="connsiteX4" fmla="*/ 381000 w 412750"/>
              <a:gd name="connsiteY4" fmla="*/ 107950 h 698500"/>
              <a:gd name="connsiteX5" fmla="*/ 400050 w 412750"/>
              <a:gd name="connsiteY5" fmla="*/ 120650 h 698500"/>
              <a:gd name="connsiteX6" fmla="*/ 412750 w 412750"/>
              <a:gd name="connsiteY6" fmla="*/ 171450 h 698500"/>
              <a:gd name="connsiteX7" fmla="*/ 406400 w 412750"/>
              <a:gd name="connsiteY7" fmla="*/ 234950 h 698500"/>
              <a:gd name="connsiteX8" fmla="*/ 393700 w 412750"/>
              <a:gd name="connsiteY8" fmla="*/ 254000 h 698500"/>
              <a:gd name="connsiteX9" fmla="*/ 374650 w 412750"/>
              <a:gd name="connsiteY9" fmla="*/ 260350 h 698500"/>
              <a:gd name="connsiteX10" fmla="*/ 330200 w 412750"/>
              <a:gd name="connsiteY10" fmla="*/ 279400 h 698500"/>
              <a:gd name="connsiteX11" fmla="*/ 279400 w 412750"/>
              <a:gd name="connsiteY11" fmla="*/ 336550 h 698500"/>
              <a:gd name="connsiteX12" fmla="*/ 241300 w 412750"/>
              <a:gd name="connsiteY12" fmla="*/ 361950 h 698500"/>
              <a:gd name="connsiteX13" fmla="*/ 228600 w 412750"/>
              <a:gd name="connsiteY13" fmla="*/ 381000 h 698500"/>
              <a:gd name="connsiteX14" fmla="*/ 215900 w 412750"/>
              <a:gd name="connsiteY14" fmla="*/ 425450 h 698500"/>
              <a:gd name="connsiteX15" fmla="*/ 209550 w 412750"/>
              <a:gd name="connsiteY15" fmla="*/ 444500 h 698500"/>
              <a:gd name="connsiteX16" fmla="*/ 215900 w 412750"/>
              <a:gd name="connsiteY16" fmla="*/ 628650 h 698500"/>
              <a:gd name="connsiteX17" fmla="*/ 177800 w 412750"/>
              <a:gd name="connsiteY17" fmla="*/ 698500 h 698500"/>
              <a:gd name="connsiteX18" fmla="*/ 171450 w 412750"/>
              <a:gd name="connsiteY18" fmla="*/ 615950 h 698500"/>
              <a:gd name="connsiteX19" fmla="*/ 158750 w 412750"/>
              <a:gd name="connsiteY19" fmla="*/ 527050 h 698500"/>
              <a:gd name="connsiteX20" fmla="*/ 152400 w 412750"/>
              <a:gd name="connsiteY20" fmla="*/ 400050 h 698500"/>
              <a:gd name="connsiteX21" fmla="*/ 107950 w 412750"/>
              <a:gd name="connsiteY21" fmla="*/ 355600 h 698500"/>
              <a:gd name="connsiteX22" fmla="*/ 63500 w 412750"/>
              <a:gd name="connsiteY22" fmla="*/ 304800 h 698500"/>
              <a:gd name="connsiteX23" fmla="*/ 50800 w 412750"/>
              <a:gd name="connsiteY23" fmla="*/ 285750 h 698500"/>
              <a:gd name="connsiteX24" fmla="*/ 38100 w 412750"/>
              <a:gd name="connsiteY24" fmla="*/ 241300 h 698500"/>
              <a:gd name="connsiteX25" fmla="*/ 25400 w 412750"/>
              <a:gd name="connsiteY25" fmla="*/ 215900 h 698500"/>
              <a:gd name="connsiteX26" fmla="*/ 12700 w 412750"/>
              <a:gd name="connsiteY26" fmla="*/ 177800 h 698500"/>
              <a:gd name="connsiteX27" fmla="*/ 6350 w 412750"/>
              <a:gd name="connsiteY27" fmla="*/ 158750 h 698500"/>
              <a:gd name="connsiteX28" fmla="*/ 0 w 412750"/>
              <a:gd name="connsiteY28" fmla="*/ 139700 h 698500"/>
              <a:gd name="connsiteX29" fmla="*/ 97790 w 412750"/>
              <a:gd name="connsiteY29" fmla="*/ 72390 h 698500"/>
              <a:gd name="connsiteX0" fmla="*/ 184150 w 412750"/>
              <a:gd name="connsiteY0" fmla="*/ 0 h 698500"/>
              <a:gd name="connsiteX1" fmla="*/ 285750 w 412750"/>
              <a:gd name="connsiteY1" fmla="*/ 50800 h 698500"/>
              <a:gd name="connsiteX2" fmla="*/ 323850 w 412750"/>
              <a:gd name="connsiteY2" fmla="*/ 69850 h 698500"/>
              <a:gd name="connsiteX3" fmla="*/ 355600 w 412750"/>
              <a:gd name="connsiteY3" fmla="*/ 95250 h 698500"/>
              <a:gd name="connsiteX4" fmla="*/ 381000 w 412750"/>
              <a:gd name="connsiteY4" fmla="*/ 107950 h 698500"/>
              <a:gd name="connsiteX5" fmla="*/ 400050 w 412750"/>
              <a:gd name="connsiteY5" fmla="*/ 120650 h 698500"/>
              <a:gd name="connsiteX6" fmla="*/ 412750 w 412750"/>
              <a:gd name="connsiteY6" fmla="*/ 171450 h 698500"/>
              <a:gd name="connsiteX7" fmla="*/ 406400 w 412750"/>
              <a:gd name="connsiteY7" fmla="*/ 234950 h 698500"/>
              <a:gd name="connsiteX8" fmla="*/ 393700 w 412750"/>
              <a:gd name="connsiteY8" fmla="*/ 254000 h 698500"/>
              <a:gd name="connsiteX9" fmla="*/ 374650 w 412750"/>
              <a:gd name="connsiteY9" fmla="*/ 260350 h 698500"/>
              <a:gd name="connsiteX10" fmla="*/ 330200 w 412750"/>
              <a:gd name="connsiteY10" fmla="*/ 279400 h 698500"/>
              <a:gd name="connsiteX11" fmla="*/ 279400 w 412750"/>
              <a:gd name="connsiteY11" fmla="*/ 336550 h 698500"/>
              <a:gd name="connsiteX12" fmla="*/ 241300 w 412750"/>
              <a:gd name="connsiteY12" fmla="*/ 361950 h 698500"/>
              <a:gd name="connsiteX13" fmla="*/ 228600 w 412750"/>
              <a:gd name="connsiteY13" fmla="*/ 381000 h 698500"/>
              <a:gd name="connsiteX14" fmla="*/ 215900 w 412750"/>
              <a:gd name="connsiteY14" fmla="*/ 425450 h 698500"/>
              <a:gd name="connsiteX15" fmla="*/ 209550 w 412750"/>
              <a:gd name="connsiteY15" fmla="*/ 444500 h 698500"/>
              <a:gd name="connsiteX16" fmla="*/ 215900 w 412750"/>
              <a:gd name="connsiteY16" fmla="*/ 628650 h 698500"/>
              <a:gd name="connsiteX17" fmla="*/ 177800 w 412750"/>
              <a:gd name="connsiteY17" fmla="*/ 698500 h 698500"/>
              <a:gd name="connsiteX18" fmla="*/ 171450 w 412750"/>
              <a:gd name="connsiteY18" fmla="*/ 615950 h 698500"/>
              <a:gd name="connsiteX19" fmla="*/ 158750 w 412750"/>
              <a:gd name="connsiteY19" fmla="*/ 527050 h 698500"/>
              <a:gd name="connsiteX20" fmla="*/ 152400 w 412750"/>
              <a:gd name="connsiteY20" fmla="*/ 400050 h 698500"/>
              <a:gd name="connsiteX21" fmla="*/ 107950 w 412750"/>
              <a:gd name="connsiteY21" fmla="*/ 355600 h 698500"/>
              <a:gd name="connsiteX22" fmla="*/ 63500 w 412750"/>
              <a:gd name="connsiteY22" fmla="*/ 304800 h 698500"/>
              <a:gd name="connsiteX23" fmla="*/ 50800 w 412750"/>
              <a:gd name="connsiteY23" fmla="*/ 285750 h 698500"/>
              <a:gd name="connsiteX24" fmla="*/ 38100 w 412750"/>
              <a:gd name="connsiteY24" fmla="*/ 241300 h 698500"/>
              <a:gd name="connsiteX25" fmla="*/ 25400 w 412750"/>
              <a:gd name="connsiteY25" fmla="*/ 215900 h 698500"/>
              <a:gd name="connsiteX26" fmla="*/ 12700 w 412750"/>
              <a:gd name="connsiteY26" fmla="*/ 177800 h 698500"/>
              <a:gd name="connsiteX27" fmla="*/ 6350 w 412750"/>
              <a:gd name="connsiteY27" fmla="*/ 158750 h 698500"/>
              <a:gd name="connsiteX28" fmla="*/ 0 w 412750"/>
              <a:gd name="connsiteY28" fmla="*/ 139700 h 698500"/>
              <a:gd name="connsiteX29" fmla="*/ 97790 w 412750"/>
              <a:gd name="connsiteY29" fmla="*/ 72390 h 698500"/>
              <a:gd name="connsiteX30" fmla="*/ 184150 w 412750"/>
              <a:gd name="connsiteY30" fmla="*/ 0 h 698500"/>
              <a:gd name="connsiteX0" fmla="*/ 203200 w 412750"/>
              <a:gd name="connsiteY0" fmla="*/ 6482 h 647832"/>
              <a:gd name="connsiteX1" fmla="*/ 285750 w 412750"/>
              <a:gd name="connsiteY1" fmla="*/ 132 h 647832"/>
              <a:gd name="connsiteX2" fmla="*/ 323850 w 412750"/>
              <a:gd name="connsiteY2" fmla="*/ 19182 h 647832"/>
              <a:gd name="connsiteX3" fmla="*/ 355600 w 412750"/>
              <a:gd name="connsiteY3" fmla="*/ 44582 h 647832"/>
              <a:gd name="connsiteX4" fmla="*/ 381000 w 412750"/>
              <a:gd name="connsiteY4" fmla="*/ 57282 h 647832"/>
              <a:gd name="connsiteX5" fmla="*/ 400050 w 412750"/>
              <a:gd name="connsiteY5" fmla="*/ 69982 h 647832"/>
              <a:gd name="connsiteX6" fmla="*/ 412750 w 412750"/>
              <a:gd name="connsiteY6" fmla="*/ 120782 h 647832"/>
              <a:gd name="connsiteX7" fmla="*/ 406400 w 412750"/>
              <a:gd name="connsiteY7" fmla="*/ 184282 h 647832"/>
              <a:gd name="connsiteX8" fmla="*/ 393700 w 412750"/>
              <a:gd name="connsiteY8" fmla="*/ 203332 h 647832"/>
              <a:gd name="connsiteX9" fmla="*/ 374650 w 412750"/>
              <a:gd name="connsiteY9" fmla="*/ 209682 h 647832"/>
              <a:gd name="connsiteX10" fmla="*/ 330200 w 412750"/>
              <a:gd name="connsiteY10" fmla="*/ 228732 h 647832"/>
              <a:gd name="connsiteX11" fmla="*/ 279400 w 412750"/>
              <a:gd name="connsiteY11" fmla="*/ 285882 h 647832"/>
              <a:gd name="connsiteX12" fmla="*/ 241300 w 412750"/>
              <a:gd name="connsiteY12" fmla="*/ 311282 h 647832"/>
              <a:gd name="connsiteX13" fmla="*/ 228600 w 412750"/>
              <a:gd name="connsiteY13" fmla="*/ 330332 h 647832"/>
              <a:gd name="connsiteX14" fmla="*/ 215900 w 412750"/>
              <a:gd name="connsiteY14" fmla="*/ 374782 h 647832"/>
              <a:gd name="connsiteX15" fmla="*/ 209550 w 412750"/>
              <a:gd name="connsiteY15" fmla="*/ 393832 h 647832"/>
              <a:gd name="connsiteX16" fmla="*/ 215900 w 412750"/>
              <a:gd name="connsiteY16" fmla="*/ 577982 h 647832"/>
              <a:gd name="connsiteX17" fmla="*/ 177800 w 412750"/>
              <a:gd name="connsiteY17" fmla="*/ 647832 h 647832"/>
              <a:gd name="connsiteX18" fmla="*/ 171450 w 412750"/>
              <a:gd name="connsiteY18" fmla="*/ 565282 h 647832"/>
              <a:gd name="connsiteX19" fmla="*/ 158750 w 412750"/>
              <a:gd name="connsiteY19" fmla="*/ 476382 h 647832"/>
              <a:gd name="connsiteX20" fmla="*/ 152400 w 412750"/>
              <a:gd name="connsiteY20" fmla="*/ 349382 h 647832"/>
              <a:gd name="connsiteX21" fmla="*/ 107950 w 412750"/>
              <a:gd name="connsiteY21" fmla="*/ 304932 h 647832"/>
              <a:gd name="connsiteX22" fmla="*/ 63500 w 412750"/>
              <a:gd name="connsiteY22" fmla="*/ 254132 h 647832"/>
              <a:gd name="connsiteX23" fmla="*/ 50800 w 412750"/>
              <a:gd name="connsiteY23" fmla="*/ 235082 h 647832"/>
              <a:gd name="connsiteX24" fmla="*/ 38100 w 412750"/>
              <a:gd name="connsiteY24" fmla="*/ 190632 h 647832"/>
              <a:gd name="connsiteX25" fmla="*/ 25400 w 412750"/>
              <a:gd name="connsiteY25" fmla="*/ 165232 h 647832"/>
              <a:gd name="connsiteX26" fmla="*/ 12700 w 412750"/>
              <a:gd name="connsiteY26" fmla="*/ 127132 h 647832"/>
              <a:gd name="connsiteX27" fmla="*/ 6350 w 412750"/>
              <a:gd name="connsiteY27" fmla="*/ 108082 h 647832"/>
              <a:gd name="connsiteX28" fmla="*/ 0 w 412750"/>
              <a:gd name="connsiteY28" fmla="*/ 89032 h 647832"/>
              <a:gd name="connsiteX29" fmla="*/ 97790 w 412750"/>
              <a:gd name="connsiteY29" fmla="*/ 21722 h 647832"/>
              <a:gd name="connsiteX30" fmla="*/ 203200 w 412750"/>
              <a:gd name="connsiteY30" fmla="*/ 6482 h 647832"/>
              <a:gd name="connsiteX0" fmla="*/ 203200 w 415124"/>
              <a:gd name="connsiteY0" fmla="*/ 6482 h 647832"/>
              <a:gd name="connsiteX1" fmla="*/ 285750 w 415124"/>
              <a:gd name="connsiteY1" fmla="*/ 132 h 647832"/>
              <a:gd name="connsiteX2" fmla="*/ 323850 w 415124"/>
              <a:gd name="connsiteY2" fmla="*/ 19182 h 647832"/>
              <a:gd name="connsiteX3" fmla="*/ 355600 w 415124"/>
              <a:gd name="connsiteY3" fmla="*/ 44582 h 647832"/>
              <a:gd name="connsiteX4" fmla="*/ 381000 w 415124"/>
              <a:gd name="connsiteY4" fmla="*/ 57282 h 647832"/>
              <a:gd name="connsiteX5" fmla="*/ 400050 w 415124"/>
              <a:gd name="connsiteY5" fmla="*/ 69982 h 647832"/>
              <a:gd name="connsiteX6" fmla="*/ 254000 w 415124"/>
              <a:gd name="connsiteY6" fmla="*/ 127132 h 647832"/>
              <a:gd name="connsiteX7" fmla="*/ 406400 w 415124"/>
              <a:gd name="connsiteY7" fmla="*/ 184282 h 647832"/>
              <a:gd name="connsiteX8" fmla="*/ 393700 w 415124"/>
              <a:gd name="connsiteY8" fmla="*/ 203332 h 647832"/>
              <a:gd name="connsiteX9" fmla="*/ 374650 w 415124"/>
              <a:gd name="connsiteY9" fmla="*/ 209682 h 647832"/>
              <a:gd name="connsiteX10" fmla="*/ 330200 w 415124"/>
              <a:gd name="connsiteY10" fmla="*/ 228732 h 647832"/>
              <a:gd name="connsiteX11" fmla="*/ 279400 w 415124"/>
              <a:gd name="connsiteY11" fmla="*/ 285882 h 647832"/>
              <a:gd name="connsiteX12" fmla="*/ 241300 w 415124"/>
              <a:gd name="connsiteY12" fmla="*/ 311282 h 647832"/>
              <a:gd name="connsiteX13" fmla="*/ 228600 w 415124"/>
              <a:gd name="connsiteY13" fmla="*/ 330332 h 647832"/>
              <a:gd name="connsiteX14" fmla="*/ 215900 w 415124"/>
              <a:gd name="connsiteY14" fmla="*/ 374782 h 647832"/>
              <a:gd name="connsiteX15" fmla="*/ 209550 w 415124"/>
              <a:gd name="connsiteY15" fmla="*/ 393832 h 647832"/>
              <a:gd name="connsiteX16" fmla="*/ 215900 w 415124"/>
              <a:gd name="connsiteY16" fmla="*/ 577982 h 647832"/>
              <a:gd name="connsiteX17" fmla="*/ 177800 w 415124"/>
              <a:gd name="connsiteY17" fmla="*/ 647832 h 647832"/>
              <a:gd name="connsiteX18" fmla="*/ 171450 w 415124"/>
              <a:gd name="connsiteY18" fmla="*/ 565282 h 647832"/>
              <a:gd name="connsiteX19" fmla="*/ 158750 w 415124"/>
              <a:gd name="connsiteY19" fmla="*/ 476382 h 647832"/>
              <a:gd name="connsiteX20" fmla="*/ 152400 w 415124"/>
              <a:gd name="connsiteY20" fmla="*/ 349382 h 647832"/>
              <a:gd name="connsiteX21" fmla="*/ 107950 w 415124"/>
              <a:gd name="connsiteY21" fmla="*/ 304932 h 647832"/>
              <a:gd name="connsiteX22" fmla="*/ 63500 w 415124"/>
              <a:gd name="connsiteY22" fmla="*/ 254132 h 647832"/>
              <a:gd name="connsiteX23" fmla="*/ 50800 w 415124"/>
              <a:gd name="connsiteY23" fmla="*/ 235082 h 647832"/>
              <a:gd name="connsiteX24" fmla="*/ 38100 w 415124"/>
              <a:gd name="connsiteY24" fmla="*/ 190632 h 647832"/>
              <a:gd name="connsiteX25" fmla="*/ 25400 w 415124"/>
              <a:gd name="connsiteY25" fmla="*/ 165232 h 647832"/>
              <a:gd name="connsiteX26" fmla="*/ 12700 w 415124"/>
              <a:gd name="connsiteY26" fmla="*/ 127132 h 647832"/>
              <a:gd name="connsiteX27" fmla="*/ 6350 w 415124"/>
              <a:gd name="connsiteY27" fmla="*/ 108082 h 647832"/>
              <a:gd name="connsiteX28" fmla="*/ 0 w 415124"/>
              <a:gd name="connsiteY28" fmla="*/ 89032 h 647832"/>
              <a:gd name="connsiteX29" fmla="*/ 97790 w 415124"/>
              <a:gd name="connsiteY29" fmla="*/ 21722 h 647832"/>
              <a:gd name="connsiteX30" fmla="*/ 203200 w 415124"/>
              <a:gd name="connsiteY30" fmla="*/ 6482 h 647832"/>
              <a:gd name="connsiteX0" fmla="*/ 203200 w 407233"/>
              <a:gd name="connsiteY0" fmla="*/ 6482 h 647832"/>
              <a:gd name="connsiteX1" fmla="*/ 285750 w 407233"/>
              <a:gd name="connsiteY1" fmla="*/ 132 h 647832"/>
              <a:gd name="connsiteX2" fmla="*/ 323850 w 407233"/>
              <a:gd name="connsiteY2" fmla="*/ 19182 h 647832"/>
              <a:gd name="connsiteX3" fmla="*/ 355600 w 407233"/>
              <a:gd name="connsiteY3" fmla="*/ 44582 h 647832"/>
              <a:gd name="connsiteX4" fmla="*/ 381000 w 407233"/>
              <a:gd name="connsiteY4" fmla="*/ 57282 h 647832"/>
              <a:gd name="connsiteX5" fmla="*/ 400050 w 407233"/>
              <a:gd name="connsiteY5" fmla="*/ 69982 h 647832"/>
              <a:gd name="connsiteX6" fmla="*/ 254000 w 407233"/>
              <a:gd name="connsiteY6" fmla="*/ 127132 h 647832"/>
              <a:gd name="connsiteX7" fmla="*/ 406400 w 407233"/>
              <a:gd name="connsiteY7" fmla="*/ 184282 h 647832"/>
              <a:gd name="connsiteX8" fmla="*/ 317500 w 407233"/>
              <a:gd name="connsiteY8" fmla="*/ 177932 h 647832"/>
              <a:gd name="connsiteX9" fmla="*/ 374650 w 407233"/>
              <a:gd name="connsiteY9" fmla="*/ 209682 h 647832"/>
              <a:gd name="connsiteX10" fmla="*/ 330200 w 407233"/>
              <a:gd name="connsiteY10" fmla="*/ 228732 h 647832"/>
              <a:gd name="connsiteX11" fmla="*/ 279400 w 407233"/>
              <a:gd name="connsiteY11" fmla="*/ 285882 h 647832"/>
              <a:gd name="connsiteX12" fmla="*/ 241300 w 407233"/>
              <a:gd name="connsiteY12" fmla="*/ 311282 h 647832"/>
              <a:gd name="connsiteX13" fmla="*/ 228600 w 407233"/>
              <a:gd name="connsiteY13" fmla="*/ 330332 h 647832"/>
              <a:gd name="connsiteX14" fmla="*/ 215900 w 407233"/>
              <a:gd name="connsiteY14" fmla="*/ 374782 h 647832"/>
              <a:gd name="connsiteX15" fmla="*/ 209550 w 407233"/>
              <a:gd name="connsiteY15" fmla="*/ 393832 h 647832"/>
              <a:gd name="connsiteX16" fmla="*/ 215900 w 407233"/>
              <a:gd name="connsiteY16" fmla="*/ 577982 h 647832"/>
              <a:gd name="connsiteX17" fmla="*/ 177800 w 407233"/>
              <a:gd name="connsiteY17" fmla="*/ 647832 h 647832"/>
              <a:gd name="connsiteX18" fmla="*/ 171450 w 407233"/>
              <a:gd name="connsiteY18" fmla="*/ 565282 h 647832"/>
              <a:gd name="connsiteX19" fmla="*/ 158750 w 407233"/>
              <a:gd name="connsiteY19" fmla="*/ 476382 h 647832"/>
              <a:gd name="connsiteX20" fmla="*/ 152400 w 407233"/>
              <a:gd name="connsiteY20" fmla="*/ 349382 h 647832"/>
              <a:gd name="connsiteX21" fmla="*/ 107950 w 407233"/>
              <a:gd name="connsiteY21" fmla="*/ 304932 h 647832"/>
              <a:gd name="connsiteX22" fmla="*/ 63500 w 407233"/>
              <a:gd name="connsiteY22" fmla="*/ 254132 h 647832"/>
              <a:gd name="connsiteX23" fmla="*/ 50800 w 407233"/>
              <a:gd name="connsiteY23" fmla="*/ 235082 h 647832"/>
              <a:gd name="connsiteX24" fmla="*/ 38100 w 407233"/>
              <a:gd name="connsiteY24" fmla="*/ 190632 h 647832"/>
              <a:gd name="connsiteX25" fmla="*/ 25400 w 407233"/>
              <a:gd name="connsiteY25" fmla="*/ 165232 h 647832"/>
              <a:gd name="connsiteX26" fmla="*/ 12700 w 407233"/>
              <a:gd name="connsiteY26" fmla="*/ 127132 h 647832"/>
              <a:gd name="connsiteX27" fmla="*/ 6350 w 407233"/>
              <a:gd name="connsiteY27" fmla="*/ 108082 h 647832"/>
              <a:gd name="connsiteX28" fmla="*/ 0 w 407233"/>
              <a:gd name="connsiteY28" fmla="*/ 89032 h 647832"/>
              <a:gd name="connsiteX29" fmla="*/ 97790 w 407233"/>
              <a:gd name="connsiteY29" fmla="*/ 21722 h 647832"/>
              <a:gd name="connsiteX30" fmla="*/ 203200 w 407233"/>
              <a:gd name="connsiteY30" fmla="*/ 6482 h 647832"/>
              <a:gd name="connsiteX0" fmla="*/ 203200 w 407233"/>
              <a:gd name="connsiteY0" fmla="*/ 6482 h 647832"/>
              <a:gd name="connsiteX1" fmla="*/ 285750 w 407233"/>
              <a:gd name="connsiteY1" fmla="*/ 132 h 647832"/>
              <a:gd name="connsiteX2" fmla="*/ 323850 w 407233"/>
              <a:gd name="connsiteY2" fmla="*/ 19182 h 647832"/>
              <a:gd name="connsiteX3" fmla="*/ 355600 w 407233"/>
              <a:gd name="connsiteY3" fmla="*/ 44582 h 647832"/>
              <a:gd name="connsiteX4" fmla="*/ 381000 w 407233"/>
              <a:gd name="connsiteY4" fmla="*/ 57282 h 647832"/>
              <a:gd name="connsiteX5" fmla="*/ 304800 w 407233"/>
              <a:gd name="connsiteY5" fmla="*/ 69982 h 647832"/>
              <a:gd name="connsiteX6" fmla="*/ 254000 w 407233"/>
              <a:gd name="connsiteY6" fmla="*/ 127132 h 647832"/>
              <a:gd name="connsiteX7" fmla="*/ 406400 w 407233"/>
              <a:gd name="connsiteY7" fmla="*/ 184282 h 647832"/>
              <a:gd name="connsiteX8" fmla="*/ 317500 w 407233"/>
              <a:gd name="connsiteY8" fmla="*/ 177932 h 647832"/>
              <a:gd name="connsiteX9" fmla="*/ 374650 w 407233"/>
              <a:gd name="connsiteY9" fmla="*/ 209682 h 647832"/>
              <a:gd name="connsiteX10" fmla="*/ 330200 w 407233"/>
              <a:gd name="connsiteY10" fmla="*/ 228732 h 647832"/>
              <a:gd name="connsiteX11" fmla="*/ 279400 w 407233"/>
              <a:gd name="connsiteY11" fmla="*/ 285882 h 647832"/>
              <a:gd name="connsiteX12" fmla="*/ 241300 w 407233"/>
              <a:gd name="connsiteY12" fmla="*/ 311282 h 647832"/>
              <a:gd name="connsiteX13" fmla="*/ 228600 w 407233"/>
              <a:gd name="connsiteY13" fmla="*/ 330332 h 647832"/>
              <a:gd name="connsiteX14" fmla="*/ 215900 w 407233"/>
              <a:gd name="connsiteY14" fmla="*/ 374782 h 647832"/>
              <a:gd name="connsiteX15" fmla="*/ 209550 w 407233"/>
              <a:gd name="connsiteY15" fmla="*/ 393832 h 647832"/>
              <a:gd name="connsiteX16" fmla="*/ 215900 w 407233"/>
              <a:gd name="connsiteY16" fmla="*/ 577982 h 647832"/>
              <a:gd name="connsiteX17" fmla="*/ 177800 w 407233"/>
              <a:gd name="connsiteY17" fmla="*/ 647832 h 647832"/>
              <a:gd name="connsiteX18" fmla="*/ 171450 w 407233"/>
              <a:gd name="connsiteY18" fmla="*/ 565282 h 647832"/>
              <a:gd name="connsiteX19" fmla="*/ 158750 w 407233"/>
              <a:gd name="connsiteY19" fmla="*/ 476382 h 647832"/>
              <a:gd name="connsiteX20" fmla="*/ 152400 w 407233"/>
              <a:gd name="connsiteY20" fmla="*/ 349382 h 647832"/>
              <a:gd name="connsiteX21" fmla="*/ 107950 w 407233"/>
              <a:gd name="connsiteY21" fmla="*/ 304932 h 647832"/>
              <a:gd name="connsiteX22" fmla="*/ 63500 w 407233"/>
              <a:gd name="connsiteY22" fmla="*/ 254132 h 647832"/>
              <a:gd name="connsiteX23" fmla="*/ 50800 w 407233"/>
              <a:gd name="connsiteY23" fmla="*/ 235082 h 647832"/>
              <a:gd name="connsiteX24" fmla="*/ 38100 w 407233"/>
              <a:gd name="connsiteY24" fmla="*/ 190632 h 647832"/>
              <a:gd name="connsiteX25" fmla="*/ 25400 w 407233"/>
              <a:gd name="connsiteY25" fmla="*/ 165232 h 647832"/>
              <a:gd name="connsiteX26" fmla="*/ 12700 w 407233"/>
              <a:gd name="connsiteY26" fmla="*/ 127132 h 647832"/>
              <a:gd name="connsiteX27" fmla="*/ 6350 w 407233"/>
              <a:gd name="connsiteY27" fmla="*/ 108082 h 647832"/>
              <a:gd name="connsiteX28" fmla="*/ 0 w 407233"/>
              <a:gd name="connsiteY28" fmla="*/ 89032 h 647832"/>
              <a:gd name="connsiteX29" fmla="*/ 97790 w 407233"/>
              <a:gd name="connsiteY29" fmla="*/ 21722 h 647832"/>
              <a:gd name="connsiteX30" fmla="*/ 203200 w 407233"/>
              <a:gd name="connsiteY30" fmla="*/ 6482 h 647832"/>
              <a:gd name="connsiteX0" fmla="*/ 203200 w 412039"/>
              <a:gd name="connsiteY0" fmla="*/ 6482 h 647832"/>
              <a:gd name="connsiteX1" fmla="*/ 285750 w 412039"/>
              <a:gd name="connsiteY1" fmla="*/ 132 h 647832"/>
              <a:gd name="connsiteX2" fmla="*/ 323850 w 412039"/>
              <a:gd name="connsiteY2" fmla="*/ 19182 h 647832"/>
              <a:gd name="connsiteX3" fmla="*/ 355600 w 412039"/>
              <a:gd name="connsiteY3" fmla="*/ 44582 h 647832"/>
              <a:gd name="connsiteX4" fmla="*/ 381000 w 412039"/>
              <a:gd name="connsiteY4" fmla="*/ 57282 h 647832"/>
              <a:gd name="connsiteX5" fmla="*/ 304800 w 412039"/>
              <a:gd name="connsiteY5" fmla="*/ 69982 h 647832"/>
              <a:gd name="connsiteX6" fmla="*/ 254000 w 412039"/>
              <a:gd name="connsiteY6" fmla="*/ 127132 h 647832"/>
              <a:gd name="connsiteX7" fmla="*/ 406400 w 412039"/>
              <a:gd name="connsiteY7" fmla="*/ 184282 h 647832"/>
              <a:gd name="connsiteX8" fmla="*/ 374650 w 412039"/>
              <a:gd name="connsiteY8" fmla="*/ 209682 h 647832"/>
              <a:gd name="connsiteX9" fmla="*/ 330200 w 412039"/>
              <a:gd name="connsiteY9" fmla="*/ 228732 h 647832"/>
              <a:gd name="connsiteX10" fmla="*/ 279400 w 412039"/>
              <a:gd name="connsiteY10" fmla="*/ 285882 h 647832"/>
              <a:gd name="connsiteX11" fmla="*/ 241300 w 412039"/>
              <a:gd name="connsiteY11" fmla="*/ 311282 h 647832"/>
              <a:gd name="connsiteX12" fmla="*/ 228600 w 412039"/>
              <a:gd name="connsiteY12" fmla="*/ 330332 h 647832"/>
              <a:gd name="connsiteX13" fmla="*/ 215900 w 412039"/>
              <a:gd name="connsiteY13" fmla="*/ 374782 h 647832"/>
              <a:gd name="connsiteX14" fmla="*/ 209550 w 412039"/>
              <a:gd name="connsiteY14" fmla="*/ 393832 h 647832"/>
              <a:gd name="connsiteX15" fmla="*/ 215900 w 412039"/>
              <a:gd name="connsiteY15" fmla="*/ 577982 h 647832"/>
              <a:gd name="connsiteX16" fmla="*/ 177800 w 412039"/>
              <a:gd name="connsiteY16" fmla="*/ 647832 h 647832"/>
              <a:gd name="connsiteX17" fmla="*/ 171450 w 412039"/>
              <a:gd name="connsiteY17" fmla="*/ 565282 h 647832"/>
              <a:gd name="connsiteX18" fmla="*/ 158750 w 412039"/>
              <a:gd name="connsiteY18" fmla="*/ 476382 h 647832"/>
              <a:gd name="connsiteX19" fmla="*/ 152400 w 412039"/>
              <a:gd name="connsiteY19" fmla="*/ 349382 h 647832"/>
              <a:gd name="connsiteX20" fmla="*/ 107950 w 412039"/>
              <a:gd name="connsiteY20" fmla="*/ 304932 h 647832"/>
              <a:gd name="connsiteX21" fmla="*/ 63500 w 412039"/>
              <a:gd name="connsiteY21" fmla="*/ 254132 h 647832"/>
              <a:gd name="connsiteX22" fmla="*/ 50800 w 412039"/>
              <a:gd name="connsiteY22" fmla="*/ 235082 h 647832"/>
              <a:gd name="connsiteX23" fmla="*/ 38100 w 412039"/>
              <a:gd name="connsiteY23" fmla="*/ 190632 h 647832"/>
              <a:gd name="connsiteX24" fmla="*/ 25400 w 412039"/>
              <a:gd name="connsiteY24" fmla="*/ 165232 h 647832"/>
              <a:gd name="connsiteX25" fmla="*/ 12700 w 412039"/>
              <a:gd name="connsiteY25" fmla="*/ 127132 h 647832"/>
              <a:gd name="connsiteX26" fmla="*/ 6350 w 412039"/>
              <a:gd name="connsiteY26" fmla="*/ 108082 h 647832"/>
              <a:gd name="connsiteX27" fmla="*/ 0 w 412039"/>
              <a:gd name="connsiteY27" fmla="*/ 89032 h 647832"/>
              <a:gd name="connsiteX28" fmla="*/ 97790 w 412039"/>
              <a:gd name="connsiteY28" fmla="*/ 21722 h 647832"/>
              <a:gd name="connsiteX29" fmla="*/ 203200 w 412039"/>
              <a:gd name="connsiteY29" fmla="*/ 6482 h 647832"/>
              <a:gd name="connsiteX0" fmla="*/ 203200 w 408986"/>
              <a:gd name="connsiteY0" fmla="*/ 6482 h 647832"/>
              <a:gd name="connsiteX1" fmla="*/ 285750 w 408986"/>
              <a:gd name="connsiteY1" fmla="*/ 132 h 647832"/>
              <a:gd name="connsiteX2" fmla="*/ 323850 w 408986"/>
              <a:gd name="connsiteY2" fmla="*/ 19182 h 647832"/>
              <a:gd name="connsiteX3" fmla="*/ 355600 w 408986"/>
              <a:gd name="connsiteY3" fmla="*/ 44582 h 647832"/>
              <a:gd name="connsiteX4" fmla="*/ 381000 w 408986"/>
              <a:gd name="connsiteY4" fmla="*/ 57282 h 647832"/>
              <a:gd name="connsiteX5" fmla="*/ 304800 w 408986"/>
              <a:gd name="connsiteY5" fmla="*/ 69982 h 647832"/>
              <a:gd name="connsiteX6" fmla="*/ 406400 w 408986"/>
              <a:gd name="connsiteY6" fmla="*/ 184282 h 647832"/>
              <a:gd name="connsiteX7" fmla="*/ 374650 w 408986"/>
              <a:gd name="connsiteY7" fmla="*/ 209682 h 647832"/>
              <a:gd name="connsiteX8" fmla="*/ 330200 w 408986"/>
              <a:gd name="connsiteY8" fmla="*/ 228732 h 647832"/>
              <a:gd name="connsiteX9" fmla="*/ 279400 w 408986"/>
              <a:gd name="connsiteY9" fmla="*/ 285882 h 647832"/>
              <a:gd name="connsiteX10" fmla="*/ 241300 w 408986"/>
              <a:gd name="connsiteY10" fmla="*/ 311282 h 647832"/>
              <a:gd name="connsiteX11" fmla="*/ 228600 w 408986"/>
              <a:gd name="connsiteY11" fmla="*/ 330332 h 647832"/>
              <a:gd name="connsiteX12" fmla="*/ 215900 w 408986"/>
              <a:gd name="connsiteY12" fmla="*/ 374782 h 647832"/>
              <a:gd name="connsiteX13" fmla="*/ 209550 w 408986"/>
              <a:gd name="connsiteY13" fmla="*/ 393832 h 647832"/>
              <a:gd name="connsiteX14" fmla="*/ 215900 w 408986"/>
              <a:gd name="connsiteY14" fmla="*/ 577982 h 647832"/>
              <a:gd name="connsiteX15" fmla="*/ 177800 w 408986"/>
              <a:gd name="connsiteY15" fmla="*/ 647832 h 647832"/>
              <a:gd name="connsiteX16" fmla="*/ 171450 w 408986"/>
              <a:gd name="connsiteY16" fmla="*/ 565282 h 647832"/>
              <a:gd name="connsiteX17" fmla="*/ 158750 w 408986"/>
              <a:gd name="connsiteY17" fmla="*/ 476382 h 647832"/>
              <a:gd name="connsiteX18" fmla="*/ 152400 w 408986"/>
              <a:gd name="connsiteY18" fmla="*/ 349382 h 647832"/>
              <a:gd name="connsiteX19" fmla="*/ 107950 w 408986"/>
              <a:gd name="connsiteY19" fmla="*/ 304932 h 647832"/>
              <a:gd name="connsiteX20" fmla="*/ 63500 w 408986"/>
              <a:gd name="connsiteY20" fmla="*/ 254132 h 647832"/>
              <a:gd name="connsiteX21" fmla="*/ 50800 w 408986"/>
              <a:gd name="connsiteY21" fmla="*/ 235082 h 647832"/>
              <a:gd name="connsiteX22" fmla="*/ 38100 w 408986"/>
              <a:gd name="connsiteY22" fmla="*/ 190632 h 647832"/>
              <a:gd name="connsiteX23" fmla="*/ 25400 w 408986"/>
              <a:gd name="connsiteY23" fmla="*/ 165232 h 647832"/>
              <a:gd name="connsiteX24" fmla="*/ 12700 w 408986"/>
              <a:gd name="connsiteY24" fmla="*/ 127132 h 647832"/>
              <a:gd name="connsiteX25" fmla="*/ 6350 w 408986"/>
              <a:gd name="connsiteY25" fmla="*/ 108082 h 647832"/>
              <a:gd name="connsiteX26" fmla="*/ 0 w 408986"/>
              <a:gd name="connsiteY26" fmla="*/ 89032 h 647832"/>
              <a:gd name="connsiteX27" fmla="*/ 97790 w 408986"/>
              <a:gd name="connsiteY27" fmla="*/ 21722 h 647832"/>
              <a:gd name="connsiteX28" fmla="*/ 203200 w 408986"/>
              <a:gd name="connsiteY28" fmla="*/ 6482 h 647832"/>
              <a:gd name="connsiteX0" fmla="*/ 406400 w 408986"/>
              <a:gd name="connsiteY0" fmla="*/ 184282 h 647832"/>
              <a:gd name="connsiteX1" fmla="*/ 374650 w 408986"/>
              <a:gd name="connsiteY1" fmla="*/ 209682 h 647832"/>
              <a:gd name="connsiteX2" fmla="*/ 330200 w 408986"/>
              <a:gd name="connsiteY2" fmla="*/ 228732 h 647832"/>
              <a:gd name="connsiteX3" fmla="*/ 279400 w 408986"/>
              <a:gd name="connsiteY3" fmla="*/ 285882 h 647832"/>
              <a:gd name="connsiteX4" fmla="*/ 241300 w 408986"/>
              <a:gd name="connsiteY4" fmla="*/ 311282 h 647832"/>
              <a:gd name="connsiteX5" fmla="*/ 228600 w 408986"/>
              <a:gd name="connsiteY5" fmla="*/ 330332 h 647832"/>
              <a:gd name="connsiteX6" fmla="*/ 215900 w 408986"/>
              <a:gd name="connsiteY6" fmla="*/ 374782 h 647832"/>
              <a:gd name="connsiteX7" fmla="*/ 209550 w 408986"/>
              <a:gd name="connsiteY7" fmla="*/ 393832 h 647832"/>
              <a:gd name="connsiteX8" fmla="*/ 215900 w 408986"/>
              <a:gd name="connsiteY8" fmla="*/ 577982 h 647832"/>
              <a:gd name="connsiteX9" fmla="*/ 177800 w 408986"/>
              <a:gd name="connsiteY9" fmla="*/ 647832 h 647832"/>
              <a:gd name="connsiteX10" fmla="*/ 171450 w 408986"/>
              <a:gd name="connsiteY10" fmla="*/ 565282 h 647832"/>
              <a:gd name="connsiteX11" fmla="*/ 158750 w 408986"/>
              <a:gd name="connsiteY11" fmla="*/ 476382 h 647832"/>
              <a:gd name="connsiteX12" fmla="*/ 152400 w 408986"/>
              <a:gd name="connsiteY12" fmla="*/ 349382 h 647832"/>
              <a:gd name="connsiteX13" fmla="*/ 107950 w 408986"/>
              <a:gd name="connsiteY13" fmla="*/ 304932 h 647832"/>
              <a:gd name="connsiteX14" fmla="*/ 63500 w 408986"/>
              <a:gd name="connsiteY14" fmla="*/ 254132 h 647832"/>
              <a:gd name="connsiteX15" fmla="*/ 50800 w 408986"/>
              <a:gd name="connsiteY15" fmla="*/ 235082 h 647832"/>
              <a:gd name="connsiteX16" fmla="*/ 38100 w 408986"/>
              <a:gd name="connsiteY16" fmla="*/ 190632 h 647832"/>
              <a:gd name="connsiteX17" fmla="*/ 25400 w 408986"/>
              <a:gd name="connsiteY17" fmla="*/ 165232 h 647832"/>
              <a:gd name="connsiteX18" fmla="*/ 12700 w 408986"/>
              <a:gd name="connsiteY18" fmla="*/ 127132 h 647832"/>
              <a:gd name="connsiteX19" fmla="*/ 6350 w 408986"/>
              <a:gd name="connsiteY19" fmla="*/ 108082 h 647832"/>
              <a:gd name="connsiteX20" fmla="*/ 0 w 408986"/>
              <a:gd name="connsiteY20" fmla="*/ 89032 h 647832"/>
              <a:gd name="connsiteX21" fmla="*/ 97790 w 408986"/>
              <a:gd name="connsiteY21" fmla="*/ 21722 h 647832"/>
              <a:gd name="connsiteX22" fmla="*/ 203200 w 408986"/>
              <a:gd name="connsiteY22" fmla="*/ 6482 h 647832"/>
              <a:gd name="connsiteX23" fmla="*/ 285750 w 408986"/>
              <a:gd name="connsiteY23" fmla="*/ 132 h 647832"/>
              <a:gd name="connsiteX24" fmla="*/ 323850 w 408986"/>
              <a:gd name="connsiteY24" fmla="*/ 19182 h 647832"/>
              <a:gd name="connsiteX25" fmla="*/ 355600 w 408986"/>
              <a:gd name="connsiteY25" fmla="*/ 44582 h 647832"/>
              <a:gd name="connsiteX26" fmla="*/ 381000 w 408986"/>
              <a:gd name="connsiteY26" fmla="*/ 57282 h 647832"/>
              <a:gd name="connsiteX27" fmla="*/ 384030 w 408986"/>
              <a:gd name="connsiteY27" fmla="*/ 188068 h 64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8986" h="647832">
                <a:moveTo>
                  <a:pt x="406400" y="184282"/>
                </a:moveTo>
                <a:cubicBezTo>
                  <a:pt x="418042" y="207565"/>
                  <a:pt x="387350" y="202274"/>
                  <a:pt x="374650" y="209682"/>
                </a:cubicBezTo>
                <a:cubicBezTo>
                  <a:pt x="361950" y="217090"/>
                  <a:pt x="374876" y="213840"/>
                  <a:pt x="330200" y="228732"/>
                </a:cubicBezTo>
                <a:cubicBezTo>
                  <a:pt x="302320" y="270553"/>
                  <a:pt x="314660" y="261200"/>
                  <a:pt x="279400" y="285882"/>
                </a:cubicBezTo>
                <a:cubicBezTo>
                  <a:pt x="266896" y="294635"/>
                  <a:pt x="241300" y="311282"/>
                  <a:pt x="241300" y="311282"/>
                </a:cubicBezTo>
                <a:cubicBezTo>
                  <a:pt x="237067" y="317632"/>
                  <a:pt x="232013" y="323506"/>
                  <a:pt x="228600" y="330332"/>
                </a:cubicBezTo>
                <a:cubicBezTo>
                  <a:pt x="223525" y="340482"/>
                  <a:pt x="218613" y="365287"/>
                  <a:pt x="215900" y="374782"/>
                </a:cubicBezTo>
                <a:cubicBezTo>
                  <a:pt x="214061" y="381218"/>
                  <a:pt x="211667" y="387482"/>
                  <a:pt x="209550" y="393832"/>
                </a:cubicBezTo>
                <a:cubicBezTo>
                  <a:pt x="218162" y="514401"/>
                  <a:pt x="215900" y="453023"/>
                  <a:pt x="215900" y="577982"/>
                </a:cubicBezTo>
                <a:lnTo>
                  <a:pt x="177800" y="647832"/>
                </a:lnTo>
                <a:cubicBezTo>
                  <a:pt x="175683" y="620315"/>
                  <a:pt x="174498" y="592711"/>
                  <a:pt x="171450" y="565282"/>
                </a:cubicBezTo>
                <a:cubicBezTo>
                  <a:pt x="168144" y="535531"/>
                  <a:pt x="158750" y="476382"/>
                  <a:pt x="158750" y="476382"/>
                </a:cubicBezTo>
                <a:cubicBezTo>
                  <a:pt x="156633" y="434049"/>
                  <a:pt x="164441" y="390022"/>
                  <a:pt x="152400" y="349382"/>
                </a:cubicBezTo>
                <a:cubicBezTo>
                  <a:pt x="146447" y="329291"/>
                  <a:pt x="122767" y="319749"/>
                  <a:pt x="107950" y="304932"/>
                </a:cubicBezTo>
                <a:cubicBezTo>
                  <a:pt x="80013" y="276995"/>
                  <a:pt x="85362" y="284739"/>
                  <a:pt x="63500" y="254132"/>
                </a:cubicBezTo>
                <a:cubicBezTo>
                  <a:pt x="59064" y="247922"/>
                  <a:pt x="54213" y="241908"/>
                  <a:pt x="50800" y="235082"/>
                </a:cubicBezTo>
                <a:cubicBezTo>
                  <a:pt x="43124" y="219730"/>
                  <a:pt x="44204" y="206908"/>
                  <a:pt x="38100" y="190632"/>
                </a:cubicBezTo>
                <a:cubicBezTo>
                  <a:pt x="34776" y="181769"/>
                  <a:pt x="28916" y="174021"/>
                  <a:pt x="25400" y="165232"/>
                </a:cubicBezTo>
                <a:cubicBezTo>
                  <a:pt x="20428" y="152803"/>
                  <a:pt x="16933" y="139832"/>
                  <a:pt x="12700" y="127132"/>
                </a:cubicBezTo>
                <a:lnTo>
                  <a:pt x="6350" y="108082"/>
                </a:lnTo>
                <a:lnTo>
                  <a:pt x="0" y="89032"/>
                </a:lnTo>
                <a:cubicBezTo>
                  <a:pt x="2117" y="36115"/>
                  <a:pt x="63923" y="35480"/>
                  <a:pt x="97790" y="21722"/>
                </a:cubicBezTo>
                <a:cubicBezTo>
                  <a:pt x="131657" y="7964"/>
                  <a:pt x="168063" y="11562"/>
                  <a:pt x="203200" y="6482"/>
                </a:cubicBezTo>
                <a:cubicBezTo>
                  <a:pt x="236008" y="22357"/>
                  <a:pt x="265642" y="-1985"/>
                  <a:pt x="285750" y="132"/>
                </a:cubicBezTo>
                <a:cubicBezTo>
                  <a:pt x="305858" y="2249"/>
                  <a:pt x="312762" y="10312"/>
                  <a:pt x="323850" y="19182"/>
                </a:cubicBezTo>
                <a:cubicBezTo>
                  <a:pt x="334433" y="27649"/>
                  <a:pt x="344323" y="37064"/>
                  <a:pt x="355600" y="44582"/>
                </a:cubicBezTo>
                <a:cubicBezTo>
                  <a:pt x="363476" y="49833"/>
                  <a:pt x="389467" y="53049"/>
                  <a:pt x="381000" y="57282"/>
                </a:cubicBezTo>
                <a:cubicBezTo>
                  <a:pt x="372533" y="61515"/>
                  <a:pt x="298450" y="65749"/>
                  <a:pt x="384030" y="188068"/>
                </a:cubicBezTo>
              </a:path>
            </a:pathLst>
          </a:cu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8" name="Text Box 7"/>
          <p:cNvSpPr txBox="1">
            <a:spLocks noChangeArrowheads="1"/>
          </p:cNvSpPr>
          <p:nvPr/>
        </p:nvSpPr>
        <p:spPr bwMode="auto">
          <a:xfrm>
            <a:off x="2440623" y="4289425"/>
            <a:ext cx="9001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400" dirty="0" err="1">
                <a:solidFill>
                  <a:srgbClr val="FFFF99"/>
                </a:solidFill>
                <a:cs typeface="Times New Roman" pitchFamily="18" charset="0"/>
              </a:rPr>
              <a:t>oozi</a:t>
            </a:r>
            <a:endParaRPr lang="en-US" altLang="en-US" sz="1400" dirty="0">
              <a:solidFill>
                <a:srgbClr val="FFFF99"/>
              </a:solidFill>
              <a:cs typeface="Times New Roman" pitchFamily="18" charset="0"/>
            </a:endParaRPr>
          </a:p>
        </p:txBody>
      </p:sp>
      <p:sp>
        <p:nvSpPr>
          <p:cNvPr id="356" name="Freeform 355"/>
          <p:cNvSpPr>
            <a:spLocks/>
          </p:cNvSpPr>
          <p:nvPr/>
        </p:nvSpPr>
        <p:spPr bwMode="auto">
          <a:xfrm>
            <a:off x="1341120" y="2354580"/>
            <a:ext cx="960120" cy="739140"/>
          </a:xfrm>
          <a:custGeom>
            <a:avLst/>
            <a:gdLst>
              <a:gd name="T0" fmla="*/ 0 w 1190625"/>
              <a:gd name="T1" fmla="*/ 0 h 847725"/>
              <a:gd name="T2" fmla="*/ 163830 w 1190625"/>
              <a:gd name="T3" fmla="*/ 412179 h 847725"/>
              <a:gd name="T4" fmla="*/ 354329 w 1190625"/>
              <a:gd name="T5" fmla="*/ 606603 h 847725"/>
              <a:gd name="T6" fmla="*/ 354329 w 1190625"/>
              <a:gd name="T7" fmla="*/ 606603 h 847725"/>
              <a:gd name="T8" fmla="*/ 476249 w 1190625"/>
              <a:gd name="T9" fmla="*/ 692150 h 847725"/>
              <a:gd name="T10" fmla="*/ 476249 w 1190625"/>
              <a:gd name="T11" fmla="*/ 692150 h 847725"/>
              <a:gd name="T12" fmla="*/ 476249 w 1190625"/>
              <a:gd name="T13" fmla="*/ 692150 h 847725"/>
              <a:gd name="T14" fmla="*/ 476249 w 1190625"/>
              <a:gd name="T15" fmla="*/ 692150 h 8477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90625" h="847725">
                <a:moveTo>
                  <a:pt x="0" y="0"/>
                </a:moveTo>
                <a:cubicBezTo>
                  <a:pt x="130969" y="190500"/>
                  <a:pt x="261938" y="381000"/>
                  <a:pt x="409575" y="504825"/>
                </a:cubicBezTo>
                <a:cubicBezTo>
                  <a:pt x="557213" y="628650"/>
                  <a:pt x="885825" y="742950"/>
                  <a:pt x="885825" y="742950"/>
                </a:cubicBezTo>
                <a:lnTo>
                  <a:pt x="1190625" y="847725"/>
                </a:lnTo>
              </a:path>
            </a:pathLst>
          </a:cu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58" name="Freeform 357"/>
          <p:cNvSpPr/>
          <p:nvPr/>
        </p:nvSpPr>
        <p:spPr bwMode="auto">
          <a:xfrm>
            <a:off x="1805940" y="2287906"/>
            <a:ext cx="476250" cy="686880"/>
          </a:xfrm>
          <a:custGeom>
            <a:avLst/>
            <a:gdLst>
              <a:gd name="connsiteX0" fmla="*/ 177800 w 412750"/>
              <a:gd name="connsiteY0" fmla="*/ 781050 h 781050"/>
              <a:gd name="connsiteX1" fmla="*/ 171450 w 412750"/>
              <a:gd name="connsiteY1" fmla="*/ 698500 h 781050"/>
              <a:gd name="connsiteX2" fmla="*/ 158750 w 412750"/>
              <a:gd name="connsiteY2" fmla="*/ 609600 h 781050"/>
              <a:gd name="connsiteX3" fmla="*/ 152400 w 412750"/>
              <a:gd name="connsiteY3" fmla="*/ 482600 h 781050"/>
              <a:gd name="connsiteX4" fmla="*/ 107950 w 412750"/>
              <a:gd name="connsiteY4" fmla="*/ 438150 h 781050"/>
              <a:gd name="connsiteX5" fmla="*/ 63500 w 412750"/>
              <a:gd name="connsiteY5" fmla="*/ 387350 h 781050"/>
              <a:gd name="connsiteX6" fmla="*/ 50800 w 412750"/>
              <a:gd name="connsiteY6" fmla="*/ 368300 h 781050"/>
              <a:gd name="connsiteX7" fmla="*/ 38100 w 412750"/>
              <a:gd name="connsiteY7" fmla="*/ 323850 h 781050"/>
              <a:gd name="connsiteX8" fmla="*/ 25400 w 412750"/>
              <a:gd name="connsiteY8" fmla="*/ 298450 h 781050"/>
              <a:gd name="connsiteX9" fmla="*/ 12700 w 412750"/>
              <a:gd name="connsiteY9" fmla="*/ 260350 h 781050"/>
              <a:gd name="connsiteX10" fmla="*/ 6350 w 412750"/>
              <a:gd name="connsiteY10" fmla="*/ 241300 h 781050"/>
              <a:gd name="connsiteX11" fmla="*/ 0 w 412750"/>
              <a:gd name="connsiteY11" fmla="*/ 222250 h 781050"/>
              <a:gd name="connsiteX12" fmla="*/ 6350 w 412750"/>
              <a:gd name="connsiteY12" fmla="*/ 63500 h 781050"/>
              <a:gd name="connsiteX13" fmla="*/ 19050 w 412750"/>
              <a:gd name="connsiteY13" fmla="*/ 44450 h 781050"/>
              <a:gd name="connsiteX14" fmla="*/ 38100 w 412750"/>
              <a:gd name="connsiteY14" fmla="*/ 6350 h 781050"/>
              <a:gd name="connsiteX15" fmla="*/ 57150 w 412750"/>
              <a:gd name="connsiteY15" fmla="*/ 0 h 781050"/>
              <a:gd name="connsiteX16" fmla="*/ 76200 w 412750"/>
              <a:gd name="connsiteY16" fmla="*/ 19050 h 781050"/>
              <a:gd name="connsiteX17" fmla="*/ 88900 w 412750"/>
              <a:gd name="connsiteY17" fmla="*/ 38100 h 781050"/>
              <a:gd name="connsiteX18" fmla="*/ 107950 w 412750"/>
              <a:gd name="connsiteY18" fmla="*/ 50800 h 781050"/>
              <a:gd name="connsiteX19" fmla="*/ 184150 w 412750"/>
              <a:gd name="connsiteY19" fmla="*/ 82550 h 781050"/>
              <a:gd name="connsiteX20" fmla="*/ 285750 w 412750"/>
              <a:gd name="connsiteY20" fmla="*/ 133350 h 781050"/>
              <a:gd name="connsiteX21" fmla="*/ 323850 w 412750"/>
              <a:gd name="connsiteY21" fmla="*/ 152400 h 781050"/>
              <a:gd name="connsiteX22" fmla="*/ 355600 w 412750"/>
              <a:gd name="connsiteY22" fmla="*/ 177800 h 781050"/>
              <a:gd name="connsiteX23" fmla="*/ 381000 w 412750"/>
              <a:gd name="connsiteY23" fmla="*/ 190500 h 781050"/>
              <a:gd name="connsiteX24" fmla="*/ 400050 w 412750"/>
              <a:gd name="connsiteY24" fmla="*/ 203200 h 781050"/>
              <a:gd name="connsiteX25" fmla="*/ 412750 w 412750"/>
              <a:gd name="connsiteY25" fmla="*/ 254000 h 781050"/>
              <a:gd name="connsiteX26" fmla="*/ 406400 w 412750"/>
              <a:gd name="connsiteY26" fmla="*/ 317500 h 781050"/>
              <a:gd name="connsiteX27" fmla="*/ 393700 w 412750"/>
              <a:gd name="connsiteY27" fmla="*/ 336550 h 781050"/>
              <a:gd name="connsiteX28" fmla="*/ 374650 w 412750"/>
              <a:gd name="connsiteY28" fmla="*/ 342900 h 781050"/>
              <a:gd name="connsiteX29" fmla="*/ 330200 w 412750"/>
              <a:gd name="connsiteY29" fmla="*/ 361950 h 781050"/>
              <a:gd name="connsiteX30" fmla="*/ 279400 w 412750"/>
              <a:gd name="connsiteY30" fmla="*/ 419100 h 781050"/>
              <a:gd name="connsiteX31" fmla="*/ 241300 w 412750"/>
              <a:gd name="connsiteY31" fmla="*/ 444500 h 781050"/>
              <a:gd name="connsiteX32" fmla="*/ 228600 w 412750"/>
              <a:gd name="connsiteY32" fmla="*/ 463550 h 781050"/>
              <a:gd name="connsiteX33" fmla="*/ 215900 w 412750"/>
              <a:gd name="connsiteY33" fmla="*/ 508000 h 781050"/>
              <a:gd name="connsiteX34" fmla="*/ 209550 w 412750"/>
              <a:gd name="connsiteY34" fmla="*/ 527050 h 781050"/>
              <a:gd name="connsiteX35" fmla="*/ 215900 w 412750"/>
              <a:gd name="connsiteY35" fmla="*/ 711200 h 781050"/>
              <a:gd name="connsiteX0" fmla="*/ 177800 w 412750"/>
              <a:gd name="connsiteY0" fmla="*/ 781050 h 781050"/>
              <a:gd name="connsiteX1" fmla="*/ 171450 w 412750"/>
              <a:gd name="connsiteY1" fmla="*/ 698500 h 781050"/>
              <a:gd name="connsiteX2" fmla="*/ 158750 w 412750"/>
              <a:gd name="connsiteY2" fmla="*/ 609600 h 781050"/>
              <a:gd name="connsiteX3" fmla="*/ 152400 w 412750"/>
              <a:gd name="connsiteY3" fmla="*/ 482600 h 781050"/>
              <a:gd name="connsiteX4" fmla="*/ 107950 w 412750"/>
              <a:gd name="connsiteY4" fmla="*/ 438150 h 781050"/>
              <a:gd name="connsiteX5" fmla="*/ 63500 w 412750"/>
              <a:gd name="connsiteY5" fmla="*/ 387350 h 781050"/>
              <a:gd name="connsiteX6" fmla="*/ 50800 w 412750"/>
              <a:gd name="connsiteY6" fmla="*/ 368300 h 781050"/>
              <a:gd name="connsiteX7" fmla="*/ 38100 w 412750"/>
              <a:gd name="connsiteY7" fmla="*/ 323850 h 781050"/>
              <a:gd name="connsiteX8" fmla="*/ 25400 w 412750"/>
              <a:gd name="connsiteY8" fmla="*/ 298450 h 781050"/>
              <a:gd name="connsiteX9" fmla="*/ 12700 w 412750"/>
              <a:gd name="connsiteY9" fmla="*/ 260350 h 781050"/>
              <a:gd name="connsiteX10" fmla="*/ 6350 w 412750"/>
              <a:gd name="connsiteY10" fmla="*/ 241300 h 781050"/>
              <a:gd name="connsiteX11" fmla="*/ 0 w 412750"/>
              <a:gd name="connsiteY11" fmla="*/ 222250 h 781050"/>
              <a:gd name="connsiteX12" fmla="*/ 6350 w 412750"/>
              <a:gd name="connsiteY12" fmla="*/ 63500 h 781050"/>
              <a:gd name="connsiteX13" fmla="*/ 19050 w 412750"/>
              <a:gd name="connsiteY13" fmla="*/ 44450 h 781050"/>
              <a:gd name="connsiteX14" fmla="*/ 38100 w 412750"/>
              <a:gd name="connsiteY14" fmla="*/ 6350 h 781050"/>
              <a:gd name="connsiteX15" fmla="*/ 57150 w 412750"/>
              <a:gd name="connsiteY15" fmla="*/ 0 h 781050"/>
              <a:gd name="connsiteX16" fmla="*/ 76200 w 412750"/>
              <a:gd name="connsiteY16" fmla="*/ 19050 h 781050"/>
              <a:gd name="connsiteX17" fmla="*/ 88900 w 412750"/>
              <a:gd name="connsiteY17" fmla="*/ 38100 h 781050"/>
              <a:gd name="connsiteX18" fmla="*/ 107950 w 412750"/>
              <a:gd name="connsiteY18" fmla="*/ 50800 h 781050"/>
              <a:gd name="connsiteX19" fmla="*/ 184150 w 412750"/>
              <a:gd name="connsiteY19" fmla="*/ 82550 h 781050"/>
              <a:gd name="connsiteX20" fmla="*/ 285750 w 412750"/>
              <a:gd name="connsiteY20" fmla="*/ 133350 h 781050"/>
              <a:gd name="connsiteX21" fmla="*/ 323850 w 412750"/>
              <a:gd name="connsiteY21" fmla="*/ 152400 h 781050"/>
              <a:gd name="connsiteX22" fmla="*/ 355600 w 412750"/>
              <a:gd name="connsiteY22" fmla="*/ 177800 h 781050"/>
              <a:gd name="connsiteX23" fmla="*/ 381000 w 412750"/>
              <a:gd name="connsiteY23" fmla="*/ 190500 h 781050"/>
              <a:gd name="connsiteX24" fmla="*/ 400050 w 412750"/>
              <a:gd name="connsiteY24" fmla="*/ 203200 h 781050"/>
              <a:gd name="connsiteX25" fmla="*/ 412750 w 412750"/>
              <a:gd name="connsiteY25" fmla="*/ 254000 h 781050"/>
              <a:gd name="connsiteX26" fmla="*/ 406400 w 412750"/>
              <a:gd name="connsiteY26" fmla="*/ 317500 h 781050"/>
              <a:gd name="connsiteX27" fmla="*/ 393700 w 412750"/>
              <a:gd name="connsiteY27" fmla="*/ 336550 h 781050"/>
              <a:gd name="connsiteX28" fmla="*/ 374650 w 412750"/>
              <a:gd name="connsiteY28" fmla="*/ 342900 h 781050"/>
              <a:gd name="connsiteX29" fmla="*/ 330200 w 412750"/>
              <a:gd name="connsiteY29" fmla="*/ 361950 h 781050"/>
              <a:gd name="connsiteX30" fmla="*/ 279400 w 412750"/>
              <a:gd name="connsiteY30" fmla="*/ 419100 h 781050"/>
              <a:gd name="connsiteX31" fmla="*/ 241300 w 412750"/>
              <a:gd name="connsiteY31" fmla="*/ 444500 h 781050"/>
              <a:gd name="connsiteX32" fmla="*/ 228600 w 412750"/>
              <a:gd name="connsiteY32" fmla="*/ 463550 h 781050"/>
              <a:gd name="connsiteX33" fmla="*/ 215900 w 412750"/>
              <a:gd name="connsiteY33" fmla="*/ 508000 h 781050"/>
              <a:gd name="connsiteX34" fmla="*/ 209550 w 412750"/>
              <a:gd name="connsiteY34" fmla="*/ 527050 h 781050"/>
              <a:gd name="connsiteX35" fmla="*/ 215900 w 412750"/>
              <a:gd name="connsiteY35" fmla="*/ 711200 h 781050"/>
              <a:gd name="connsiteX36" fmla="*/ 177800 w 412750"/>
              <a:gd name="connsiteY36" fmla="*/ 781050 h 781050"/>
              <a:gd name="connsiteX0" fmla="*/ 177800 w 412750"/>
              <a:gd name="connsiteY0" fmla="*/ 781050 h 781050"/>
              <a:gd name="connsiteX1" fmla="*/ 171450 w 412750"/>
              <a:gd name="connsiteY1" fmla="*/ 698500 h 781050"/>
              <a:gd name="connsiteX2" fmla="*/ 158750 w 412750"/>
              <a:gd name="connsiteY2" fmla="*/ 609600 h 781050"/>
              <a:gd name="connsiteX3" fmla="*/ 152400 w 412750"/>
              <a:gd name="connsiteY3" fmla="*/ 482600 h 781050"/>
              <a:gd name="connsiteX4" fmla="*/ 107950 w 412750"/>
              <a:gd name="connsiteY4" fmla="*/ 438150 h 781050"/>
              <a:gd name="connsiteX5" fmla="*/ 63500 w 412750"/>
              <a:gd name="connsiteY5" fmla="*/ 387350 h 781050"/>
              <a:gd name="connsiteX6" fmla="*/ 50800 w 412750"/>
              <a:gd name="connsiteY6" fmla="*/ 368300 h 781050"/>
              <a:gd name="connsiteX7" fmla="*/ 38100 w 412750"/>
              <a:gd name="connsiteY7" fmla="*/ 323850 h 781050"/>
              <a:gd name="connsiteX8" fmla="*/ 25400 w 412750"/>
              <a:gd name="connsiteY8" fmla="*/ 298450 h 781050"/>
              <a:gd name="connsiteX9" fmla="*/ 12700 w 412750"/>
              <a:gd name="connsiteY9" fmla="*/ 260350 h 781050"/>
              <a:gd name="connsiteX10" fmla="*/ 6350 w 412750"/>
              <a:gd name="connsiteY10" fmla="*/ 241300 h 781050"/>
              <a:gd name="connsiteX11" fmla="*/ 0 w 412750"/>
              <a:gd name="connsiteY11" fmla="*/ 222250 h 781050"/>
              <a:gd name="connsiteX12" fmla="*/ 6350 w 412750"/>
              <a:gd name="connsiteY12" fmla="*/ 63500 h 781050"/>
              <a:gd name="connsiteX13" fmla="*/ 19050 w 412750"/>
              <a:gd name="connsiteY13" fmla="*/ 44450 h 781050"/>
              <a:gd name="connsiteX14" fmla="*/ 57150 w 412750"/>
              <a:gd name="connsiteY14" fmla="*/ 0 h 781050"/>
              <a:gd name="connsiteX15" fmla="*/ 76200 w 412750"/>
              <a:gd name="connsiteY15" fmla="*/ 19050 h 781050"/>
              <a:gd name="connsiteX16" fmla="*/ 88900 w 412750"/>
              <a:gd name="connsiteY16" fmla="*/ 38100 h 781050"/>
              <a:gd name="connsiteX17" fmla="*/ 107950 w 412750"/>
              <a:gd name="connsiteY17" fmla="*/ 50800 h 781050"/>
              <a:gd name="connsiteX18" fmla="*/ 184150 w 412750"/>
              <a:gd name="connsiteY18" fmla="*/ 82550 h 781050"/>
              <a:gd name="connsiteX19" fmla="*/ 285750 w 412750"/>
              <a:gd name="connsiteY19" fmla="*/ 133350 h 781050"/>
              <a:gd name="connsiteX20" fmla="*/ 323850 w 412750"/>
              <a:gd name="connsiteY20" fmla="*/ 152400 h 781050"/>
              <a:gd name="connsiteX21" fmla="*/ 355600 w 412750"/>
              <a:gd name="connsiteY21" fmla="*/ 177800 h 781050"/>
              <a:gd name="connsiteX22" fmla="*/ 381000 w 412750"/>
              <a:gd name="connsiteY22" fmla="*/ 190500 h 781050"/>
              <a:gd name="connsiteX23" fmla="*/ 400050 w 412750"/>
              <a:gd name="connsiteY23" fmla="*/ 203200 h 781050"/>
              <a:gd name="connsiteX24" fmla="*/ 412750 w 412750"/>
              <a:gd name="connsiteY24" fmla="*/ 254000 h 781050"/>
              <a:gd name="connsiteX25" fmla="*/ 406400 w 412750"/>
              <a:gd name="connsiteY25" fmla="*/ 317500 h 781050"/>
              <a:gd name="connsiteX26" fmla="*/ 393700 w 412750"/>
              <a:gd name="connsiteY26" fmla="*/ 336550 h 781050"/>
              <a:gd name="connsiteX27" fmla="*/ 374650 w 412750"/>
              <a:gd name="connsiteY27" fmla="*/ 342900 h 781050"/>
              <a:gd name="connsiteX28" fmla="*/ 330200 w 412750"/>
              <a:gd name="connsiteY28" fmla="*/ 361950 h 781050"/>
              <a:gd name="connsiteX29" fmla="*/ 279400 w 412750"/>
              <a:gd name="connsiteY29" fmla="*/ 419100 h 781050"/>
              <a:gd name="connsiteX30" fmla="*/ 241300 w 412750"/>
              <a:gd name="connsiteY30" fmla="*/ 444500 h 781050"/>
              <a:gd name="connsiteX31" fmla="*/ 228600 w 412750"/>
              <a:gd name="connsiteY31" fmla="*/ 463550 h 781050"/>
              <a:gd name="connsiteX32" fmla="*/ 215900 w 412750"/>
              <a:gd name="connsiteY32" fmla="*/ 508000 h 781050"/>
              <a:gd name="connsiteX33" fmla="*/ 209550 w 412750"/>
              <a:gd name="connsiteY33" fmla="*/ 527050 h 781050"/>
              <a:gd name="connsiteX34" fmla="*/ 215900 w 412750"/>
              <a:gd name="connsiteY34" fmla="*/ 711200 h 781050"/>
              <a:gd name="connsiteX35" fmla="*/ 177800 w 412750"/>
              <a:gd name="connsiteY35" fmla="*/ 781050 h 781050"/>
              <a:gd name="connsiteX0" fmla="*/ 177800 w 412750"/>
              <a:gd name="connsiteY0" fmla="*/ 781076 h 781076"/>
              <a:gd name="connsiteX1" fmla="*/ 171450 w 412750"/>
              <a:gd name="connsiteY1" fmla="*/ 698526 h 781076"/>
              <a:gd name="connsiteX2" fmla="*/ 158750 w 412750"/>
              <a:gd name="connsiteY2" fmla="*/ 609626 h 781076"/>
              <a:gd name="connsiteX3" fmla="*/ 152400 w 412750"/>
              <a:gd name="connsiteY3" fmla="*/ 482626 h 781076"/>
              <a:gd name="connsiteX4" fmla="*/ 107950 w 412750"/>
              <a:gd name="connsiteY4" fmla="*/ 438176 h 781076"/>
              <a:gd name="connsiteX5" fmla="*/ 63500 w 412750"/>
              <a:gd name="connsiteY5" fmla="*/ 387376 h 781076"/>
              <a:gd name="connsiteX6" fmla="*/ 50800 w 412750"/>
              <a:gd name="connsiteY6" fmla="*/ 368326 h 781076"/>
              <a:gd name="connsiteX7" fmla="*/ 38100 w 412750"/>
              <a:gd name="connsiteY7" fmla="*/ 323876 h 781076"/>
              <a:gd name="connsiteX8" fmla="*/ 25400 w 412750"/>
              <a:gd name="connsiteY8" fmla="*/ 298476 h 781076"/>
              <a:gd name="connsiteX9" fmla="*/ 12700 w 412750"/>
              <a:gd name="connsiteY9" fmla="*/ 260376 h 781076"/>
              <a:gd name="connsiteX10" fmla="*/ 6350 w 412750"/>
              <a:gd name="connsiteY10" fmla="*/ 241326 h 781076"/>
              <a:gd name="connsiteX11" fmla="*/ 0 w 412750"/>
              <a:gd name="connsiteY11" fmla="*/ 222276 h 781076"/>
              <a:gd name="connsiteX12" fmla="*/ 6350 w 412750"/>
              <a:gd name="connsiteY12" fmla="*/ 63526 h 781076"/>
              <a:gd name="connsiteX13" fmla="*/ 19050 w 412750"/>
              <a:gd name="connsiteY13" fmla="*/ 44476 h 781076"/>
              <a:gd name="connsiteX14" fmla="*/ 57150 w 412750"/>
              <a:gd name="connsiteY14" fmla="*/ 26 h 781076"/>
              <a:gd name="connsiteX15" fmla="*/ 88900 w 412750"/>
              <a:gd name="connsiteY15" fmla="*/ 38126 h 781076"/>
              <a:gd name="connsiteX16" fmla="*/ 107950 w 412750"/>
              <a:gd name="connsiteY16" fmla="*/ 50826 h 781076"/>
              <a:gd name="connsiteX17" fmla="*/ 184150 w 412750"/>
              <a:gd name="connsiteY17" fmla="*/ 82576 h 781076"/>
              <a:gd name="connsiteX18" fmla="*/ 285750 w 412750"/>
              <a:gd name="connsiteY18" fmla="*/ 133376 h 781076"/>
              <a:gd name="connsiteX19" fmla="*/ 323850 w 412750"/>
              <a:gd name="connsiteY19" fmla="*/ 152426 h 781076"/>
              <a:gd name="connsiteX20" fmla="*/ 355600 w 412750"/>
              <a:gd name="connsiteY20" fmla="*/ 177826 h 781076"/>
              <a:gd name="connsiteX21" fmla="*/ 381000 w 412750"/>
              <a:gd name="connsiteY21" fmla="*/ 190526 h 781076"/>
              <a:gd name="connsiteX22" fmla="*/ 400050 w 412750"/>
              <a:gd name="connsiteY22" fmla="*/ 203226 h 781076"/>
              <a:gd name="connsiteX23" fmla="*/ 412750 w 412750"/>
              <a:gd name="connsiteY23" fmla="*/ 254026 h 781076"/>
              <a:gd name="connsiteX24" fmla="*/ 406400 w 412750"/>
              <a:gd name="connsiteY24" fmla="*/ 317526 h 781076"/>
              <a:gd name="connsiteX25" fmla="*/ 393700 w 412750"/>
              <a:gd name="connsiteY25" fmla="*/ 336576 h 781076"/>
              <a:gd name="connsiteX26" fmla="*/ 374650 w 412750"/>
              <a:gd name="connsiteY26" fmla="*/ 342926 h 781076"/>
              <a:gd name="connsiteX27" fmla="*/ 330200 w 412750"/>
              <a:gd name="connsiteY27" fmla="*/ 361976 h 781076"/>
              <a:gd name="connsiteX28" fmla="*/ 279400 w 412750"/>
              <a:gd name="connsiteY28" fmla="*/ 419126 h 781076"/>
              <a:gd name="connsiteX29" fmla="*/ 241300 w 412750"/>
              <a:gd name="connsiteY29" fmla="*/ 444526 h 781076"/>
              <a:gd name="connsiteX30" fmla="*/ 228600 w 412750"/>
              <a:gd name="connsiteY30" fmla="*/ 463576 h 781076"/>
              <a:gd name="connsiteX31" fmla="*/ 215900 w 412750"/>
              <a:gd name="connsiteY31" fmla="*/ 508026 h 781076"/>
              <a:gd name="connsiteX32" fmla="*/ 209550 w 412750"/>
              <a:gd name="connsiteY32" fmla="*/ 527076 h 781076"/>
              <a:gd name="connsiteX33" fmla="*/ 215900 w 412750"/>
              <a:gd name="connsiteY33" fmla="*/ 711226 h 781076"/>
              <a:gd name="connsiteX34" fmla="*/ 177800 w 412750"/>
              <a:gd name="connsiteY34" fmla="*/ 781076 h 781076"/>
              <a:gd name="connsiteX0" fmla="*/ 177800 w 412750"/>
              <a:gd name="connsiteY0" fmla="*/ 743156 h 743156"/>
              <a:gd name="connsiteX1" fmla="*/ 171450 w 412750"/>
              <a:gd name="connsiteY1" fmla="*/ 660606 h 743156"/>
              <a:gd name="connsiteX2" fmla="*/ 158750 w 412750"/>
              <a:gd name="connsiteY2" fmla="*/ 571706 h 743156"/>
              <a:gd name="connsiteX3" fmla="*/ 152400 w 412750"/>
              <a:gd name="connsiteY3" fmla="*/ 444706 h 743156"/>
              <a:gd name="connsiteX4" fmla="*/ 107950 w 412750"/>
              <a:gd name="connsiteY4" fmla="*/ 400256 h 743156"/>
              <a:gd name="connsiteX5" fmla="*/ 63500 w 412750"/>
              <a:gd name="connsiteY5" fmla="*/ 349456 h 743156"/>
              <a:gd name="connsiteX6" fmla="*/ 50800 w 412750"/>
              <a:gd name="connsiteY6" fmla="*/ 330406 h 743156"/>
              <a:gd name="connsiteX7" fmla="*/ 38100 w 412750"/>
              <a:gd name="connsiteY7" fmla="*/ 285956 h 743156"/>
              <a:gd name="connsiteX8" fmla="*/ 25400 w 412750"/>
              <a:gd name="connsiteY8" fmla="*/ 260556 h 743156"/>
              <a:gd name="connsiteX9" fmla="*/ 12700 w 412750"/>
              <a:gd name="connsiteY9" fmla="*/ 222456 h 743156"/>
              <a:gd name="connsiteX10" fmla="*/ 6350 w 412750"/>
              <a:gd name="connsiteY10" fmla="*/ 203406 h 743156"/>
              <a:gd name="connsiteX11" fmla="*/ 0 w 412750"/>
              <a:gd name="connsiteY11" fmla="*/ 184356 h 743156"/>
              <a:gd name="connsiteX12" fmla="*/ 6350 w 412750"/>
              <a:gd name="connsiteY12" fmla="*/ 25606 h 743156"/>
              <a:gd name="connsiteX13" fmla="*/ 19050 w 412750"/>
              <a:gd name="connsiteY13" fmla="*/ 6556 h 743156"/>
              <a:gd name="connsiteX14" fmla="*/ 88900 w 412750"/>
              <a:gd name="connsiteY14" fmla="*/ 206 h 743156"/>
              <a:gd name="connsiteX15" fmla="*/ 107950 w 412750"/>
              <a:gd name="connsiteY15" fmla="*/ 12906 h 743156"/>
              <a:gd name="connsiteX16" fmla="*/ 184150 w 412750"/>
              <a:gd name="connsiteY16" fmla="*/ 44656 h 743156"/>
              <a:gd name="connsiteX17" fmla="*/ 285750 w 412750"/>
              <a:gd name="connsiteY17" fmla="*/ 95456 h 743156"/>
              <a:gd name="connsiteX18" fmla="*/ 323850 w 412750"/>
              <a:gd name="connsiteY18" fmla="*/ 114506 h 743156"/>
              <a:gd name="connsiteX19" fmla="*/ 355600 w 412750"/>
              <a:gd name="connsiteY19" fmla="*/ 139906 h 743156"/>
              <a:gd name="connsiteX20" fmla="*/ 381000 w 412750"/>
              <a:gd name="connsiteY20" fmla="*/ 152606 h 743156"/>
              <a:gd name="connsiteX21" fmla="*/ 400050 w 412750"/>
              <a:gd name="connsiteY21" fmla="*/ 165306 h 743156"/>
              <a:gd name="connsiteX22" fmla="*/ 412750 w 412750"/>
              <a:gd name="connsiteY22" fmla="*/ 216106 h 743156"/>
              <a:gd name="connsiteX23" fmla="*/ 406400 w 412750"/>
              <a:gd name="connsiteY23" fmla="*/ 279606 h 743156"/>
              <a:gd name="connsiteX24" fmla="*/ 393700 w 412750"/>
              <a:gd name="connsiteY24" fmla="*/ 298656 h 743156"/>
              <a:gd name="connsiteX25" fmla="*/ 374650 w 412750"/>
              <a:gd name="connsiteY25" fmla="*/ 305006 h 743156"/>
              <a:gd name="connsiteX26" fmla="*/ 330200 w 412750"/>
              <a:gd name="connsiteY26" fmla="*/ 324056 h 743156"/>
              <a:gd name="connsiteX27" fmla="*/ 279400 w 412750"/>
              <a:gd name="connsiteY27" fmla="*/ 381206 h 743156"/>
              <a:gd name="connsiteX28" fmla="*/ 241300 w 412750"/>
              <a:gd name="connsiteY28" fmla="*/ 406606 h 743156"/>
              <a:gd name="connsiteX29" fmla="*/ 228600 w 412750"/>
              <a:gd name="connsiteY29" fmla="*/ 425656 h 743156"/>
              <a:gd name="connsiteX30" fmla="*/ 215900 w 412750"/>
              <a:gd name="connsiteY30" fmla="*/ 470106 h 743156"/>
              <a:gd name="connsiteX31" fmla="*/ 209550 w 412750"/>
              <a:gd name="connsiteY31" fmla="*/ 489156 h 743156"/>
              <a:gd name="connsiteX32" fmla="*/ 215900 w 412750"/>
              <a:gd name="connsiteY32" fmla="*/ 673306 h 743156"/>
              <a:gd name="connsiteX33" fmla="*/ 177800 w 412750"/>
              <a:gd name="connsiteY33" fmla="*/ 743156 h 743156"/>
              <a:gd name="connsiteX0" fmla="*/ 179503 w 414453"/>
              <a:gd name="connsiteY0" fmla="*/ 742950 h 742950"/>
              <a:gd name="connsiteX1" fmla="*/ 173153 w 414453"/>
              <a:gd name="connsiteY1" fmla="*/ 660400 h 742950"/>
              <a:gd name="connsiteX2" fmla="*/ 160453 w 414453"/>
              <a:gd name="connsiteY2" fmla="*/ 571500 h 742950"/>
              <a:gd name="connsiteX3" fmla="*/ 154103 w 414453"/>
              <a:gd name="connsiteY3" fmla="*/ 444500 h 742950"/>
              <a:gd name="connsiteX4" fmla="*/ 109653 w 414453"/>
              <a:gd name="connsiteY4" fmla="*/ 400050 h 742950"/>
              <a:gd name="connsiteX5" fmla="*/ 65203 w 414453"/>
              <a:gd name="connsiteY5" fmla="*/ 349250 h 742950"/>
              <a:gd name="connsiteX6" fmla="*/ 52503 w 414453"/>
              <a:gd name="connsiteY6" fmla="*/ 330200 h 742950"/>
              <a:gd name="connsiteX7" fmla="*/ 39803 w 414453"/>
              <a:gd name="connsiteY7" fmla="*/ 285750 h 742950"/>
              <a:gd name="connsiteX8" fmla="*/ 27103 w 414453"/>
              <a:gd name="connsiteY8" fmla="*/ 260350 h 742950"/>
              <a:gd name="connsiteX9" fmla="*/ 14403 w 414453"/>
              <a:gd name="connsiteY9" fmla="*/ 222250 h 742950"/>
              <a:gd name="connsiteX10" fmla="*/ 8053 w 414453"/>
              <a:gd name="connsiteY10" fmla="*/ 203200 h 742950"/>
              <a:gd name="connsiteX11" fmla="*/ 1703 w 414453"/>
              <a:gd name="connsiteY11" fmla="*/ 184150 h 742950"/>
              <a:gd name="connsiteX12" fmla="*/ 8053 w 414453"/>
              <a:gd name="connsiteY12" fmla="*/ 25400 h 742950"/>
              <a:gd name="connsiteX13" fmla="*/ 90603 w 414453"/>
              <a:gd name="connsiteY13" fmla="*/ 0 h 742950"/>
              <a:gd name="connsiteX14" fmla="*/ 109653 w 414453"/>
              <a:gd name="connsiteY14" fmla="*/ 12700 h 742950"/>
              <a:gd name="connsiteX15" fmla="*/ 185853 w 414453"/>
              <a:gd name="connsiteY15" fmla="*/ 44450 h 742950"/>
              <a:gd name="connsiteX16" fmla="*/ 287453 w 414453"/>
              <a:gd name="connsiteY16" fmla="*/ 95250 h 742950"/>
              <a:gd name="connsiteX17" fmla="*/ 325553 w 414453"/>
              <a:gd name="connsiteY17" fmla="*/ 114300 h 742950"/>
              <a:gd name="connsiteX18" fmla="*/ 357303 w 414453"/>
              <a:gd name="connsiteY18" fmla="*/ 139700 h 742950"/>
              <a:gd name="connsiteX19" fmla="*/ 382703 w 414453"/>
              <a:gd name="connsiteY19" fmla="*/ 152400 h 742950"/>
              <a:gd name="connsiteX20" fmla="*/ 401753 w 414453"/>
              <a:gd name="connsiteY20" fmla="*/ 165100 h 742950"/>
              <a:gd name="connsiteX21" fmla="*/ 414453 w 414453"/>
              <a:gd name="connsiteY21" fmla="*/ 215900 h 742950"/>
              <a:gd name="connsiteX22" fmla="*/ 408103 w 414453"/>
              <a:gd name="connsiteY22" fmla="*/ 279400 h 742950"/>
              <a:gd name="connsiteX23" fmla="*/ 395403 w 414453"/>
              <a:gd name="connsiteY23" fmla="*/ 298450 h 742950"/>
              <a:gd name="connsiteX24" fmla="*/ 376353 w 414453"/>
              <a:gd name="connsiteY24" fmla="*/ 304800 h 742950"/>
              <a:gd name="connsiteX25" fmla="*/ 331903 w 414453"/>
              <a:gd name="connsiteY25" fmla="*/ 323850 h 742950"/>
              <a:gd name="connsiteX26" fmla="*/ 281103 w 414453"/>
              <a:gd name="connsiteY26" fmla="*/ 381000 h 742950"/>
              <a:gd name="connsiteX27" fmla="*/ 243003 w 414453"/>
              <a:gd name="connsiteY27" fmla="*/ 406400 h 742950"/>
              <a:gd name="connsiteX28" fmla="*/ 230303 w 414453"/>
              <a:gd name="connsiteY28" fmla="*/ 425450 h 742950"/>
              <a:gd name="connsiteX29" fmla="*/ 217603 w 414453"/>
              <a:gd name="connsiteY29" fmla="*/ 469900 h 742950"/>
              <a:gd name="connsiteX30" fmla="*/ 211253 w 414453"/>
              <a:gd name="connsiteY30" fmla="*/ 488950 h 742950"/>
              <a:gd name="connsiteX31" fmla="*/ 217603 w 414453"/>
              <a:gd name="connsiteY31" fmla="*/ 673100 h 742950"/>
              <a:gd name="connsiteX32" fmla="*/ 179503 w 414453"/>
              <a:gd name="connsiteY32" fmla="*/ 742950 h 742950"/>
              <a:gd name="connsiteX0" fmla="*/ 88900 w 412750"/>
              <a:gd name="connsiteY0" fmla="*/ 0 h 742950"/>
              <a:gd name="connsiteX1" fmla="*/ 107950 w 412750"/>
              <a:gd name="connsiteY1" fmla="*/ 12700 h 742950"/>
              <a:gd name="connsiteX2" fmla="*/ 184150 w 412750"/>
              <a:gd name="connsiteY2" fmla="*/ 44450 h 742950"/>
              <a:gd name="connsiteX3" fmla="*/ 285750 w 412750"/>
              <a:gd name="connsiteY3" fmla="*/ 95250 h 742950"/>
              <a:gd name="connsiteX4" fmla="*/ 323850 w 412750"/>
              <a:gd name="connsiteY4" fmla="*/ 114300 h 742950"/>
              <a:gd name="connsiteX5" fmla="*/ 355600 w 412750"/>
              <a:gd name="connsiteY5" fmla="*/ 139700 h 742950"/>
              <a:gd name="connsiteX6" fmla="*/ 381000 w 412750"/>
              <a:gd name="connsiteY6" fmla="*/ 152400 h 742950"/>
              <a:gd name="connsiteX7" fmla="*/ 400050 w 412750"/>
              <a:gd name="connsiteY7" fmla="*/ 165100 h 742950"/>
              <a:gd name="connsiteX8" fmla="*/ 412750 w 412750"/>
              <a:gd name="connsiteY8" fmla="*/ 215900 h 742950"/>
              <a:gd name="connsiteX9" fmla="*/ 406400 w 412750"/>
              <a:gd name="connsiteY9" fmla="*/ 279400 h 742950"/>
              <a:gd name="connsiteX10" fmla="*/ 393700 w 412750"/>
              <a:gd name="connsiteY10" fmla="*/ 298450 h 742950"/>
              <a:gd name="connsiteX11" fmla="*/ 374650 w 412750"/>
              <a:gd name="connsiteY11" fmla="*/ 304800 h 742950"/>
              <a:gd name="connsiteX12" fmla="*/ 330200 w 412750"/>
              <a:gd name="connsiteY12" fmla="*/ 323850 h 742950"/>
              <a:gd name="connsiteX13" fmla="*/ 279400 w 412750"/>
              <a:gd name="connsiteY13" fmla="*/ 381000 h 742950"/>
              <a:gd name="connsiteX14" fmla="*/ 241300 w 412750"/>
              <a:gd name="connsiteY14" fmla="*/ 406400 h 742950"/>
              <a:gd name="connsiteX15" fmla="*/ 228600 w 412750"/>
              <a:gd name="connsiteY15" fmla="*/ 425450 h 742950"/>
              <a:gd name="connsiteX16" fmla="*/ 215900 w 412750"/>
              <a:gd name="connsiteY16" fmla="*/ 469900 h 742950"/>
              <a:gd name="connsiteX17" fmla="*/ 209550 w 412750"/>
              <a:gd name="connsiteY17" fmla="*/ 488950 h 742950"/>
              <a:gd name="connsiteX18" fmla="*/ 215900 w 412750"/>
              <a:gd name="connsiteY18" fmla="*/ 673100 h 742950"/>
              <a:gd name="connsiteX19" fmla="*/ 177800 w 412750"/>
              <a:gd name="connsiteY19" fmla="*/ 742950 h 742950"/>
              <a:gd name="connsiteX20" fmla="*/ 171450 w 412750"/>
              <a:gd name="connsiteY20" fmla="*/ 660400 h 742950"/>
              <a:gd name="connsiteX21" fmla="*/ 158750 w 412750"/>
              <a:gd name="connsiteY21" fmla="*/ 571500 h 742950"/>
              <a:gd name="connsiteX22" fmla="*/ 152400 w 412750"/>
              <a:gd name="connsiteY22" fmla="*/ 444500 h 742950"/>
              <a:gd name="connsiteX23" fmla="*/ 107950 w 412750"/>
              <a:gd name="connsiteY23" fmla="*/ 400050 h 742950"/>
              <a:gd name="connsiteX24" fmla="*/ 63500 w 412750"/>
              <a:gd name="connsiteY24" fmla="*/ 349250 h 742950"/>
              <a:gd name="connsiteX25" fmla="*/ 50800 w 412750"/>
              <a:gd name="connsiteY25" fmla="*/ 330200 h 742950"/>
              <a:gd name="connsiteX26" fmla="*/ 38100 w 412750"/>
              <a:gd name="connsiteY26" fmla="*/ 285750 h 742950"/>
              <a:gd name="connsiteX27" fmla="*/ 25400 w 412750"/>
              <a:gd name="connsiteY27" fmla="*/ 260350 h 742950"/>
              <a:gd name="connsiteX28" fmla="*/ 12700 w 412750"/>
              <a:gd name="connsiteY28" fmla="*/ 222250 h 742950"/>
              <a:gd name="connsiteX29" fmla="*/ 6350 w 412750"/>
              <a:gd name="connsiteY29" fmla="*/ 203200 h 742950"/>
              <a:gd name="connsiteX30" fmla="*/ 0 w 412750"/>
              <a:gd name="connsiteY30" fmla="*/ 184150 h 742950"/>
              <a:gd name="connsiteX31" fmla="*/ 97790 w 412750"/>
              <a:gd name="connsiteY31" fmla="*/ 116840 h 742950"/>
              <a:gd name="connsiteX0" fmla="*/ 88900 w 412750"/>
              <a:gd name="connsiteY0" fmla="*/ 0 h 742950"/>
              <a:gd name="connsiteX1" fmla="*/ 184150 w 412750"/>
              <a:gd name="connsiteY1" fmla="*/ 44450 h 742950"/>
              <a:gd name="connsiteX2" fmla="*/ 285750 w 412750"/>
              <a:gd name="connsiteY2" fmla="*/ 95250 h 742950"/>
              <a:gd name="connsiteX3" fmla="*/ 323850 w 412750"/>
              <a:gd name="connsiteY3" fmla="*/ 114300 h 742950"/>
              <a:gd name="connsiteX4" fmla="*/ 355600 w 412750"/>
              <a:gd name="connsiteY4" fmla="*/ 139700 h 742950"/>
              <a:gd name="connsiteX5" fmla="*/ 381000 w 412750"/>
              <a:gd name="connsiteY5" fmla="*/ 152400 h 742950"/>
              <a:gd name="connsiteX6" fmla="*/ 400050 w 412750"/>
              <a:gd name="connsiteY6" fmla="*/ 165100 h 742950"/>
              <a:gd name="connsiteX7" fmla="*/ 412750 w 412750"/>
              <a:gd name="connsiteY7" fmla="*/ 215900 h 742950"/>
              <a:gd name="connsiteX8" fmla="*/ 406400 w 412750"/>
              <a:gd name="connsiteY8" fmla="*/ 279400 h 742950"/>
              <a:gd name="connsiteX9" fmla="*/ 393700 w 412750"/>
              <a:gd name="connsiteY9" fmla="*/ 298450 h 742950"/>
              <a:gd name="connsiteX10" fmla="*/ 374650 w 412750"/>
              <a:gd name="connsiteY10" fmla="*/ 304800 h 742950"/>
              <a:gd name="connsiteX11" fmla="*/ 330200 w 412750"/>
              <a:gd name="connsiteY11" fmla="*/ 323850 h 742950"/>
              <a:gd name="connsiteX12" fmla="*/ 279400 w 412750"/>
              <a:gd name="connsiteY12" fmla="*/ 381000 h 742950"/>
              <a:gd name="connsiteX13" fmla="*/ 241300 w 412750"/>
              <a:gd name="connsiteY13" fmla="*/ 406400 h 742950"/>
              <a:gd name="connsiteX14" fmla="*/ 228600 w 412750"/>
              <a:gd name="connsiteY14" fmla="*/ 425450 h 742950"/>
              <a:gd name="connsiteX15" fmla="*/ 215900 w 412750"/>
              <a:gd name="connsiteY15" fmla="*/ 469900 h 742950"/>
              <a:gd name="connsiteX16" fmla="*/ 209550 w 412750"/>
              <a:gd name="connsiteY16" fmla="*/ 488950 h 742950"/>
              <a:gd name="connsiteX17" fmla="*/ 215900 w 412750"/>
              <a:gd name="connsiteY17" fmla="*/ 673100 h 742950"/>
              <a:gd name="connsiteX18" fmla="*/ 177800 w 412750"/>
              <a:gd name="connsiteY18" fmla="*/ 742950 h 742950"/>
              <a:gd name="connsiteX19" fmla="*/ 171450 w 412750"/>
              <a:gd name="connsiteY19" fmla="*/ 660400 h 742950"/>
              <a:gd name="connsiteX20" fmla="*/ 158750 w 412750"/>
              <a:gd name="connsiteY20" fmla="*/ 571500 h 742950"/>
              <a:gd name="connsiteX21" fmla="*/ 152400 w 412750"/>
              <a:gd name="connsiteY21" fmla="*/ 444500 h 742950"/>
              <a:gd name="connsiteX22" fmla="*/ 107950 w 412750"/>
              <a:gd name="connsiteY22" fmla="*/ 400050 h 742950"/>
              <a:gd name="connsiteX23" fmla="*/ 63500 w 412750"/>
              <a:gd name="connsiteY23" fmla="*/ 349250 h 742950"/>
              <a:gd name="connsiteX24" fmla="*/ 50800 w 412750"/>
              <a:gd name="connsiteY24" fmla="*/ 330200 h 742950"/>
              <a:gd name="connsiteX25" fmla="*/ 38100 w 412750"/>
              <a:gd name="connsiteY25" fmla="*/ 285750 h 742950"/>
              <a:gd name="connsiteX26" fmla="*/ 25400 w 412750"/>
              <a:gd name="connsiteY26" fmla="*/ 260350 h 742950"/>
              <a:gd name="connsiteX27" fmla="*/ 12700 w 412750"/>
              <a:gd name="connsiteY27" fmla="*/ 222250 h 742950"/>
              <a:gd name="connsiteX28" fmla="*/ 6350 w 412750"/>
              <a:gd name="connsiteY28" fmla="*/ 203200 h 742950"/>
              <a:gd name="connsiteX29" fmla="*/ 0 w 412750"/>
              <a:gd name="connsiteY29" fmla="*/ 184150 h 742950"/>
              <a:gd name="connsiteX30" fmla="*/ 97790 w 412750"/>
              <a:gd name="connsiteY30" fmla="*/ 116840 h 742950"/>
              <a:gd name="connsiteX0" fmla="*/ 184150 w 412750"/>
              <a:gd name="connsiteY0" fmla="*/ 0 h 698500"/>
              <a:gd name="connsiteX1" fmla="*/ 285750 w 412750"/>
              <a:gd name="connsiteY1" fmla="*/ 50800 h 698500"/>
              <a:gd name="connsiteX2" fmla="*/ 323850 w 412750"/>
              <a:gd name="connsiteY2" fmla="*/ 69850 h 698500"/>
              <a:gd name="connsiteX3" fmla="*/ 355600 w 412750"/>
              <a:gd name="connsiteY3" fmla="*/ 95250 h 698500"/>
              <a:gd name="connsiteX4" fmla="*/ 381000 w 412750"/>
              <a:gd name="connsiteY4" fmla="*/ 107950 h 698500"/>
              <a:gd name="connsiteX5" fmla="*/ 400050 w 412750"/>
              <a:gd name="connsiteY5" fmla="*/ 120650 h 698500"/>
              <a:gd name="connsiteX6" fmla="*/ 412750 w 412750"/>
              <a:gd name="connsiteY6" fmla="*/ 171450 h 698500"/>
              <a:gd name="connsiteX7" fmla="*/ 406400 w 412750"/>
              <a:gd name="connsiteY7" fmla="*/ 234950 h 698500"/>
              <a:gd name="connsiteX8" fmla="*/ 393700 w 412750"/>
              <a:gd name="connsiteY8" fmla="*/ 254000 h 698500"/>
              <a:gd name="connsiteX9" fmla="*/ 374650 w 412750"/>
              <a:gd name="connsiteY9" fmla="*/ 260350 h 698500"/>
              <a:gd name="connsiteX10" fmla="*/ 330200 w 412750"/>
              <a:gd name="connsiteY10" fmla="*/ 279400 h 698500"/>
              <a:gd name="connsiteX11" fmla="*/ 279400 w 412750"/>
              <a:gd name="connsiteY11" fmla="*/ 336550 h 698500"/>
              <a:gd name="connsiteX12" fmla="*/ 241300 w 412750"/>
              <a:gd name="connsiteY12" fmla="*/ 361950 h 698500"/>
              <a:gd name="connsiteX13" fmla="*/ 228600 w 412750"/>
              <a:gd name="connsiteY13" fmla="*/ 381000 h 698500"/>
              <a:gd name="connsiteX14" fmla="*/ 215900 w 412750"/>
              <a:gd name="connsiteY14" fmla="*/ 425450 h 698500"/>
              <a:gd name="connsiteX15" fmla="*/ 209550 w 412750"/>
              <a:gd name="connsiteY15" fmla="*/ 444500 h 698500"/>
              <a:gd name="connsiteX16" fmla="*/ 215900 w 412750"/>
              <a:gd name="connsiteY16" fmla="*/ 628650 h 698500"/>
              <a:gd name="connsiteX17" fmla="*/ 177800 w 412750"/>
              <a:gd name="connsiteY17" fmla="*/ 698500 h 698500"/>
              <a:gd name="connsiteX18" fmla="*/ 171450 w 412750"/>
              <a:gd name="connsiteY18" fmla="*/ 615950 h 698500"/>
              <a:gd name="connsiteX19" fmla="*/ 158750 w 412750"/>
              <a:gd name="connsiteY19" fmla="*/ 527050 h 698500"/>
              <a:gd name="connsiteX20" fmla="*/ 152400 w 412750"/>
              <a:gd name="connsiteY20" fmla="*/ 400050 h 698500"/>
              <a:gd name="connsiteX21" fmla="*/ 107950 w 412750"/>
              <a:gd name="connsiteY21" fmla="*/ 355600 h 698500"/>
              <a:gd name="connsiteX22" fmla="*/ 63500 w 412750"/>
              <a:gd name="connsiteY22" fmla="*/ 304800 h 698500"/>
              <a:gd name="connsiteX23" fmla="*/ 50800 w 412750"/>
              <a:gd name="connsiteY23" fmla="*/ 285750 h 698500"/>
              <a:gd name="connsiteX24" fmla="*/ 38100 w 412750"/>
              <a:gd name="connsiteY24" fmla="*/ 241300 h 698500"/>
              <a:gd name="connsiteX25" fmla="*/ 25400 w 412750"/>
              <a:gd name="connsiteY25" fmla="*/ 215900 h 698500"/>
              <a:gd name="connsiteX26" fmla="*/ 12700 w 412750"/>
              <a:gd name="connsiteY26" fmla="*/ 177800 h 698500"/>
              <a:gd name="connsiteX27" fmla="*/ 6350 w 412750"/>
              <a:gd name="connsiteY27" fmla="*/ 158750 h 698500"/>
              <a:gd name="connsiteX28" fmla="*/ 0 w 412750"/>
              <a:gd name="connsiteY28" fmla="*/ 139700 h 698500"/>
              <a:gd name="connsiteX29" fmla="*/ 97790 w 412750"/>
              <a:gd name="connsiteY29" fmla="*/ 72390 h 698500"/>
              <a:gd name="connsiteX0" fmla="*/ 184150 w 412750"/>
              <a:gd name="connsiteY0" fmla="*/ 0 h 698500"/>
              <a:gd name="connsiteX1" fmla="*/ 285750 w 412750"/>
              <a:gd name="connsiteY1" fmla="*/ 50800 h 698500"/>
              <a:gd name="connsiteX2" fmla="*/ 323850 w 412750"/>
              <a:gd name="connsiteY2" fmla="*/ 69850 h 698500"/>
              <a:gd name="connsiteX3" fmla="*/ 355600 w 412750"/>
              <a:gd name="connsiteY3" fmla="*/ 95250 h 698500"/>
              <a:gd name="connsiteX4" fmla="*/ 381000 w 412750"/>
              <a:gd name="connsiteY4" fmla="*/ 107950 h 698500"/>
              <a:gd name="connsiteX5" fmla="*/ 400050 w 412750"/>
              <a:gd name="connsiteY5" fmla="*/ 120650 h 698500"/>
              <a:gd name="connsiteX6" fmla="*/ 412750 w 412750"/>
              <a:gd name="connsiteY6" fmla="*/ 171450 h 698500"/>
              <a:gd name="connsiteX7" fmla="*/ 406400 w 412750"/>
              <a:gd name="connsiteY7" fmla="*/ 234950 h 698500"/>
              <a:gd name="connsiteX8" fmla="*/ 393700 w 412750"/>
              <a:gd name="connsiteY8" fmla="*/ 254000 h 698500"/>
              <a:gd name="connsiteX9" fmla="*/ 374650 w 412750"/>
              <a:gd name="connsiteY9" fmla="*/ 260350 h 698500"/>
              <a:gd name="connsiteX10" fmla="*/ 330200 w 412750"/>
              <a:gd name="connsiteY10" fmla="*/ 279400 h 698500"/>
              <a:gd name="connsiteX11" fmla="*/ 279400 w 412750"/>
              <a:gd name="connsiteY11" fmla="*/ 336550 h 698500"/>
              <a:gd name="connsiteX12" fmla="*/ 241300 w 412750"/>
              <a:gd name="connsiteY12" fmla="*/ 361950 h 698500"/>
              <a:gd name="connsiteX13" fmla="*/ 228600 w 412750"/>
              <a:gd name="connsiteY13" fmla="*/ 381000 h 698500"/>
              <a:gd name="connsiteX14" fmla="*/ 215900 w 412750"/>
              <a:gd name="connsiteY14" fmla="*/ 425450 h 698500"/>
              <a:gd name="connsiteX15" fmla="*/ 209550 w 412750"/>
              <a:gd name="connsiteY15" fmla="*/ 444500 h 698500"/>
              <a:gd name="connsiteX16" fmla="*/ 215900 w 412750"/>
              <a:gd name="connsiteY16" fmla="*/ 628650 h 698500"/>
              <a:gd name="connsiteX17" fmla="*/ 177800 w 412750"/>
              <a:gd name="connsiteY17" fmla="*/ 698500 h 698500"/>
              <a:gd name="connsiteX18" fmla="*/ 171450 w 412750"/>
              <a:gd name="connsiteY18" fmla="*/ 615950 h 698500"/>
              <a:gd name="connsiteX19" fmla="*/ 158750 w 412750"/>
              <a:gd name="connsiteY19" fmla="*/ 527050 h 698500"/>
              <a:gd name="connsiteX20" fmla="*/ 152400 w 412750"/>
              <a:gd name="connsiteY20" fmla="*/ 400050 h 698500"/>
              <a:gd name="connsiteX21" fmla="*/ 107950 w 412750"/>
              <a:gd name="connsiteY21" fmla="*/ 355600 h 698500"/>
              <a:gd name="connsiteX22" fmla="*/ 63500 w 412750"/>
              <a:gd name="connsiteY22" fmla="*/ 304800 h 698500"/>
              <a:gd name="connsiteX23" fmla="*/ 50800 w 412750"/>
              <a:gd name="connsiteY23" fmla="*/ 285750 h 698500"/>
              <a:gd name="connsiteX24" fmla="*/ 38100 w 412750"/>
              <a:gd name="connsiteY24" fmla="*/ 241300 h 698500"/>
              <a:gd name="connsiteX25" fmla="*/ 25400 w 412750"/>
              <a:gd name="connsiteY25" fmla="*/ 215900 h 698500"/>
              <a:gd name="connsiteX26" fmla="*/ 12700 w 412750"/>
              <a:gd name="connsiteY26" fmla="*/ 177800 h 698500"/>
              <a:gd name="connsiteX27" fmla="*/ 6350 w 412750"/>
              <a:gd name="connsiteY27" fmla="*/ 158750 h 698500"/>
              <a:gd name="connsiteX28" fmla="*/ 0 w 412750"/>
              <a:gd name="connsiteY28" fmla="*/ 139700 h 698500"/>
              <a:gd name="connsiteX29" fmla="*/ 97790 w 412750"/>
              <a:gd name="connsiteY29" fmla="*/ 72390 h 698500"/>
              <a:gd name="connsiteX30" fmla="*/ 184150 w 412750"/>
              <a:gd name="connsiteY30" fmla="*/ 0 h 698500"/>
              <a:gd name="connsiteX0" fmla="*/ 203200 w 412750"/>
              <a:gd name="connsiteY0" fmla="*/ 6482 h 647832"/>
              <a:gd name="connsiteX1" fmla="*/ 285750 w 412750"/>
              <a:gd name="connsiteY1" fmla="*/ 132 h 647832"/>
              <a:gd name="connsiteX2" fmla="*/ 323850 w 412750"/>
              <a:gd name="connsiteY2" fmla="*/ 19182 h 647832"/>
              <a:gd name="connsiteX3" fmla="*/ 355600 w 412750"/>
              <a:gd name="connsiteY3" fmla="*/ 44582 h 647832"/>
              <a:gd name="connsiteX4" fmla="*/ 381000 w 412750"/>
              <a:gd name="connsiteY4" fmla="*/ 57282 h 647832"/>
              <a:gd name="connsiteX5" fmla="*/ 400050 w 412750"/>
              <a:gd name="connsiteY5" fmla="*/ 69982 h 647832"/>
              <a:gd name="connsiteX6" fmla="*/ 412750 w 412750"/>
              <a:gd name="connsiteY6" fmla="*/ 120782 h 647832"/>
              <a:gd name="connsiteX7" fmla="*/ 406400 w 412750"/>
              <a:gd name="connsiteY7" fmla="*/ 184282 h 647832"/>
              <a:gd name="connsiteX8" fmla="*/ 393700 w 412750"/>
              <a:gd name="connsiteY8" fmla="*/ 203332 h 647832"/>
              <a:gd name="connsiteX9" fmla="*/ 374650 w 412750"/>
              <a:gd name="connsiteY9" fmla="*/ 209682 h 647832"/>
              <a:gd name="connsiteX10" fmla="*/ 330200 w 412750"/>
              <a:gd name="connsiteY10" fmla="*/ 228732 h 647832"/>
              <a:gd name="connsiteX11" fmla="*/ 279400 w 412750"/>
              <a:gd name="connsiteY11" fmla="*/ 285882 h 647832"/>
              <a:gd name="connsiteX12" fmla="*/ 241300 w 412750"/>
              <a:gd name="connsiteY12" fmla="*/ 311282 h 647832"/>
              <a:gd name="connsiteX13" fmla="*/ 228600 w 412750"/>
              <a:gd name="connsiteY13" fmla="*/ 330332 h 647832"/>
              <a:gd name="connsiteX14" fmla="*/ 215900 w 412750"/>
              <a:gd name="connsiteY14" fmla="*/ 374782 h 647832"/>
              <a:gd name="connsiteX15" fmla="*/ 209550 w 412750"/>
              <a:gd name="connsiteY15" fmla="*/ 393832 h 647832"/>
              <a:gd name="connsiteX16" fmla="*/ 215900 w 412750"/>
              <a:gd name="connsiteY16" fmla="*/ 577982 h 647832"/>
              <a:gd name="connsiteX17" fmla="*/ 177800 w 412750"/>
              <a:gd name="connsiteY17" fmla="*/ 647832 h 647832"/>
              <a:gd name="connsiteX18" fmla="*/ 171450 w 412750"/>
              <a:gd name="connsiteY18" fmla="*/ 565282 h 647832"/>
              <a:gd name="connsiteX19" fmla="*/ 158750 w 412750"/>
              <a:gd name="connsiteY19" fmla="*/ 476382 h 647832"/>
              <a:gd name="connsiteX20" fmla="*/ 152400 w 412750"/>
              <a:gd name="connsiteY20" fmla="*/ 349382 h 647832"/>
              <a:gd name="connsiteX21" fmla="*/ 107950 w 412750"/>
              <a:gd name="connsiteY21" fmla="*/ 304932 h 647832"/>
              <a:gd name="connsiteX22" fmla="*/ 63500 w 412750"/>
              <a:gd name="connsiteY22" fmla="*/ 254132 h 647832"/>
              <a:gd name="connsiteX23" fmla="*/ 50800 w 412750"/>
              <a:gd name="connsiteY23" fmla="*/ 235082 h 647832"/>
              <a:gd name="connsiteX24" fmla="*/ 38100 w 412750"/>
              <a:gd name="connsiteY24" fmla="*/ 190632 h 647832"/>
              <a:gd name="connsiteX25" fmla="*/ 25400 w 412750"/>
              <a:gd name="connsiteY25" fmla="*/ 165232 h 647832"/>
              <a:gd name="connsiteX26" fmla="*/ 12700 w 412750"/>
              <a:gd name="connsiteY26" fmla="*/ 127132 h 647832"/>
              <a:gd name="connsiteX27" fmla="*/ 6350 w 412750"/>
              <a:gd name="connsiteY27" fmla="*/ 108082 h 647832"/>
              <a:gd name="connsiteX28" fmla="*/ 0 w 412750"/>
              <a:gd name="connsiteY28" fmla="*/ 89032 h 647832"/>
              <a:gd name="connsiteX29" fmla="*/ 97790 w 412750"/>
              <a:gd name="connsiteY29" fmla="*/ 21722 h 647832"/>
              <a:gd name="connsiteX30" fmla="*/ 203200 w 412750"/>
              <a:gd name="connsiteY30" fmla="*/ 6482 h 647832"/>
              <a:gd name="connsiteX0" fmla="*/ 203200 w 415124"/>
              <a:gd name="connsiteY0" fmla="*/ 6482 h 647832"/>
              <a:gd name="connsiteX1" fmla="*/ 285750 w 415124"/>
              <a:gd name="connsiteY1" fmla="*/ 132 h 647832"/>
              <a:gd name="connsiteX2" fmla="*/ 323850 w 415124"/>
              <a:gd name="connsiteY2" fmla="*/ 19182 h 647832"/>
              <a:gd name="connsiteX3" fmla="*/ 355600 w 415124"/>
              <a:gd name="connsiteY3" fmla="*/ 44582 h 647832"/>
              <a:gd name="connsiteX4" fmla="*/ 381000 w 415124"/>
              <a:gd name="connsiteY4" fmla="*/ 57282 h 647832"/>
              <a:gd name="connsiteX5" fmla="*/ 400050 w 415124"/>
              <a:gd name="connsiteY5" fmla="*/ 69982 h 647832"/>
              <a:gd name="connsiteX6" fmla="*/ 254000 w 415124"/>
              <a:gd name="connsiteY6" fmla="*/ 127132 h 647832"/>
              <a:gd name="connsiteX7" fmla="*/ 406400 w 415124"/>
              <a:gd name="connsiteY7" fmla="*/ 184282 h 647832"/>
              <a:gd name="connsiteX8" fmla="*/ 393700 w 415124"/>
              <a:gd name="connsiteY8" fmla="*/ 203332 h 647832"/>
              <a:gd name="connsiteX9" fmla="*/ 374650 w 415124"/>
              <a:gd name="connsiteY9" fmla="*/ 209682 h 647832"/>
              <a:gd name="connsiteX10" fmla="*/ 330200 w 415124"/>
              <a:gd name="connsiteY10" fmla="*/ 228732 h 647832"/>
              <a:gd name="connsiteX11" fmla="*/ 279400 w 415124"/>
              <a:gd name="connsiteY11" fmla="*/ 285882 h 647832"/>
              <a:gd name="connsiteX12" fmla="*/ 241300 w 415124"/>
              <a:gd name="connsiteY12" fmla="*/ 311282 h 647832"/>
              <a:gd name="connsiteX13" fmla="*/ 228600 w 415124"/>
              <a:gd name="connsiteY13" fmla="*/ 330332 h 647832"/>
              <a:gd name="connsiteX14" fmla="*/ 215900 w 415124"/>
              <a:gd name="connsiteY14" fmla="*/ 374782 h 647832"/>
              <a:gd name="connsiteX15" fmla="*/ 209550 w 415124"/>
              <a:gd name="connsiteY15" fmla="*/ 393832 h 647832"/>
              <a:gd name="connsiteX16" fmla="*/ 215900 w 415124"/>
              <a:gd name="connsiteY16" fmla="*/ 577982 h 647832"/>
              <a:gd name="connsiteX17" fmla="*/ 177800 w 415124"/>
              <a:gd name="connsiteY17" fmla="*/ 647832 h 647832"/>
              <a:gd name="connsiteX18" fmla="*/ 171450 w 415124"/>
              <a:gd name="connsiteY18" fmla="*/ 565282 h 647832"/>
              <a:gd name="connsiteX19" fmla="*/ 158750 w 415124"/>
              <a:gd name="connsiteY19" fmla="*/ 476382 h 647832"/>
              <a:gd name="connsiteX20" fmla="*/ 152400 w 415124"/>
              <a:gd name="connsiteY20" fmla="*/ 349382 h 647832"/>
              <a:gd name="connsiteX21" fmla="*/ 107950 w 415124"/>
              <a:gd name="connsiteY21" fmla="*/ 304932 h 647832"/>
              <a:gd name="connsiteX22" fmla="*/ 63500 w 415124"/>
              <a:gd name="connsiteY22" fmla="*/ 254132 h 647832"/>
              <a:gd name="connsiteX23" fmla="*/ 50800 w 415124"/>
              <a:gd name="connsiteY23" fmla="*/ 235082 h 647832"/>
              <a:gd name="connsiteX24" fmla="*/ 38100 w 415124"/>
              <a:gd name="connsiteY24" fmla="*/ 190632 h 647832"/>
              <a:gd name="connsiteX25" fmla="*/ 25400 w 415124"/>
              <a:gd name="connsiteY25" fmla="*/ 165232 h 647832"/>
              <a:gd name="connsiteX26" fmla="*/ 12700 w 415124"/>
              <a:gd name="connsiteY26" fmla="*/ 127132 h 647832"/>
              <a:gd name="connsiteX27" fmla="*/ 6350 w 415124"/>
              <a:gd name="connsiteY27" fmla="*/ 108082 h 647832"/>
              <a:gd name="connsiteX28" fmla="*/ 0 w 415124"/>
              <a:gd name="connsiteY28" fmla="*/ 89032 h 647832"/>
              <a:gd name="connsiteX29" fmla="*/ 97790 w 415124"/>
              <a:gd name="connsiteY29" fmla="*/ 21722 h 647832"/>
              <a:gd name="connsiteX30" fmla="*/ 203200 w 415124"/>
              <a:gd name="connsiteY30" fmla="*/ 6482 h 647832"/>
              <a:gd name="connsiteX0" fmla="*/ 203200 w 407233"/>
              <a:gd name="connsiteY0" fmla="*/ 6482 h 647832"/>
              <a:gd name="connsiteX1" fmla="*/ 285750 w 407233"/>
              <a:gd name="connsiteY1" fmla="*/ 132 h 647832"/>
              <a:gd name="connsiteX2" fmla="*/ 323850 w 407233"/>
              <a:gd name="connsiteY2" fmla="*/ 19182 h 647832"/>
              <a:gd name="connsiteX3" fmla="*/ 355600 w 407233"/>
              <a:gd name="connsiteY3" fmla="*/ 44582 h 647832"/>
              <a:gd name="connsiteX4" fmla="*/ 381000 w 407233"/>
              <a:gd name="connsiteY4" fmla="*/ 57282 h 647832"/>
              <a:gd name="connsiteX5" fmla="*/ 400050 w 407233"/>
              <a:gd name="connsiteY5" fmla="*/ 69982 h 647832"/>
              <a:gd name="connsiteX6" fmla="*/ 254000 w 407233"/>
              <a:gd name="connsiteY6" fmla="*/ 127132 h 647832"/>
              <a:gd name="connsiteX7" fmla="*/ 406400 w 407233"/>
              <a:gd name="connsiteY7" fmla="*/ 184282 h 647832"/>
              <a:gd name="connsiteX8" fmla="*/ 317500 w 407233"/>
              <a:gd name="connsiteY8" fmla="*/ 177932 h 647832"/>
              <a:gd name="connsiteX9" fmla="*/ 374650 w 407233"/>
              <a:gd name="connsiteY9" fmla="*/ 209682 h 647832"/>
              <a:gd name="connsiteX10" fmla="*/ 330200 w 407233"/>
              <a:gd name="connsiteY10" fmla="*/ 228732 h 647832"/>
              <a:gd name="connsiteX11" fmla="*/ 279400 w 407233"/>
              <a:gd name="connsiteY11" fmla="*/ 285882 h 647832"/>
              <a:gd name="connsiteX12" fmla="*/ 241300 w 407233"/>
              <a:gd name="connsiteY12" fmla="*/ 311282 h 647832"/>
              <a:gd name="connsiteX13" fmla="*/ 228600 w 407233"/>
              <a:gd name="connsiteY13" fmla="*/ 330332 h 647832"/>
              <a:gd name="connsiteX14" fmla="*/ 215900 w 407233"/>
              <a:gd name="connsiteY14" fmla="*/ 374782 h 647832"/>
              <a:gd name="connsiteX15" fmla="*/ 209550 w 407233"/>
              <a:gd name="connsiteY15" fmla="*/ 393832 h 647832"/>
              <a:gd name="connsiteX16" fmla="*/ 215900 w 407233"/>
              <a:gd name="connsiteY16" fmla="*/ 577982 h 647832"/>
              <a:gd name="connsiteX17" fmla="*/ 177800 w 407233"/>
              <a:gd name="connsiteY17" fmla="*/ 647832 h 647832"/>
              <a:gd name="connsiteX18" fmla="*/ 171450 w 407233"/>
              <a:gd name="connsiteY18" fmla="*/ 565282 h 647832"/>
              <a:gd name="connsiteX19" fmla="*/ 158750 w 407233"/>
              <a:gd name="connsiteY19" fmla="*/ 476382 h 647832"/>
              <a:gd name="connsiteX20" fmla="*/ 152400 w 407233"/>
              <a:gd name="connsiteY20" fmla="*/ 349382 h 647832"/>
              <a:gd name="connsiteX21" fmla="*/ 107950 w 407233"/>
              <a:gd name="connsiteY21" fmla="*/ 304932 h 647832"/>
              <a:gd name="connsiteX22" fmla="*/ 63500 w 407233"/>
              <a:gd name="connsiteY22" fmla="*/ 254132 h 647832"/>
              <a:gd name="connsiteX23" fmla="*/ 50800 w 407233"/>
              <a:gd name="connsiteY23" fmla="*/ 235082 h 647832"/>
              <a:gd name="connsiteX24" fmla="*/ 38100 w 407233"/>
              <a:gd name="connsiteY24" fmla="*/ 190632 h 647832"/>
              <a:gd name="connsiteX25" fmla="*/ 25400 w 407233"/>
              <a:gd name="connsiteY25" fmla="*/ 165232 h 647832"/>
              <a:gd name="connsiteX26" fmla="*/ 12700 w 407233"/>
              <a:gd name="connsiteY26" fmla="*/ 127132 h 647832"/>
              <a:gd name="connsiteX27" fmla="*/ 6350 w 407233"/>
              <a:gd name="connsiteY27" fmla="*/ 108082 h 647832"/>
              <a:gd name="connsiteX28" fmla="*/ 0 w 407233"/>
              <a:gd name="connsiteY28" fmla="*/ 89032 h 647832"/>
              <a:gd name="connsiteX29" fmla="*/ 97790 w 407233"/>
              <a:gd name="connsiteY29" fmla="*/ 21722 h 647832"/>
              <a:gd name="connsiteX30" fmla="*/ 203200 w 407233"/>
              <a:gd name="connsiteY30" fmla="*/ 6482 h 647832"/>
              <a:gd name="connsiteX0" fmla="*/ 203200 w 407233"/>
              <a:gd name="connsiteY0" fmla="*/ 6482 h 647832"/>
              <a:gd name="connsiteX1" fmla="*/ 285750 w 407233"/>
              <a:gd name="connsiteY1" fmla="*/ 132 h 647832"/>
              <a:gd name="connsiteX2" fmla="*/ 323850 w 407233"/>
              <a:gd name="connsiteY2" fmla="*/ 19182 h 647832"/>
              <a:gd name="connsiteX3" fmla="*/ 355600 w 407233"/>
              <a:gd name="connsiteY3" fmla="*/ 44582 h 647832"/>
              <a:gd name="connsiteX4" fmla="*/ 381000 w 407233"/>
              <a:gd name="connsiteY4" fmla="*/ 57282 h 647832"/>
              <a:gd name="connsiteX5" fmla="*/ 304800 w 407233"/>
              <a:gd name="connsiteY5" fmla="*/ 69982 h 647832"/>
              <a:gd name="connsiteX6" fmla="*/ 254000 w 407233"/>
              <a:gd name="connsiteY6" fmla="*/ 127132 h 647832"/>
              <a:gd name="connsiteX7" fmla="*/ 406400 w 407233"/>
              <a:gd name="connsiteY7" fmla="*/ 184282 h 647832"/>
              <a:gd name="connsiteX8" fmla="*/ 317500 w 407233"/>
              <a:gd name="connsiteY8" fmla="*/ 177932 h 647832"/>
              <a:gd name="connsiteX9" fmla="*/ 374650 w 407233"/>
              <a:gd name="connsiteY9" fmla="*/ 209682 h 647832"/>
              <a:gd name="connsiteX10" fmla="*/ 330200 w 407233"/>
              <a:gd name="connsiteY10" fmla="*/ 228732 h 647832"/>
              <a:gd name="connsiteX11" fmla="*/ 279400 w 407233"/>
              <a:gd name="connsiteY11" fmla="*/ 285882 h 647832"/>
              <a:gd name="connsiteX12" fmla="*/ 241300 w 407233"/>
              <a:gd name="connsiteY12" fmla="*/ 311282 h 647832"/>
              <a:gd name="connsiteX13" fmla="*/ 228600 w 407233"/>
              <a:gd name="connsiteY13" fmla="*/ 330332 h 647832"/>
              <a:gd name="connsiteX14" fmla="*/ 215900 w 407233"/>
              <a:gd name="connsiteY14" fmla="*/ 374782 h 647832"/>
              <a:gd name="connsiteX15" fmla="*/ 209550 w 407233"/>
              <a:gd name="connsiteY15" fmla="*/ 393832 h 647832"/>
              <a:gd name="connsiteX16" fmla="*/ 215900 w 407233"/>
              <a:gd name="connsiteY16" fmla="*/ 577982 h 647832"/>
              <a:gd name="connsiteX17" fmla="*/ 177800 w 407233"/>
              <a:gd name="connsiteY17" fmla="*/ 647832 h 647832"/>
              <a:gd name="connsiteX18" fmla="*/ 171450 w 407233"/>
              <a:gd name="connsiteY18" fmla="*/ 565282 h 647832"/>
              <a:gd name="connsiteX19" fmla="*/ 158750 w 407233"/>
              <a:gd name="connsiteY19" fmla="*/ 476382 h 647832"/>
              <a:gd name="connsiteX20" fmla="*/ 152400 w 407233"/>
              <a:gd name="connsiteY20" fmla="*/ 349382 h 647832"/>
              <a:gd name="connsiteX21" fmla="*/ 107950 w 407233"/>
              <a:gd name="connsiteY21" fmla="*/ 304932 h 647832"/>
              <a:gd name="connsiteX22" fmla="*/ 63500 w 407233"/>
              <a:gd name="connsiteY22" fmla="*/ 254132 h 647832"/>
              <a:gd name="connsiteX23" fmla="*/ 50800 w 407233"/>
              <a:gd name="connsiteY23" fmla="*/ 235082 h 647832"/>
              <a:gd name="connsiteX24" fmla="*/ 38100 w 407233"/>
              <a:gd name="connsiteY24" fmla="*/ 190632 h 647832"/>
              <a:gd name="connsiteX25" fmla="*/ 25400 w 407233"/>
              <a:gd name="connsiteY25" fmla="*/ 165232 h 647832"/>
              <a:gd name="connsiteX26" fmla="*/ 12700 w 407233"/>
              <a:gd name="connsiteY26" fmla="*/ 127132 h 647832"/>
              <a:gd name="connsiteX27" fmla="*/ 6350 w 407233"/>
              <a:gd name="connsiteY27" fmla="*/ 108082 h 647832"/>
              <a:gd name="connsiteX28" fmla="*/ 0 w 407233"/>
              <a:gd name="connsiteY28" fmla="*/ 89032 h 647832"/>
              <a:gd name="connsiteX29" fmla="*/ 97790 w 407233"/>
              <a:gd name="connsiteY29" fmla="*/ 21722 h 647832"/>
              <a:gd name="connsiteX30" fmla="*/ 203200 w 407233"/>
              <a:gd name="connsiteY30" fmla="*/ 6482 h 647832"/>
              <a:gd name="connsiteX0" fmla="*/ 203200 w 412039"/>
              <a:gd name="connsiteY0" fmla="*/ 6482 h 647832"/>
              <a:gd name="connsiteX1" fmla="*/ 285750 w 412039"/>
              <a:gd name="connsiteY1" fmla="*/ 132 h 647832"/>
              <a:gd name="connsiteX2" fmla="*/ 323850 w 412039"/>
              <a:gd name="connsiteY2" fmla="*/ 19182 h 647832"/>
              <a:gd name="connsiteX3" fmla="*/ 355600 w 412039"/>
              <a:gd name="connsiteY3" fmla="*/ 44582 h 647832"/>
              <a:gd name="connsiteX4" fmla="*/ 381000 w 412039"/>
              <a:gd name="connsiteY4" fmla="*/ 57282 h 647832"/>
              <a:gd name="connsiteX5" fmla="*/ 304800 w 412039"/>
              <a:gd name="connsiteY5" fmla="*/ 69982 h 647832"/>
              <a:gd name="connsiteX6" fmla="*/ 254000 w 412039"/>
              <a:gd name="connsiteY6" fmla="*/ 127132 h 647832"/>
              <a:gd name="connsiteX7" fmla="*/ 406400 w 412039"/>
              <a:gd name="connsiteY7" fmla="*/ 184282 h 647832"/>
              <a:gd name="connsiteX8" fmla="*/ 374650 w 412039"/>
              <a:gd name="connsiteY8" fmla="*/ 209682 h 647832"/>
              <a:gd name="connsiteX9" fmla="*/ 330200 w 412039"/>
              <a:gd name="connsiteY9" fmla="*/ 228732 h 647832"/>
              <a:gd name="connsiteX10" fmla="*/ 279400 w 412039"/>
              <a:gd name="connsiteY10" fmla="*/ 285882 h 647832"/>
              <a:gd name="connsiteX11" fmla="*/ 241300 w 412039"/>
              <a:gd name="connsiteY11" fmla="*/ 311282 h 647832"/>
              <a:gd name="connsiteX12" fmla="*/ 228600 w 412039"/>
              <a:gd name="connsiteY12" fmla="*/ 330332 h 647832"/>
              <a:gd name="connsiteX13" fmla="*/ 215900 w 412039"/>
              <a:gd name="connsiteY13" fmla="*/ 374782 h 647832"/>
              <a:gd name="connsiteX14" fmla="*/ 209550 w 412039"/>
              <a:gd name="connsiteY14" fmla="*/ 393832 h 647832"/>
              <a:gd name="connsiteX15" fmla="*/ 215900 w 412039"/>
              <a:gd name="connsiteY15" fmla="*/ 577982 h 647832"/>
              <a:gd name="connsiteX16" fmla="*/ 177800 w 412039"/>
              <a:gd name="connsiteY16" fmla="*/ 647832 h 647832"/>
              <a:gd name="connsiteX17" fmla="*/ 171450 w 412039"/>
              <a:gd name="connsiteY17" fmla="*/ 565282 h 647832"/>
              <a:gd name="connsiteX18" fmla="*/ 158750 w 412039"/>
              <a:gd name="connsiteY18" fmla="*/ 476382 h 647832"/>
              <a:gd name="connsiteX19" fmla="*/ 152400 w 412039"/>
              <a:gd name="connsiteY19" fmla="*/ 349382 h 647832"/>
              <a:gd name="connsiteX20" fmla="*/ 107950 w 412039"/>
              <a:gd name="connsiteY20" fmla="*/ 304932 h 647832"/>
              <a:gd name="connsiteX21" fmla="*/ 63500 w 412039"/>
              <a:gd name="connsiteY21" fmla="*/ 254132 h 647832"/>
              <a:gd name="connsiteX22" fmla="*/ 50800 w 412039"/>
              <a:gd name="connsiteY22" fmla="*/ 235082 h 647832"/>
              <a:gd name="connsiteX23" fmla="*/ 38100 w 412039"/>
              <a:gd name="connsiteY23" fmla="*/ 190632 h 647832"/>
              <a:gd name="connsiteX24" fmla="*/ 25400 w 412039"/>
              <a:gd name="connsiteY24" fmla="*/ 165232 h 647832"/>
              <a:gd name="connsiteX25" fmla="*/ 12700 w 412039"/>
              <a:gd name="connsiteY25" fmla="*/ 127132 h 647832"/>
              <a:gd name="connsiteX26" fmla="*/ 6350 w 412039"/>
              <a:gd name="connsiteY26" fmla="*/ 108082 h 647832"/>
              <a:gd name="connsiteX27" fmla="*/ 0 w 412039"/>
              <a:gd name="connsiteY27" fmla="*/ 89032 h 647832"/>
              <a:gd name="connsiteX28" fmla="*/ 97790 w 412039"/>
              <a:gd name="connsiteY28" fmla="*/ 21722 h 647832"/>
              <a:gd name="connsiteX29" fmla="*/ 203200 w 412039"/>
              <a:gd name="connsiteY29" fmla="*/ 6482 h 647832"/>
              <a:gd name="connsiteX0" fmla="*/ 203200 w 408986"/>
              <a:gd name="connsiteY0" fmla="*/ 6482 h 647832"/>
              <a:gd name="connsiteX1" fmla="*/ 285750 w 408986"/>
              <a:gd name="connsiteY1" fmla="*/ 132 h 647832"/>
              <a:gd name="connsiteX2" fmla="*/ 323850 w 408986"/>
              <a:gd name="connsiteY2" fmla="*/ 19182 h 647832"/>
              <a:gd name="connsiteX3" fmla="*/ 355600 w 408986"/>
              <a:gd name="connsiteY3" fmla="*/ 44582 h 647832"/>
              <a:gd name="connsiteX4" fmla="*/ 381000 w 408986"/>
              <a:gd name="connsiteY4" fmla="*/ 57282 h 647832"/>
              <a:gd name="connsiteX5" fmla="*/ 304800 w 408986"/>
              <a:gd name="connsiteY5" fmla="*/ 69982 h 647832"/>
              <a:gd name="connsiteX6" fmla="*/ 406400 w 408986"/>
              <a:gd name="connsiteY6" fmla="*/ 184282 h 647832"/>
              <a:gd name="connsiteX7" fmla="*/ 374650 w 408986"/>
              <a:gd name="connsiteY7" fmla="*/ 209682 h 647832"/>
              <a:gd name="connsiteX8" fmla="*/ 330200 w 408986"/>
              <a:gd name="connsiteY8" fmla="*/ 228732 h 647832"/>
              <a:gd name="connsiteX9" fmla="*/ 279400 w 408986"/>
              <a:gd name="connsiteY9" fmla="*/ 285882 h 647832"/>
              <a:gd name="connsiteX10" fmla="*/ 241300 w 408986"/>
              <a:gd name="connsiteY10" fmla="*/ 311282 h 647832"/>
              <a:gd name="connsiteX11" fmla="*/ 228600 w 408986"/>
              <a:gd name="connsiteY11" fmla="*/ 330332 h 647832"/>
              <a:gd name="connsiteX12" fmla="*/ 215900 w 408986"/>
              <a:gd name="connsiteY12" fmla="*/ 374782 h 647832"/>
              <a:gd name="connsiteX13" fmla="*/ 209550 w 408986"/>
              <a:gd name="connsiteY13" fmla="*/ 393832 h 647832"/>
              <a:gd name="connsiteX14" fmla="*/ 215900 w 408986"/>
              <a:gd name="connsiteY14" fmla="*/ 577982 h 647832"/>
              <a:gd name="connsiteX15" fmla="*/ 177800 w 408986"/>
              <a:gd name="connsiteY15" fmla="*/ 647832 h 647832"/>
              <a:gd name="connsiteX16" fmla="*/ 171450 w 408986"/>
              <a:gd name="connsiteY16" fmla="*/ 565282 h 647832"/>
              <a:gd name="connsiteX17" fmla="*/ 158750 w 408986"/>
              <a:gd name="connsiteY17" fmla="*/ 476382 h 647832"/>
              <a:gd name="connsiteX18" fmla="*/ 152400 w 408986"/>
              <a:gd name="connsiteY18" fmla="*/ 349382 h 647832"/>
              <a:gd name="connsiteX19" fmla="*/ 107950 w 408986"/>
              <a:gd name="connsiteY19" fmla="*/ 304932 h 647832"/>
              <a:gd name="connsiteX20" fmla="*/ 63500 w 408986"/>
              <a:gd name="connsiteY20" fmla="*/ 254132 h 647832"/>
              <a:gd name="connsiteX21" fmla="*/ 50800 w 408986"/>
              <a:gd name="connsiteY21" fmla="*/ 235082 h 647832"/>
              <a:gd name="connsiteX22" fmla="*/ 38100 w 408986"/>
              <a:gd name="connsiteY22" fmla="*/ 190632 h 647832"/>
              <a:gd name="connsiteX23" fmla="*/ 25400 w 408986"/>
              <a:gd name="connsiteY23" fmla="*/ 165232 h 647832"/>
              <a:gd name="connsiteX24" fmla="*/ 12700 w 408986"/>
              <a:gd name="connsiteY24" fmla="*/ 127132 h 647832"/>
              <a:gd name="connsiteX25" fmla="*/ 6350 w 408986"/>
              <a:gd name="connsiteY25" fmla="*/ 108082 h 647832"/>
              <a:gd name="connsiteX26" fmla="*/ 0 w 408986"/>
              <a:gd name="connsiteY26" fmla="*/ 89032 h 647832"/>
              <a:gd name="connsiteX27" fmla="*/ 97790 w 408986"/>
              <a:gd name="connsiteY27" fmla="*/ 21722 h 647832"/>
              <a:gd name="connsiteX28" fmla="*/ 203200 w 408986"/>
              <a:gd name="connsiteY28" fmla="*/ 6482 h 647832"/>
              <a:gd name="connsiteX0" fmla="*/ 406400 w 408986"/>
              <a:gd name="connsiteY0" fmla="*/ 184282 h 647832"/>
              <a:gd name="connsiteX1" fmla="*/ 374650 w 408986"/>
              <a:gd name="connsiteY1" fmla="*/ 209682 h 647832"/>
              <a:gd name="connsiteX2" fmla="*/ 330200 w 408986"/>
              <a:gd name="connsiteY2" fmla="*/ 228732 h 647832"/>
              <a:gd name="connsiteX3" fmla="*/ 279400 w 408986"/>
              <a:gd name="connsiteY3" fmla="*/ 285882 h 647832"/>
              <a:gd name="connsiteX4" fmla="*/ 241300 w 408986"/>
              <a:gd name="connsiteY4" fmla="*/ 311282 h 647832"/>
              <a:gd name="connsiteX5" fmla="*/ 228600 w 408986"/>
              <a:gd name="connsiteY5" fmla="*/ 330332 h 647832"/>
              <a:gd name="connsiteX6" fmla="*/ 215900 w 408986"/>
              <a:gd name="connsiteY6" fmla="*/ 374782 h 647832"/>
              <a:gd name="connsiteX7" fmla="*/ 209550 w 408986"/>
              <a:gd name="connsiteY7" fmla="*/ 393832 h 647832"/>
              <a:gd name="connsiteX8" fmla="*/ 215900 w 408986"/>
              <a:gd name="connsiteY8" fmla="*/ 577982 h 647832"/>
              <a:gd name="connsiteX9" fmla="*/ 177800 w 408986"/>
              <a:gd name="connsiteY9" fmla="*/ 647832 h 647832"/>
              <a:gd name="connsiteX10" fmla="*/ 171450 w 408986"/>
              <a:gd name="connsiteY10" fmla="*/ 565282 h 647832"/>
              <a:gd name="connsiteX11" fmla="*/ 158750 w 408986"/>
              <a:gd name="connsiteY11" fmla="*/ 476382 h 647832"/>
              <a:gd name="connsiteX12" fmla="*/ 152400 w 408986"/>
              <a:gd name="connsiteY12" fmla="*/ 349382 h 647832"/>
              <a:gd name="connsiteX13" fmla="*/ 107950 w 408986"/>
              <a:gd name="connsiteY13" fmla="*/ 304932 h 647832"/>
              <a:gd name="connsiteX14" fmla="*/ 63500 w 408986"/>
              <a:gd name="connsiteY14" fmla="*/ 254132 h 647832"/>
              <a:gd name="connsiteX15" fmla="*/ 50800 w 408986"/>
              <a:gd name="connsiteY15" fmla="*/ 235082 h 647832"/>
              <a:gd name="connsiteX16" fmla="*/ 38100 w 408986"/>
              <a:gd name="connsiteY16" fmla="*/ 190632 h 647832"/>
              <a:gd name="connsiteX17" fmla="*/ 25400 w 408986"/>
              <a:gd name="connsiteY17" fmla="*/ 165232 h 647832"/>
              <a:gd name="connsiteX18" fmla="*/ 12700 w 408986"/>
              <a:gd name="connsiteY18" fmla="*/ 127132 h 647832"/>
              <a:gd name="connsiteX19" fmla="*/ 6350 w 408986"/>
              <a:gd name="connsiteY19" fmla="*/ 108082 h 647832"/>
              <a:gd name="connsiteX20" fmla="*/ 0 w 408986"/>
              <a:gd name="connsiteY20" fmla="*/ 89032 h 647832"/>
              <a:gd name="connsiteX21" fmla="*/ 97790 w 408986"/>
              <a:gd name="connsiteY21" fmla="*/ 21722 h 647832"/>
              <a:gd name="connsiteX22" fmla="*/ 203200 w 408986"/>
              <a:gd name="connsiteY22" fmla="*/ 6482 h 647832"/>
              <a:gd name="connsiteX23" fmla="*/ 285750 w 408986"/>
              <a:gd name="connsiteY23" fmla="*/ 132 h 647832"/>
              <a:gd name="connsiteX24" fmla="*/ 323850 w 408986"/>
              <a:gd name="connsiteY24" fmla="*/ 19182 h 647832"/>
              <a:gd name="connsiteX25" fmla="*/ 355600 w 408986"/>
              <a:gd name="connsiteY25" fmla="*/ 44582 h 647832"/>
              <a:gd name="connsiteX26" fmla="*/ 381000 w 408986"/>
              <a:gd name="connsiteY26" fmla="*/ 57282 h 647832"/>
              <a:gd name="connsiteX27" fmla="*/ 384030 w 408986"/>
              <a:gd name="connsiteY27" fmla="*/ 188068 h 647832"/>
              <a:gd name="connsiteX0" fmla="*/ 406400 w 408986"/>
              <a:gd name="connsiteY0" fmla="*/ 971190 h 1434740"/>
              <a:gd name="connsiteX1" fmla="*/ 374650 w 408986"/>
              <a:gd name="connsiteY1" fmla="*/ 996590 h 1434740"/>
              <a:gd name="connsiteX2" fmla="*/ 330200 w 408986"/>
              <a:gd name="connsiteY2" fmla="*/ 1015640 h 1434740"/>
              <a:gd name="connsiteX3" fmla="*/ 279400 w 408986"/>
              <a:gd name="connsiteY3" fmla="*/ 1072790 h 1434740"/>
              <a:gd name="connsiteX4" fmla="*/ 241300 w 408986"/>
              <a:gd name="connsiteY4" fmla="*/ 1098190 h 1434740"/>
              <a:gd name="connsiteX5" fmla="*/ 228600 w 408986"/>
              <a:gd name="connsiteY5" fmla="*/ 1117240 h 1434740"/>
              <a:gd name="connsiteX6" fmla="*/ 215900 w 408986"/>
              <a:gd name="connsiteY6" fmla="*/ 1161690 h 1434740"/>
              <a:gd name="connsiteX7" fmla="*/ 209550 w 408986"/>
              <a:gd name="connsiteY7" fmla="*/ 1180740 h 1434740"/>
              <a:gd name="connsiteX8" fmla="*/ 215900 w 408986"/>
              <a:gd name="connsiteY8" fmla="*/ 1364890 h 1434740"/>
              <a:gd name="connsiteX9" fmla="*/ 177800 w 408986"/>
              <a:gd name="connsiteY9" fmla="*/ 1434740 h 1434740"/>
              <a:gd name="connsiteX10" fmla="*/ 171450 w 408986"/>
              <a:gd name="connsiteY10" fmla="*/ 1352190 h 1434740"/>
              <a:gd name="connsiteX11" fmla="*/ 158750 w 408986"/>
              <a:gd name="connsiteY11" fmla="*/ 1263290 h 1434740"/>
              <a:gd name="connsiteX12" fmla="*/ 152400 w 408986"/>
              <a:gd name="connsiteY12" fmla="*/ 1136290 h 1434740"/>
              <a:gd name="connsiteX13" fmla="*/ 107950 w 408986"/>
              <a:gd name="connsiteY13" fmla="*/ 1091840 h 1434740"/>
              <a:gd name="connsiteX14" fmla="*/ 63500 w 408986"/>
              <a:gd name="connsiteY14" fmla="*/ 1041040 h 1434740"/>
              <a:gd name="connsiteX15" fmla="*/ 50800 w 408986"/>
              <a:gd name="connsiteY15" fmla="*/ 1021990 h 1434740"/>
              <a:gd name="connsiteX16" fmla="*/ 38100 w 408986"/>
              <a:gd name="connsiteY16" fmla="*/ 977540 h 1434740"/>
              <a:gd name="connsiteX17" fmla="*/ 25400 w 408986"/>
              <a:gd name="connsiteY17" fmla="*/ 952140 h 1434740"/>
              <a:gd name="connsiteX18" fmla="*/ 12700 w 408986"/>
              <a:gd name="connsiteY18" fmla="*/ 914040 h 1434740"/>
              <a:gd name="connsiteX19" fmla="*/ 6350 w 408986"/>
              <a:gd name="connsiteY19" fmla="*/ 894990 h 1434740"/>
              <a:gd name="connsiteX20" fmla="*/ 0 w 408986"/>
              <a:gd name="connsiteY20" fmla="*/ 875940 h 1434740"/>
              <a:gd name="connsiteX21" fmla="*/ 97790 w 408986"/>
              <a:gd name="connsiteY21" fmla="*/ 808630 h 1434740"/>
              <a:gd name="connsiteX22" fmla="*/ 137175 w 408986"/>
              <a:gd name="connsiteY22" fmla="*/ 0 h 1434740"/>
              <a:gd name="connsiteX23" fmla="*/ 285750 w 408986"/>
              <a:gd name="connsiteY23" fmla="*/ 787040 h 1434740"/>
              <a:gd name="connsiteX24" fmla="*/ 323850 w 408986"/>
              <a:gd name="connsiteY24" fmla="*/ 806090 h 1434740"/>
              <a:gd name="connsiteX25" fmla="*/ 355600 w 408986"/>
              <a:gd name="connsiteY25" fmla="*/ 831490 h 1434740"/>
              <a:gd name="connsiteX26" fmla="*/ 381000 w 408986"/>
              <a:gd name="connsiteY26" fmla="*/ 844190 h 1434740"/>
              <a:gd name="connsiteX27" fmla="*/ 384030 w 408986"/>
              <a:gd name="connsiteY27" fmla="*/ 974976 h 1434740"/>
              <a:gd name="connsiteX0" fmla="*/ 406400 w 408986"/>
              <a:gd name="connsiteY0" fmla="*/ 972221 h 1435771"/>
              <a:gd name="connsiteX1" fmla="*/ 374650 w 408986"/>
              <a:gd name="connsiteY1" fmla="*/ 997621 h 1435771"/>
              <a:gd name="connsiteX2" fmla="*/ 330200 w 408986"/>
              <a:gd name="connsiteY2" fmla="*/ 1016671 h 1435771"/>
              <a:gd name="connsiteX3" fmla="*/ 279400 w 408986"/>
              <a:gd name="connsiteY3" fmla="*/ 1073821 h 1435771"/>
              <a:gd name="connsiteX4" fmla="*/ 241300 w 408986"/>
              <a:gd name="connsiteY4" fmla="*/ 1099221 h 1435771"/>
              <a:gd name="connsiteX5" fmla="*/ 228600 w 408986"/>
              <a:gd name="connsiteY5" fmla="*/ 1118271 h 1435771"/>
              <a:gd name="connsiteX6" fmla="*/ 215900 w 408986"/>
              <a:gd name="connsiteY6" fmla="*/ 1162721 h 1435771"/>
              <a:gd name="connsiteX7" fmla="*/ 209550 w 408986"/>
              <a:gd name="connsiteY7" fmla="*/ 1181771 h 1435771"/>
              <a:gd name="connsiteX8" fmla="*/ 215900 w 408986"/>
              <a:gd name="connsiteY8" fmla="*/ 1365921 h 1435771"/>
              <a:gd name="connsiteX9" fmla="*/ 177800 w 408986"/>
              <a:gd name="connsiteY9" fmla="*/ 1435771 h 1435771"/>
              <a:gd name="connsiteX10" fmla="*/ 171450 w 408986"/>
              <a:gd name="connsiteY10" fmla="*/ 1353221 h 1435771"/>
              <a:gd name="connsiteX11" fmla="*/ 158750 w 408986"/>
              <a:gd name="connsiteY11" fmla="*/ 1264321 h 1435771"/>
              <a:gd name="connsiteX12" fmla="*/ 152400 w 408986"/>
              <a:gd name="connsiteY12" fmla="*/ 1137321 h 1435771"/>
              <a:gd name="connsiteX13" fmla="*/ 107950 w 408986"/>
              <a:gd name="connsiteY13" fmla="*/ 1092871 h 1435771"/>
              <a:gd name="connsiteX14" fmla="*/ 63500 w 408986"/>
              <a:gd name="connsiteY14" fmla="*/ 1042071 h 1435771"/>
              <a:gd name="connsiteX15" fmla="*/ 50800 w 408986"/>
              <a:gd name="connsiteY15" fmla="*/ 1023021 h 1435771"/>
              <a:gd name="connsiteX16" fmla="*/ 38100 w 408986"/>
              <a:gd name="connsiteY16" fmla="*/ 978571 h 1435771"/>
              <a:gd name="connsiteX17" fmla="*/ 25400 w 408986"/>
              <a:gd name="connsiteY17" fmla="*/ 953171 h 1435771"/>
              <a:gd name="connsiteX18" fmla="*/ 12700 w 408986"/>
              <a:gd name="connsiteY18" fmla="*/ 915071 h 1435771"/>
              <a:gd name="connsiteX19" fmla="*/ 6350 w 408986"/>
              <a:gd name="connsiteY19" fmla="*/ 896021 h 1435771"/>
              <a:gd name="connsiteX20" fmla="*/ 0 w 408986"/>
              <a:gd name="connsiteY20" fmla="*/ 876971 h 1435771"/>
              <a:gd name="connsiteX21" fmla="*/ 97790 w 408986"/>
              <a:gd name="connsiteY21" fmla="*/ 809661 h 1435771"/>
              <a:gd name="connsiteX22" fmla="*/ 144430 w 408986"/>
              <a:gd name="connsiteY22" fmla="*/ 673133 h 1435771"/>
              <a:gd name="connsiteX23" fmla="*/ 137175 w 408986"/>
              <a:gd name="connsiteY23" fmla="*/ 1031 h 1435771"/>
              <a:gd name="connsiteX24" fmla="*/ 285750 w 408986"/>
              <a:gd name="connsiteY24" fmla="*/ 788071 h 1435771"/>
              <a:gd name="connsiteX25" fmla="*/ 323850 w 408986"/>
              <a:gd name="connsiteY25" fmla="*/ 807121 h 1435771"/>
              <a:gd name="connsiteX26" fmla="*/ 355600 w 408986"/>
              <a:gd name="connsiteY26" fmla="*/ 832521 h 1435771"/>
              <a:gd name="connsiteX27" fmla="*/ 381000 w 408986"/>
              <a:gd name="connsiteY27" fmla="*/ 845221 h 1435771"/>
              <a:gd name="connsiteX28" fmla="*/ 384030 w 408986"/>
              <a:gd name="connsiteY28" fmla="*/ 976007 h 1435771"/>
              <a:gd name="connsiteX0" fmla="*/ 406409 w 408995"/>
              <a:gd name="connsiteY0" fmla="*/ 981089 h 1444639"/>
              <a:gd name="connsiteX1" fmla="*/ 374659 w 408995"/>
              <a:gd name="connsiteY1" fmla="*/ 1006489 h 1444639"/>
              <a:gd name="connsiteX2" fmla="*/ 330209 w 408995"/>
              <a:gd name="connsiteY2" fmla="*/ 1025539 h 1444639"/>
              <a:gd name="connsiteX3" fmla="*/ 279409 w 408995"/>
              <a:gd name="connsiteY3" fmla="*/ 1082689 h 1444639"/>
              <a:gd name="connsiteX4" fmla="*/ 241309 w 408995"/>
              <a:gd name="connsiteY4" fmla="*/ 1108089 h 1444639"/>
              <a:gd name="connsiteX5" fmla="*/ 228609 w 408995"/>
              <a:gd name="connsiteY5" fmla="*/ 1127139 h 1444639"/>
              <a:gd name="connsiteX6" fmla="*/ 215909 w 408995"/>
              <a:gd name="connsiteY6" fmla="*/ 1171589 h 1444639"/>
              <a:gd name="connsiteX7" fmla="*/ 209559 w 408995"/>
              <a:gd name="connsiteY7" fmla="*/ 1190639 h 1444639"/>
              <a:gd name="connsiteX8" fmla="*/ 215909 w 408995"/>
              <a:gd name="connsiteY8" fmla="*/ 1374789 h 1444639"/>
              <a:gd name="connsiteX9" fmla="*/ 177809 w 408995"/>
              <a:gd name="connsiteY9" fmla="*/ 1444639 h 1444639"/>
              <a:gd name="connsiteX10" fmla="*/ 171459 w 408995"/>
              <a:gd name="connsiteY10" fmla="*/ 1362089 h 1444639"/>
              <a:gd name="connsiteX11" fmla="*/ 158759 w 408995"/>
              <a:gd name="connsiteY11" fmla="*/ 1273189 h 1444639"/>
              <a:gd name="connsiteX12" fmla="*/ 152409 w 408995"/>
              <a:gd name="connsiteY12" fmla="*/ 1146189 h 1444639"/>
              <a:gd name="connsiteX13" fmla="*/ 107959 w 408995"/>
              <a:gd name="connsiteY13" fmla="*/ 1101739 h 1444639"/>
              <a:gd name="connsiteX14" fmla="*/ 63509 w 408995"/>
              <a:gd name="connsiteY14" fmla="*/ 1050939 h 1444639"/>
              <a:gd name="connsiteX15" fmla="*/ 50809 w 408995"/>
              <a:gd name="connsiteY15" fmla="*/ 1031889 h 1444639"/>
              <a:gd name="connsiteX16" fmla="*/ 38109 w 408995"/>
              <a:gd name="connsiteY16" fmla="*/ 987439 h 1444639"/>
              <a:gd name="connsiteX17" fmla="*/ 25409 w 408995"/>
              <a:gd name="connsiteY17" fmla="*/ 962039 h 1444639"/>
              <a:gd name="connsiteX18" fmla="*/ 12709 w 408995"/>
              <a:gd name="connsiteY18" fmla="*/ 923939 h 1444639"/>
              <a:gd name="connsiteX19" fmla="*/ 6359 w 408995"/>
              <a:gd name="connsiteY19" fmla="*/ 904889 h 1444639"/>
              <a:gd name="connsiteX20" fmla="*/ 9 w 408995"/>
              <a:gd name="connsiteY20" fmla="*/ 885839 h 1444639"/>
              <a:gd name="connsiteX21" fmla="*/ 97799 w 408995"/>
              <a:gd name="connsiteY21" fmla="*/ 818529 h 1444639"/>
              <a:gd name="connsiteX22" fmla="*/ 144439 w 408995"/>
              <a:gd name="connsiteY22" fmla="*/ 682001 h 1444639"/>
              <a:gd name="connsiteX23" fmla="*/ 9 w 408995"/>
              <a:gd name="connsiteY23" fmla="*/ 331435 h 1444639"/>
              <a:gd name="connsiteX24" fmla="*/ 137184 w 408995"/>
              <a:gd name="connsiteY24" fmla="*/ 9899 h 1444639"/>
              <a:gd name="connsiteX25" fmla="*/ 285759 w 408995"/>
              <a:gd name="connsiteY25" fmla="*/ 796939 h 1444639"/>
              <a:gd name="connsiteX26" fmla="*/ 323859 w 408995"/>
              <a:gd name="connsiteY26" fmla="*/ 815989 h 1444639"/>
              <a:gd name="connsiteX27" fmla="*/ 355609 w 408995"/>
              <a:gd name="connsiteY27" fmla="*/ 841389 h 1444639"/>
              <a:gd name="connsiteX28" fmla="*/ 381009 w 408995"/>
              <a:gd name="connsiteY28" fmla="*/ 854089 h 1444639"/>
              <a:gd name="connsiteX29" fmla="*/ 384039 w 408995"/>
              <a:gd name="connsiteY29" fmla="*/ 984875 h 1444639"/>
              <a:gd name="connsiteX0" fmla="*/ 406410 w 408996"/>
              <a:gd name="connsiteY0" fmla="*/ 973886 h 1437436"/>
              <a:gd name="connsiteX1" fmla="*/ 374660 w 408996"/>
              <a:gd name="connsiteY1" fmla="*/ 999286 h 1437436"/>
              <a:gd name="connsiteX2" fmla="*/ 330210 w 408996"/>
              <a:gd name="connsiteY2" fmla="*/ 1018336 h 1437436"/>
              <a:gd name="connsiteX3" fmla="*/ 279410 w 408996"/>
              <a:gd name="connsiteY3" fmla="*/ 1075486 h 1437436"/>
              <a:gd name="connsiteX4" fmla="*/ 241310 w 408996"/>
              <a:gd name="connsiteY4" fmla="*/ 1100886 h 1437436"/>
              <a:gd name="connsiteX5" fmla="*/ 228610 w 408996"/>
              <a:gd name="connsiteY5" fmla="*/ 1119936 h 1437436"/>
              <a:gd name="connsiteX6" fmla="*/ 215910 w 408996"/>
              <a:gd name="connsiteY6" fmla="*/ 1164386 h 1437436"/>
              <a:gd name="connsiteX7" fmla="*/ 209560 w 408996"/>
              <a:gd name="connsiteY7" fmla="*/ 1183436 h 1437436"/>
              <a:gd name="connsiteX8" fmla="*/ 215910 w 408996"/>
              <a:gd name="connsiteY8" fmla="*/ 1367586 h 1437436"/>
              <a:gd name="connsiteX9" fmla="*/ 177810 w 408996"/>
              <a:gd name="connsiteY9" fmla="*/ 1437436 h 1437436"/>
              <a:gd name="connsiteX10" fmla="*/ 171460 w 408996"/>
              <a:gd name="connsiteY10" fmla="*/ 1354886 h 1437436"/>
              <a:gd name="connsiteX11" fmla="*/ 158760 w 408996"/>
              <a:gd name="connsiteY11" fmla="*/ 1265986 h 1437436"/>
              <a:gd name="connsiteX12" fmla="*/ 152410 w 408996"/>
              <a:gd name="connsiteY12" fmla="*/ 1138986 h 1437436"/>
              <a:gd name="connsiteX13" fmla="*/ 107960 w 408996"/>
              <a:gd name="connsiteY13" fmla="*/ 1094536 h 1437436"/>
              <a:gd name="connsiteX14" fmla="*/ 63510 w 408996"/>
              <a:gd name="connsiteY14" fmla="*/ 1043736 h 1437436"/>
              <a:gd name="connsiteX15" fmla="*/ 50810 w 408996"/>
              <a:gd name="connsiteY15" fmla="*/ 1024686 h 1437436"/>
              <a:gd name="connsiteX16" fmla="*/ 38110 w 408996"/>
              <a:gd name="connsiteY16" fmla="*/ 980236 h 1437436"/>
              <a:gd name="connsiteX17" fmla="*/ 25410 w 408996"/>
              <a:gd name="connsiteY17" fmla="*/ 954836 h 1437436"/>
              <a:gd name="connsiteX18" fmla="*/ 12710 w 408996"/>
              <a:gd name="connsiteY18" fmla="*/ 916736 h 1437436"/>
              <a:gd name="connsiteX19" fmla="*/ 6360 w 408996"/>
              <a:gd name="connsiteY19" fmla="*/ 897686 h 1437436"/>
              <a:gd name="connsiteX20" fmla="*/ 10 w 408996"/>
              <a:gd name="connsiteY20" fmla="*/ 878636 h 1437436"/>
              <a:gd name="connsiteX21" fmla="*/ 97800 w 408996"/>
              <a:gd name="connsiteY21" fmla="*/ 811326 h 1437436"/>
              <a:gd name="connsiteX22" fmla="*/ 144440 w 408996"/>
              <a:gd name="connsiteY22" fmla="*/ 674798 h 1437436"/>
              <a:gd name="connsiteX23" fmla="*/ 10 w 408996"/>
              <a:gd name="connsiteY23" fmla="*/ 324232 h 1437436"/>
              <a:gd name="connsiteX24" fmla="*/ 137185 w 408996"/>
              <a:gd name="connsiteY24" fmla="*/ 2696 h 1437436"/>
              <a:gd name="connsiteX25" fmla="*/ 297122 w 408996"/>
              <a:gd name="connsiteY25" fmla="*/ 477990 h 1437436"/>
              <a:gd name="connsiteX26" fmla="*/ 285760 w 408996"/>
              <a:gd name="connsiteY26" fmla="*/ 789736 h 1437436"/>
              <a:gd name="connsiteX27" fmla="*/ 323860 w 408996"/>
              <a:gd name="connsiteY27" fmla="*/ 808786 h 1437436"/>
              <a:gd name="connsiteX28" fmla="*/ 355610 w 408996"/>
              <a:gd name="connsiteY28" fmla="*/ 834186 h 1437436"/>
              <a:gd name="connsiteX29" fmla="*/ 381010 w 408996"/>
              <a:gd name="connsiteY29" fmla="*/ 846886 h 1437436"/>
              <a:gd name="connsiteX30" fmla="*/ 384040 w 408996"/>
              <a:gd name="connsiteY30" fmla="*/ 977672 h 1437436"/>
              <a:gd name="connsiteX0" fmla="*/ 406410 w 408996"/>
              <a:gd name="connsiteY0" fmla="*/ 973885 h 1437435"/>
              <a:gd name="connsiteX1" fmla="*/ 374660 w 408996"/>
              <a:gd name="connsiteY1" fmla="*/ 999285 h 1437435"/>
              <a:gd name="connsiteX2" fmla="*/ 330210 w 408996"/>
              <a:gd name="connsiteY2" fmla="*/ 1018335 h 1437435"/>
              <a:gd name="connsiteX3" fmla="*/ 279410 w 408996"/>
              <a:gd name="connsiteY3" fmla="*/ 1075485 h 1437435"/>
              <a:gd name="connsiteX4" fmla="*/ 241310 w 408996"/>
              <a:gd name="connsiteY4" fmla="*/ 1100885 h 1437435"/>
              <a:gd name="connsiteX5" fmla="*/ 228610 w 408996"/>
              <a:gd name="connsiteY5" fmla="*/ 1119935 h 1437435"/>
              <a:gd name="connsiteX6" fmla="*/ 215910 w 408996"/>
              <a:gd name="connsiteY6" fmla="*/ 1164385 h 1437435"/>
              <a:gd name="connsiteX7" fmla="*/ 209560 w 408996"/>
              <a:gd name="connsiteY7" fmla="*/ 1183435 h 1437435"/>
              <a:gd name="connsiteX8" fmla="*/ 215910 w 408996"/>
              <a:gd name="connsiteY8" fmla="*/ 1367585 h 1437435"/>
              <a:gd name="connsiteX9" fmla="*/ 177810 w 408996"/>
              <a:gd name="connsiteY9" fmla="*/ 1437435 h 1437435"/>
              <a:gd name="connsiteX10" fmla="*/ 171460 w 408996"/>
              <a:gd name="connsiteY10" fmla="*/ 1354885 h 1437435"/>
              <a:gd name="connsiteX11" fmla="*/ 158760 w 408996"/>
              <a:gd name="connsiteY11" fmla="*/ 1265985 h 1437435"/>
              <a:gd name="connsiteX12" fmla="*/ 152410 w 408996"/>
              <a:gd name="connsiteY12" fmla="*/ 1138985 h 1437435"/>
              <a:gd name="connsiteX13" fmla="*/ 107960 w 408996"/>
              <a:gd name="connsiteY13" fmla="*/ 1094535 h 1437435"/>
              <a:gd name="connsiteX14" fmla="*/ 63510 w 408996"/>
              <a:gd name="connsiteY14" fmla="*/ 1043735 h 1437435"/>
              <a:gd name="connsiteX15" fmla="*/ 50810 w 408996"/>
              <a:gd name="connsiteY15" fmla="*/ 1024685 h 1437435"/>
              <a:gd name="connsiteX16" fmla="*/ 38110 w 408996"/>
              <a:gd name="connsiteY16" fmla="*/ 980235 h 1437435"/>
              <a:gd name="connsiteX17" fmla="*/ 25410 w 408996"/>
              <a:gd name="connsiteY17" fmla="*/ 954835 h 1437435"/>
              <a:gd name="connsiteX18" fmla="*/ 12710 w 408996"/>
              <a:gd name="connsiteY18" fmla="*/ 916735 h 1437435"/>
              <a:gd name="connsiteX19" fmla="*/ 6360 w 408996"/>
              <a:gd name="connsiteY19" fmla="*/ 897685 h 1437435"/>
              <a:gd name="connsiteX20" fmla="*/ 10 w 408996"/>
              <a:gd name="connsiteY20" fmla="*/ 878635 h 1437435"/>
              <a:gd name="connsiteX21" fmla="*/ 97800 w 408996"/>
              <a:gd name="connsiteY21" fmla="*/ 811325 h 1437435"/>
              <a:gd name="connsiteX22" fmla="*/ 144440 w 408996"/>
              <a:gd name="connsiteY22" fmla="*/ 674797 h 1437435"/>
              <a:gd name="connsiteX23" fmla="*/ 10 w 408996"/>
              <a:gd name="connsiteY23" fmla="*/ 324231 h 1437435"/>
              <a:gd name="connsiteX24" fmla="*/ 137185 w 408996"/>
              <a:gd name="connsiteY24" fmla="*/ 2695 h 1437435"/>
              <a:gd name="connsiteX25" fmla="*/ 218718 w 408996"/>
              <a:gd name="connsiteY25" fmla="*/ 539492 h 1437435"/>
              <a:gd name="connsiteX26" fmla="*/ 285760 w 408996"/>
              <a:gd name="connsiteY26" fmla="*/ 789735 h 1437435"/>
              <a:gd name="connsiteX27" fmla="*/ 323860 w 408996"/>
              <a:gd name="connsiteY27" fmla="*/ 808785 h 1437435"/>
              <a:gd name="connsiteX28" fmla="*/ 355610 w 408996"/>
              <a:gd name="connsiteY28" fmla="*/ 834185 h 1437435"/>
              <a:gd name="connsiteX29" fmla="*/ 381010 w 408996"/>
              <a:gd name="connsiteY29" fmla="*/ 846885 h 1437435"/>
              <a:gd name="connsiteX30" fmla="*/ 384040 w 408996"/>
              <a:gd name="connsiteY30" fmla="*/ 977671 h 1437435"/>
              <a:gd name="connsiteX0" fmla="*/ 406410 w 499758"/>
              <a:gd name="connsiteY0" fmla="*/ 971508 h 1435058"/>
              <a:gd name="connsiteX1" fmla="*/ 374660 w 499758"/>
              <a:gd name="connsiteY1" fmla="*/ 996908 h 1435058"/>
              <a:gd name="connsiteX2" fmla="*/ 330210 w 499758"/>
              <a:gd name="connsiteY2" fmla="*/ 1015958 h 1435058"/>
              <a:gd name="connsiteX3" fmla="*/ 279410 w 499758"/>
              <a:gd name="connsiteY3" fmla="*/ 1073108 h 1435058"/>
              <a:gd name="connsiteX4" fmla="*/ 241310 w 499758"/>
              <a:gd name="connsiteY4" fmla="*/ 1098508 h 1435058"/>
              <a:gd name="connsiteX5" fmla="*/ 228610 w 499758"/>
              <a:gd name="connsiteY5" fmla="*/ 1117558 h 1435058"/>
              <a:gd name="connsiteX6" fmla="*/ 215910 w 499758"/>
              <a:gd name="connsiteY6" fmla="*/ 1162008 h 1435058"/>
              <a:gd name="connsiteX7" fmla="*/ 209560 w 499758"/>
              <a:gd name="connsiteY7" fmla="*/ 1181058 h 1435058"/>
              <a:gd name="connsiteX8" fmla="*/ 215910 w 499758"/>
              <a:gd name="connsiteY8" fmla="*/ 1365208 h 1435058"/>
              <a:gd name="connsiteX9" fmla="*/ 177810 w 499758"/>
              <a:gd name="connsiteY9" fmla="*/ 1435058 h 1435058"/>
              <a:gd name="connsiteX10" fmla="*/ 171460 w 499758"/>
              <a:gd name="connsiteY10" fmla="*/ 1352508 h 1435058"/>
              <a:gd name="connsiteX11" fmla="*/ 158760 w 499758"/>
              <a:gd name="connsiteY11" fmla="*/ 1263608 h 1435058"/>
              <a:gd name="connsiteX12" fmla="*/ 152410 w 499758"/>
              <a:gd name="connsiteY12" fmla="*/ 1136608 h 1435058"/>
              <a:gd name="connsiteX13" fmla="*/ 107960 w 499758"/>
              <a:gd name="connsiteY13" fmla="*/ 1092158 h 1435058"/>
              <a:gd name="connsiteX14" fmla="*/ 63510 w 499758"/>
              <a:gd name="connsiteY14" fmla="*/ 1041358 h 1435058"/>
              <a:gd name="connsiteX15" fmla="*/ 50810 w 499758"/>
              <a:gd name="connsiteY15" fmla="*/ 1022308 h 1435058"/>
              <a:gd name="connsiteX16" fmla="*/ 38110 w 499758"/>
              <a:gd name="connsiteY16" fmla="*/ 977858 h 1435058"/>
              <a:gd name="connsiteX17" fmla="*/ 25410 w 499758"/>
              <a:gd name="connsiteY17" fmla="*/ 952458 h 1435058"/>
              <a:gd name="connsiteX18" fmla="*/ 12710 w 499758"/>
              <a:gd name="connsiteY18" fmla="*/ 914358 h 1435058"/>
              <a:gd name="connsiteX19" fmla="*/ 6360 w 499758"/>
              <a:gd name="connsiteY19" fmla="*/ 895308 h 1435058"/>
              <a:gd name="connsiteX20" fmla="*/ 10 w 499758"/>
              <a:gd name="connsiteY20" fmla="*/ 876258 h 1435058"/>
              <a:gd name="connsiteX21" fmla="*/ 97800 w 499758"/>
              <a:gd name="connsiteY21" fmla="*/ 808948 h 1435058"/>
              <a:gd name="connsiteX22" fmla="*/ 144440 w 499758"/>
              <a:gd name="connsiteY22" fmla="*/ 672420 h 1435058"/>
              <a:gd name="connsiteX23" fmla="*/ 10 w 499758"/>
              <a:gd name="connsiteY23" fmla="*/ 321854 h 1435058"/>
              <a:gd name="connsiteX24" fmla="*/ 137185 w 499758"/>
              <a:gd name="connsiteY24" fmla="*/ 318 h 1435058"/>
              <a:gd name="connsiteX25" fmla="*/ 499324 w 499758"/>
              <a:gd name="connsiteY25" fmla="*/ 168095 h 1435058"/>
              <a:gd name="connsiteX26" fmla="*/ 218718 w 499758"/>
              <a:gd name="connsiteY26" fmla="*/ 537115 h 1435058"/>
              <a:gd name="connsiteX27" fmla="*/ 285760 w 499758"/>
              <a:gd name="connsiteY27" fmla="*/ 787358 h 1435058"/>
              <a:gd name="connsiteX28" fmla="*/ 323860 w 499758"/>
              <a:gd name="connsiteY28" fmla="*/ 806408 h 1435058"/>
              <a:gd name="connsiteX29" fmla="*/ 355610 w 499758"/>
              <a:gd name="connsiteY29" fmla="*/ 831808 h 1435058"/>
              <a:gd name="connsiteX30" fmla="*/ 381010 w 499758"/>
              <a:gd name="connsiteY30" fmla="*/ 844508 h 1435058"/>
              <a:gd name="connsiteX31" fmla="*/ 384040 w 499758"/>
              <a:gd name="connsiteY31" fmla="*/ 975294 h 1435058"/>
              <a:gd name="connsiteX0" fmla="*/ 406410 w 408996"/>
              <a:gd name="connsiteY0" fmla="*/ 971507 h 1435057"/>
              <a:gd name="connsiteX1" fmla="*/ 374660 w 408996"/>
              <a:gd name="connsiteY1" fmla="*/ 996907 h 1435057"/>
              <a:gd name="connsiteX2" fmla="*/ 330210 w 408996"/>
              <a:gd name="connsiteY2" fmla="*/ 1015957 h 1435057"/>
              <a:gd name="connsiteX3" fmla="*/ 279410 w 408996"/>
              <a:gd name="connsiteY3" fmla="*/ 1073107 h 1435057"/>
              <a:gd name="connsiteX4" fmla="*/ 241310 w 408996"/>
              <a:gd name="connsiteY4" fmla="*/ 1098507 h 1435057"/>
              <a:gd name="connsiteX5" fmla="*/ 228610 w 408996"/>
              <a:gd name="connsiteY5" fmla="*/ 1117557 h 1435057"/>
              <a:gd name="connsiteX6" fmla="*/ 215910 w 408996"/>
              <a:gd name="connsiteY6" fmla="*/ 1162007 h 1435057"/>
              <a:gd name="connsiteX7" fmla="*/ 209560 w 408996"/>
              <a:gd name="connsiteY7" fmla="*/ 1181057 h 1435057"/>
              <a:gd name="connsiteX8" fmla="*/ 215910 w 408996"/>
              <a:gd name="connsiteY8" fmla="*/ 1365207 h 1435057"/>
              <a:gd name="connsiteX9" fmla="*/ 177810 w 408996"/>
              <a:gd name="connsiteY9" fmla="*/ 1435057 h 1435057"/>
              <a:gd name="connsiteX10" fmla="*/ 171460 w 408996"/>
              <a:gd name="connsiteY10" fmla="*/ 1352507 h 1435057"/>
              <a:gd name="connsiteX11" fmla="*/ 158760 w 408996"/>
              <a:gd name="connsiteY11" fmla="*/ 1263607 h 1435057"/>
              <a:gd name="connsiteX12" fmla="*/ 152410 w 408996"/>
              <a:gd name="connsiteY12" fmla="*/ 1136607 h 1435057"/>
              <a:gd name="connsiteX13" fmla="*/ 107960 w 408996"/>
              <a:gd name="connsiteY13" fmla="*/ 1092157 h 1435057"/>
              <a:gd name="connsiteX14" fmla="*/ 63510 w 408996"/>
              <a:gd name="connsiteY14" fmla="*/ 1041357 h 1435057"/>
              <a:gd name="connsiteX15" fmla="*/ 50810 w 408996"/>
              <a:gd name="connsiteY15" fmla="*/ 1022307 h 1435057"/>
              <a:gd name="connsiteX16" fmla="*/ 38110 w 408996"/>
              <a:gd name="connsiteY16" fmla="*/ 977857 h 1435057"/>
              <a:gd name="connsiteX17" fmla="*/ 25410 w 408996"/>
              <a:gd name="connsiteY17" fmla="*/ 952457 h 1435057"/>
              <a:gd name="connsiteX18" fmla="*/ 12710 w 408996"/>
              <a:gd name="connsiteY18" fmla="*/ 914357 h 1435057"/>
              <a:gd name="connsiteX19" fmla="*/ 6360 w 408996"/>
              <a:gd name="connsiteY19" fmla="*/ 895307 h 1435057"/>
              <a:gd name="connsiteX20" fmla="*/ 10 w 408996"/>
              <a:gd name="connsiteY20" fmla="*/ 876257 h 1435057"/>
              <a:gd name="connsiteX21" fmla="*/ 97800 w 408996"/>
              <a:gd name="connsiteY21" fmla="*/ 808947 h 1435057"/>
              <a:gd name="connsiteX22" fmla="*/ 144440 w 408996"/>
              <a:gd name="connsiteY22" fmla="*/ 672419 h 1435057"/>
              <a:gd name="connsiteX23" fmla="*/ 10 w 408996"/>
              <a:gd name="connsiteY23" fmla="*/ 321853 h 1435057"/>
              <a:gd name="connsiteX24" fmla="*/ 137185 w 408996"/>
              <a:gd name="connsiteY24" fmla="*/ 317 h 1435057"/>
              <a:gd name="connsiteX25" fmla="*/ 342515 w 408996"/>
              <a:gd name="connsiteY25" fmla="*/ 168095 h 1435057"/>
              <a:gd name="connsiteX26" fmla="*/ 218718 w 408996"/>
              <a:gd name="connsiteY26" fmla="*/ 537114 h 1435057"/>
              <a:gd name="connsiteX27" fmla="*/ 285760 w 408996"/>
              <a:gd name="connsiteY27" fmla="*/ 787357 h 1435057"/>
              <a:gd name="connsiteX28" fmla="*/ 323860 w 408996"/>
              <a:gd name="connsiteY28" fmla="*/ 806407 h 1435057"/>
              <a:gd name="connsiteX29" fmla="*/ 355610 w 408996"/>
              <a:gd name="connsiteY29" fmla="*/ 831807 h 1435057"/>
              <a:gd name="connsiteX30" fmla="*/ 381010 w 408996"/>
              <a:gd name="connsiteY30" fmla="*/ 844507 h 1435057"/>
              <a:gd name="connsiteX31" fmla="*/ 384040 w 408996"/>
              <a:gd name="connsiteY31" fmla="*/ 975293 h 1435057"/>
              <a:gd name="connsiteX0" fmla="*/ 406411 w 408997"/>
              <a:gd name="connsiteY0" fmla="*/ 977285 h 1440835"/>
              <a:gd name="connsiteX1" fmla="*/ 374661 w 408997"/>
              <a:gd name="connsiteY1" fmla="*/ 1002685 h 1440835"/>
              <a:gd name="connsiteX2" fmla="*/ 330211 w 408997"/>
              <a:gd name="connsiteY2" fmla="*/ 1021735 h 1440835"/>
              <a:gd name="connsiteX3" fmla="*/ 279411 w 408997"/>
              <a:gd name="connsiteY3" fmla="*/ 1078885 h 1440835"/>
              <a:gd name="connsiteX4" fmla="*/ 241311 w 408997"/>
              <a:gd name="connsiteY4" fmla="*/ 1104285 h 1440835"/>
              <a:gd name="connsiteX5" fmla="*/ 228611 w 408997"/>
              <a:gd name="connsiteY5" fmla="*/ 1123335 h 1440835"/>
              <a:gd name="connsiteX6" fmla="*/ 215911 w 408997"/>
              <a:gd name="connsiteY6" fmla="*/ 1167785 h 1440835"/>
              <a:gd name="connsiteX7" fmla="*/ 209561 w 408997"/>
              <a:gd name="connsiteY7" fmla="*/ 1186835 h 1440835"/>
              <a:gd name="connsiteX8" fmla="*/ 215911 w 408997"/>
              <a:gd name="connsiteY8" fmla="*/ 1370985 h 1440835"/>
              <a:gd name="connsiteX9" fmla="*/ 177811 w 408997"/>
              <a:gd name="connsiteY9" fmla="*/ 1440835 h 1440835"/>
              <a:gd name="connsiteX10" fmla="*/ 171461 w 408997"/>
              <a:gd name="connsiteY10" fmla="*/ 1358285 h 1440835"/>
              <a:gd name="connsiteX11" fmla="*/ 158761 w 408997"/>
              <a:gd name="connsiteY11" fmla="*/ 1269385 h 1440835"/>
              <a:gd name="connsiteX12" fmla="*/ 152411 w 408997"/>
              <a:gd name="connsiteY12" fmla="*/ 1142385 h 1440835"/>
              <a:gd name="connsiteX13" fmla="*/ 107961 w 408997"/>
              <a:gd name="connsiteY13" fmla="*/ 1097935 h 1440835"/>
              <a:gd name="connsiteX14" fmla="*/ 63511 w 408997"/>
              <a:gd name="connsiteY14" fmla="*/ 1047135 h 1440835"/>
              <a:gd name="connsiteX15" fmla="*/ 50811 w 408997"/>
              <a:gd name="connsiteY15" fmla="*/ 1028085 h 1440835"/>
              <a:gd name="connsiteX16" fmla="*/ 38111 w 408997"/>
              <a:gd name="connsiteY16" fmla="*/ 983635 h 1440835"/>
              <a:gd name="connsiteX17" fmla="*/ 25411 w 408997"/>
              <a:gd name="connsiteY17" fmla="*/ 958235 h 1440835"/>
              <a:gd name="connsiteX18" fmla="*/ 12711 w 408997"/>
              <a:gd name="connsiteY18" fmla="*/ 920135 h 1440835"/>
              <a:gd name="connsiteX19" fmla="*/ 6361 w 408997"/>
              <a:gd name="connsiteY19" fmla="*/ 901085 h 1440835"/>
              <a:gd name="connsiteX20" fmla="*/ 11 w 408997"/>
              <a:gd name="connsiteY20" fmla="*/ 882035 h 1440835"/>
              <a:gd name="connsiteX21" fmla="*/ 97801 w 408997"/>
              <a:gd name="connsiteY21" fmla="*/ 814725 h 1440835"/>
              <a:gd name="connsiteX22" fmla="*/ 144441 w 408997"/>
              <a:gd name="connsiteY22" fmla="*/ 678197 h 1440835"/>
              <a:gd name="connsiteX23" fmla="*/ 11 w 408997"/>
              <a:gd name="connsiteY23" fmla="*/ 327631 h 1440835"/>
              <a:gd name="connsiteX24" fmla="*/ 137186 w 408997"/>
              <a:gd name="connsiteY24" fmla="*/ 6095 h 1440835"/>
              <a:gd name="connsiteX25" fmla="*/ 247604 w 408997"/>
              <a:gd name="connsiteY25" fmla="*/ 198471 h 1440835"/>
              <a:gd name="connsiteX26" fmla="*/ 342516 w 408997"/>
              <a:gd name="connsiteY26" fmla="*/ 173873 h 1440835"/>
              <a:gd name="connsiteX27" fmla="*/ 218719 w 408997"/>
              <a:gd name="connsiteY27" fmla="*/ 542892 h 1440835"/>
              <a:gd name="connsiteX28" fmla="*/ 285761 w 408997"/>
              <a:gd name="connsiteY28" fmla="*/ 793135 h 1440835"/>
              <a:gd name="connsiteX29" fmla="*/ 323861 w 408997"/>
              <a:gd name="connsiteY29" fmla="*/ 812185 h 1440835"/>
              <a:gd name="connsiteX30" fmla="*/ 355611 w 408997"/>
              <a:gd name="connsiteY30" fmla="*/ 837585 h 1440835"/>
              <a:gd name="connsiteX31" fmla="*/ 381011 w 408997"/>
              <a:gd name="connsiteY31" fmla="*/ 850285 h 1440835"/>
              <a:gd name="connsiteX32" fmla="*/ 384041 w 408997"/>
              <a:gd name="connsiteY32" fmla="*/ 981071 h 1440835"/>
              <a:gd name="connsiteX0" fmla="*/ 406468 w 409054"/>
              <a:gd name="connsiteY0" fmla="*/ 829423 h 1292973"/>
              <a:gd name="connsiteX1" fmla="*/ 374718 w 409054"/>
              <a:gd name="connsiteY1" fmla="*/ 854823 h 1292973"/>
              <a:gd name="connsiteX2" fmla="*/ 330268 w 409054"/>
              <a:gd name="connsiteY2" fmla="*/ 873873 h 1292973"/>
              <a:gd name="connsiteX3" fmla="*/ 279468 w 409054"/>
              <a:gd name="connsiteY3" fmla="*/ 931023 h 1292973"/>
              <a:gd name="connsiteX4" fmla="*/ 241368 w 409054"/>
              <a:gd name="connsiteY4" fmla="*/ 956423 h 1292973"/>
              <a:gd name="connsiteX5" fmla="*/ 228668 w 409054"/>
              <a:gd name="connsiteY5" fmla="*/ 975473 h 1292973"/>
              <a:gd name="connsiteX6" fmla="*/ 215968 w 409054"/>
              <a:gd name="connsiteY6" fmla="*/ 1019923 h 1292973"/>
              <a:gd name="connsiteX7" fmla="*/ 209618 w 409054"/>
              <a:gd name="connsiteY7" fmla="*/ 1038973 h 1292973"/>
              <a:gd name="connsiteX8" fmla="*/ 215968 w 409054"/>
              <a:gd name="connsiteY8" fmla="*/ 1223123 h 1292973"/>
              <a:gd name="connsiteX9" fmla="*/ 177868 w 409054"/>
              <a:gd name="connsiteY9" fmla="*/ 1292973 h 1292973"/>
              <a:gd name="connsiteX10" fmla="*/ 171518 w 409054"/>
              <a:gd name="connsiteY10" fmla="*/ 1210423 h 1292973"/>
              <a:gd name="connsiteX11" fmla="*/ 158818 w 409054"/>
              <a:gd name="connsiteY11" fmla="*/ 1121523 h 1292973"/>
              <a:gd name="connsiteX12" fmla="*/ 152468 w 409054"/>
              <a:gd name="connsiteY12" fmla="*/ 994523 h 1292973"/>
              <a:gd name="connsiteX13" fmla="*/ 108018 w 409054"/>
              <a:gd name="connsiteY13" fmla="*/ 950073 h 1292973"/>
              <a:gd name="connsiteX14" fmla="*/ 63568 w 409054"/>
              <a:gd name="connsiteY14" fmla="*/ 899273 h 1292973"/>
              <a:gd name="connsiteX15" fmla="*/ 50868 w 409054"/>
              <a:gd name="connsiteY15" fmla="*/ 880223 h 1292973"/>
              <a:gd name="connsiteX16" fmla="*/ 38168 w 409054"/>
              <a:gd name="connsiteY16" fmla="*/ 835773 h 1292973"/>
              <a:gd name="connsiteX17" fmla="*/ 25468 w 409054"/>
              <a:gd name="connsiteY17" fmla="*/ 810373 h 1292973"/>
              <a:gd name="connsiteX18" fmla="*/ 12768 w 409054"/>
              <a:gd name="connsiteY18" fmla="*/ 772273 h 1292973"/>
              <a:gd name="connsiteX19" fmla="*/ 6418 w 409054"/>
              <a:gd name="connsiteY19" fmla="*/ 753223 h 1292973"/>
              <a:gd name="connsiteX20" fmla="*/ 68 w 409054"/>
              <a:gd name="connsiteY20" fmla="*/ 734173 h 1292973"/>
              <a:gd name="connsiteX21" fmla="*/ 97858 w 409054"/>
              <a:gd name="connsiteY21" fmla="*/ 666863 h 1292973"/>
              <a:gd name="connsiteX22" fmla="*/ 144498 w 409054"/>
              <a:gd name="connsiteY22" fmla="*/ 530335 h 1292973"/>
              <a:gd name="connsiteX23" fmla="*/ 68 w 409054"/>
              <a:gd name="connsiteY23" fmla="*/ 179769 h 1292973"/>
              <a:gd name="connsiteX24" fmla="*/ 58838 w 409054"/>
              <a:gd name="connsiteY24" fmla="*/ 42743 h 1292973"/>
              <a:gd name="connsiteX25" fmla="*/ 247661 w 409054"/>
              <a:gd name="connsiteY25" fmla="*/ 50609 h 1292973"/>
              <a:gd name="connsiteX26" fmla="*/ 342573 w 409054"/>
              <a:gd name="connsiteY26" fmla="*/ 26011 h 1292973"/>
              <a:gd name="connsiteX27" fmla="*/ 218776 w 409054"/>
              <a:gd name="connsiteY27" fmla="*/ 395030 h 1292973"/>
              <a:gd name="connsiteX28" fmla="*/ 285818 w 409054"/>
              <a:gd name="connsiteY28" fmla="*/ 645273 h 1292973"/>
              <a:gd name="connsiteX29" fmla="*/ 323918 w 409054"/>
              <a:gd name="connsiteY29" fmla="*/ 664323 h 1292973"/>
              <a:gd name="connsiteX30" fmla="*/ 355668 w 409054"/>
              <a:gd name="connsiteY30" fmla="*/ 689723 h 1292973"/>
              <a:gd name="connsiteX31" fmla="*/ 381068 w 409054"/>
              <a:gd name="connsiteY31" fmla="*/ 702423 h 1292973"/>
              <a:gd name="connsiteX32" fmla="*/ 384098 w 409054"/>
              <a:gd name="connsiteY32" fmla="*/ 833209 h 1292973"/>
              <a:gd name="connsiteX0" fmla="*/ 406468 w 409054"/>
              <a:gd name="connsiteY0" fmla="*/ 811008 h 1274558"/>
              <a:gd name="connsiteX1" fmla="*/ 374718 w 409054"/>
              <a:gd name="connsiteY1" fmla="*/ 836408 h 1274558"/>
              <a:gd name="connsiteX2" fmla="*/ 330268 w 409054"/>
              <a:gd name="connsiteY2" fmla="*/ 855458 h 1274558"/>
              <a:gd name="connsiteX3" fmla="*/ 279468 w 409054"/>
              <a:gd name="connsiteY3" fmla="*/ 912608 h 1274558"/>
              <a:gd name="connsiteX4" fmla="*/ 241368 w 409054"/>
              <a:gd name="connsiteY4" fmla="*/ 938008 h 1274558"/>
              <a:gd name="connsiteX5" fmla="*/ 228668 w 409054"/>
              <a:gd name="connsiteY5" fmla="*/ 957058 h 1274558"/>
              <a:gd name="connsiteX6" fmla="*/ 215968 w 409054"/>
              <a:gd name="connsiteY6" fmla="*/ 1001508 h 1274558"/>
              <a:gd name="connsiteX7" fmla="*/ 209618 w 409054"/>
              <a:gd name="connsiteY7" fmla="*/ 1020558 h 1274558"/>
              <a:gd name="connsiteX8" fmla="*/ 215968 w 409054"/>
              <a:gd name="connsiteY8" fmla="*/ 1204708 h 1274558"/>
              <a:gd name="connsiteX9" fmla="*/ 177868 w 409054"/>
              <a:gd name="connsiteY9" fmla="*/ 1274558 h 1274558"/>
              <a:gd name="connsiteX10" fmla="*/ 171518 w 409054"/>
              <a:gd name="connsiteY10" fmla="*/ 1192008 h 1274558"/>
              <a:gd name="connsiteX11" fmla="*/ 158818 w 409054"/>
              <a:gd name="connsiteY11" fmla="*/ 1103108 h 1274558"/>
              <a:gd name="connsiteX12" fmla="*/ 152468 w 409054"/>
              <a:gd name="connsiteY12" fmla="*/ 976108 h 1274558"/>
              <a:gd name="connsiteX13" fmla="*/ 108018 w 409054"/>
              <a:gd name="connsiteY13" fmla="*/ 931658 h 1274558"/>
              <a:gd name="connsiteX14" fmla="*/ 63568 w 409054"/>
              <a:gd name="connsiteY14" fmla="*/ 880858 h 1274558"/>
              <a:gd name="connsiteX15" fmla="*/ 50868 w 409054"/>
              <a:gd name="connsiteY15" fmla="*/ 861808 h 1274558"/>
              <a:gd name="connsiteX16" fmla="*/ 38168 w 409054"/>
              <a:gd name="connsiteY16" fmla="*/ 817358 h 1274558"/>
              <a:gd name="connsiteX17" fmla="*/ 25468 w 409054"/>
              <a:gd name="connsiteY17" fmla="*/ 791958 h 1274558"/>
              <a:gd name="connsiteX18" fmla="*/ 12768 w 409054"/>
              <a:gd name="connsiteY18" fmla="*/ 753858 h 1274558"/>
              <a:gd name="connsiteX19" fmla="*/ 6418 w 409054"/>
              <a:gd name="connsiteY19" fmla="*/ 734808 h 1274558"/>
              <a:gd name="connsiteX20" fmla="*/ 68 w 409054"/>
              <a:gd name="connsiteY20" fmla="*/ 715758 h 1274558"/>
              <a:gd name="connsiteX21" fmla="*/ 97858 w 409054"/>
              <a:gd name="connsiteY21" fmla="*/ 648448 h 1274558"/>
              <a:gd name="connsiteX22" fmla="*/ 144498 w 409054"/>
              <a:gd name="connsiteY22" fmla="*/ 511920 h 1274558"/>
              <a:gd name="connsiteX23" fmla="*/ 68 w 409054"/>
              <a:gd name="connsiteY23" fmla="*/ 161354 h 1274558"/>
              <a:gd name="connsiteX24" fmla="*/ 58838 w 409054"/>
              <a:gd name="connsiteY24" fmla="*/ 24328 h 1274558"/>
              <a:gd name="connsiteX25" fmla="*/ 247661 w 409054"/>
              <a:gd name="connsiteY25" fmla="*/ 32194 h 1274558"/>
              <a:gd name="connsiteX26" fmla="*/ 334320 w 409054"/>
              <a:gd name="connsiteY26" fmla="*/ 32198 h 1274558"/>
              <a:gd name="connsiteX27" fmla="*/ 218776 w 409054"/>
              <a:gd name="connsiteY27" fmla="*/ 376615 h 1274558"/>
              <a:gd name="connsiteX28" fmla="*/ 285818 w 409054"/>
              <a:gd name="connsiteY28" fmla="*/ 626858 h 1274558"/>
              <a:gd name="connsiteX29" fmla="*/ 323918 w 409054"/>
              <a:gd name="connsiteY29" fmla="*/ 645908 h 1274558"/>
              <a:gd name="connsiteX30" fmla="*/ 355668 w 409054"/>
              <a:gd name="connsiteY30" fmla="*/ 671308 h 1274558"/>
              <a:gd name="connsiteX31" fmla="*/ 381068 w 409054"/>
              <a:gd name="connsiteY31" fmla="*/ 684008 h 1274558"/>
              <a:gd name="connsiteX32" fmla="*/ 384098 w 409054"/>
              <a:gd name="connsiteY32" fmla="*/ 814794 h 1274558"/>
              <a:gd name="connsiteX0" fmla="*/ 406468 w 409054"/>
              <a:gd name="connsiteY0" fmla="*/ 811007 h 1274557"/>
              <a:gd name="connsiteX1" fmla="*/ 374718 w 409054"/>
              <a:gd name="connsiteY1" fmla="*/ 836407 h 1274557"/>
              <a:gd name="connsiteX2" fmla="*/ 330268 w 409054"/>
              <a:gd name="connsiteY2" fmla="*/ 855457 h 1274557"/>
              <a:gd name="connsiteX3" fmla="*/ 279468 w 409054"/>
              <a:gd name="connsiteY3" fmla="*/ 912607 h 1274557"/>
              <a:gd name="connsiteX4" fmla="*/ 241368 w 409054"/>
              <a:gd name="connsiteY4" fmla="*/ 938007 h 1274557"/>
              <a:gd name="connsiteX5" fmla="*/ 228668 w 409054"/>
              <a:gd name="connsiteY5" fmla="*/ 957057 h 1274557"/>
              <a:gd name="connsiteX6" fmla="*/ 215968 w 409054"/>
              <a:gd name="connsiteY6" fmla="*/ 1001507 h 1274557"/>
              <a:gd name="connsiteX7" fmla="*/ 209618 w 409054"/>
              <a:gd name="connsiteY7" fmla="*/ 1020557 h 1274557"/>
              <a:gd name="connsiteX8" fmla="*/ 215968 w 409054"/>
              <a:gd name="connsiteY8" fmla="*/ 1204707 h 1274557"/>
              <a:gd name="connsiteX9" fmla="*/ 177868 w 409054"/>
              <a:gd name="connsiteY9" fmla="*/ 1274557 h 1274557"/>
              <a:gd name="connsiteX10" fmla="*/ 171518 w 409054"/>
              <a:gd name="connsiteY10" fmla="*/ 1192007 h 1274557"/>
              <a:gd name="connsiteX11" fmla="*/ 158818 w 409054"/>
              <a:gd name="connsiteY11" fmla="*/ 1103107 h 1274557"/>
              <a:gd name="connsiteX12" fmla="*/ 152468 w 409054"/>
              <a:gd name="connsiteY12" fmla="*/ 976107 h 1274557"/>
              <a:gd name="connsiteX13" fmla="*/ 108018 w 409054"/>
              <a:gd name="connsiteY13" fmla="*/ 931657 h 1274557"/>
              <a:gd name="connsiteX14" fmla="*/ 63568 w 409054"/>
              <a:gd name="connsiteY14" fmla="*/ 880857 h 1274557"/>
              <a:gd name="connsiteX15" fmla="*/ 50868 w 409054"/>
              <a:gd name="connsiteY15" fmla="*/ 861807 h 1274557"/>
              <a:gd name="connsiteX16" fmla="*/ 38168 w 409054"/>
              <a:gd name="connsiteY16" fmla="*/ 817357 h 1274557"/>
              <a:gd name="connsiteX17" fmla="*/ 25468 w 409054"/>
              <a:gd name="connsiteY17" fmla="*/ 791957 h 1274557"/>
              <a:gd name="connsiteX18" fmla="*/ 12768 w 409054"/>
              <a:gd name="connsiteY18" fmla="*/ 753857 h 1274557"/>
              <a:gd name="connsiteX19" fmla="*/ 6418 w 409054"/>
              <a:gd name="connsiteY19" fmla="*/ 734807 h 1274557"/>
              <a:gd name="connsiteX20" fmla="*/ 68 w 409054"/>
              <a:gd name="connsiteY20" fmla="*/ 715757 h 1274557"/>
              <a:gd name="connsiteX21" fmla="*/ 97858 w 409054"/>
              <a:gd name="connsiteY21" fmla="*/ 648447 h 1274557"/>
              <a:gd name="connsiteX22" fmla="*/ 144498 w 409054"/>
              <a:gd name="connsiteY22" fmla="*/ 511919 h 1274557"/>
              <a:gd name="connsiteX23" fmla="*/ 68 w 409054"/>
              <a:gd name="connsiteY23" fmla="*/ 161353 h 1274557"/>
              <a:gd name="connsiteX24" fmla="*/ 58838 w 409054"/>
              <a:gd name="connsiteY24" fmla="*/ 24327 h 1274557"/>
              <a:gd name="connsiteX25" fmla="*/ 247661 w 409054"/>
              <a:gd name="connsiteY25" fmla="*/ 32193 h 1274557"/>
              <a:gd name="connsiteX26" fmla="*/ 334320 w 409054"/>
              <a:gd name="connsiteY26" fmla="*/ 32197 h 1274557"/>
              <a:gd name="connsiteX27" fmla="*/ 218776 w 409054"/>
              <a:gd name="connsiteY27" fmla="*/ 376614 h 1274557"/>
              <a:gd name="connsiteX28" fmla="*/ 285818 w 409054"/>
              <a:gd name="connsiteY28" fmla="*/ 626857 h 1274557"/>
              <a:gd name="connsiteX29" fmla="*/ 323918 w 409054"/>
              <a:gd name="connsiteY29" fmla="*/ 645907 h 1274557"/>
              <a:gd name="connsiteX30" fmla="*/ 355668 w 409054"/>
              <a:gd name="connsiteY30" fmla="*/ 671307 h 1274557"/>
              <a:gd name="connsiteX31" fmla="*/ 381068 w 409054"/>
              <a:gd name="connsiteY31" fmla="*/ 684007 h 1274557"/>
              <a:gd name="connsiteX32" fmla="*/ 384098 w 409054"/>
              <a:gd name="connsiteY32" fmla="*/ 814793 h 1274557"/>
              <a:gd name="connsiteX0" fmla="*/ 406435 w 409021"/>
              <a:gd name="connsiteY0" fmla="*/ 1104786 h 1568336"/>
              <a:gd name="connsiteX1" fmla="*/ 374685 w 409021"/>
              <a:gd name="connsiteY1" fmla="*/ 1130186 h 1568336"/>
              <a:gd name="connsiteX2" fmla="*/ 330235 w 409021"/>
              <a:gd name="connsiteY2" fmla="*/ 1149236 h 1568336"/>
              <a:gd name="connsiteX3" fmla="*/ 279435 w 409021"/>
              <a:gd name="connsiteY3" fmla="*/ 1206386 h 1568336"/>
              <a:gd name="connsiteX4" fmla="*/ 241335 w 409021"/>
              <a:gd name="connsiteY4" fmla="*/ 1231786 h 1568336"/>
              <a:gd name="connsiteX5" fmla="*/ 228635 w 409021"/>
              <a:gd name="connsiteY5" fmla="*/ 1250836 h 1568336"/>
              <a:gd name="connsiteX6" fmla="*/ 215935 w 409021"/>
              <a:gd name="connsiteY6" fmla="*/ 1295286 h 1568336"/>
              <a:gd name="connsiteX7" fmla="*/ 209585 w 409021"/>
              <a:gd name="connsiteY7" fmla="*/ 1314336 h 1568336"/>
              <a:gd name="connsiteX8" fmla="*/ 215935 w 409021"/>
              <a:gd name="connsiteY8" fmla="*/ 1498486 h 1568336"/>
              <a:gd name="connsiteX9" fmla="*/ 177835 w 409021"/>
              <a:gd name="connsiteY9" fmla="*/ 1568336 h 1568336"/>
              <a:gd name="connsiteX10" fmla="*/ 171485 w 409021"/>
              <a:gd name="connsiteY10" fmla="*/ 1485786 h 1568336"/>
              <a:gd name="connsiteX11" fmla="*/ 158785 w 409021"/>
              <a:gd name="connsiteY11" fmla="*/ 1396886 h 1568336"/>
              <a:gd name="connsiteX12" fmla="*/ 152435 w 409021"/>
              <a:gd name="connsiteY12" fmla="*/ 1269886 h 1568336"/>
              <a:gd name="connsiteX13" fmla="*/ 107985 w 409021"/>
              <a:gd name="connsiteY13" fmla="*/ 1225436 h 1568336"/>
              <a:gd name="connsiteX14" fmla="*/ 63535 w 409021"/>
              <a:gd name="connsiteY14" fmla="*/ 1174636 h 1568336"/>
              <a:gd name="connsiteX15" fmla="*/ 50835 w 409021"/>
              <a:gd name="connsiteY15" fmla="*/ 1155586 h 1568336"/>
              <a:gd name="connsiteX16" fmla="*/ 38135 w 409021"/>
              <a:gd name="connsiteY16" fmla="*/ 1111136 h 1568336"/>
              <a:gd name="connsiteX17" fmla="*/ 25435 w 409021"/>
              <a:gd name="connsiteY17" fmla="*/ 1085736 h 1568336"/>
              <a:gd name="connsiteX18" fmla="*/ 12735 w 409021"/>
              <a:gd name="connsiteY18" fmla="*/ 1047636 h 1568336"/>
              <a:gd name="connsiteX19" fmla="*/ 6385 w 409021"/>
              <a:gd name="connsiteY19" fmla="*/ 1028586 h 1568336"/>
              <a:gd name="connsiteX20" fmla="*/ 35 w 409021"/>
              <a:gd name="connsiteY20" fmla="*/ 1009536 h 1568336"/>
              <a:gd name="connsiteX21" fmla="*/ 97825 w 409021"/>
              <a:gd name="connsiteY21" fmla="*/ 942226 h 1568336"/>
              <a:gd name="connsiteX22" fmla="*/ 144465 w 409021"/>
              <a:gd name="connsiteY22" fmla="*/ 805698 h 1568336"/>
              <a:gd name="connsiteX23" fmla="*/ 35 w 409021"/>
              <a:gd name="connsiteY23" fmla="*/ 455132 h 1568336"/>
              <a:gd name="connsiteX24" fmla="*/ 58805 w 409021"/>
              <a:gd name="connsiteY24" fmla="*/ 318106 h 1568336"/>
              <a:gd name="connsiteX25" fmla="*/ 165098 w 409021"/>
              <a:gd name="connsiteY25" fmla="*/ 4 h 1568336"/>
              <a:gd name="connsiteX26" fmla="*/ 247628 w 409021"/>
              <a:gd name="connsiteY26" fmla="*/ 325972 h 1568336"/>
              <a:gd name="connsiteX27" fmla="*/ 334287 w 409021"/>
              <a:gd name="connsiteY27" fmla="*/ 325976 h 1568336"/>
              <a:gd name="connsiteX28" fmla="*/ 218743 w 409021"/>
              <a:gd name="connsiteY28" fmla="*/ 670393 h 1568336"/>
              <a:gd name="connsiteX29" fmla="*/ 285785 w 409021"/>
              <a:gd name="connsiteY29" fmla="*/ 920636 h 1568336"/>
              <a:gd name="connsiteX30" fmla="*/ 323885 w 409021"/>
              <a:gd name="connsiteY30" fmla="*/ 939686 h 1568336"/>
              <a:gd name="connsiteX31" fmla="*/ 355635 w 409021"/>
              <a:gd name="connsiteY31" fmla="*/ 965086 h 1568336"/>
              <a:gd name="connsiteX32" fmla="*/ 381035 w 409021"/>
              <a:gd name="connsiteY32" fmla="*/ 977786 h 1568336"/>
              <a:gd name="connsiteX33" fmla="*/ 384065 w 409021"/>
              <a:gd name="connsiteY33" fmla="*/ 1108572 h 1568336"/>
              <a:gd name="connsiteX0" fmla="*/ 406426 w 409012"/>
              <a:gd name="connsiteY0" fmla="*/ 1106558 h 1570108"/>
              <a:gd name="connsiteX1" fmla="*/ 374676 w 409012"/>
              <a:gd name="connsiteY1" fmla="*/ 1131958 h 1570108"/>
              <a:gd name="connsiteX2" fmla="*/ 330226 w 409012"/>
              <a:gd name="connsiteY2" fmla="*/ 1151008 h 1570108"/>
              <a:gd name="connsiteX3" fmla="*/ 279426 w 409012"/>
              <a:gd name="connsiteY3" fmla="*/ 1208158 h 1570108"/>
              <a:gd name="connsiteX4" fmla="*/ 241326 w 409012"/>
              <a:gd name="connsiteY4" fmla="*/ 1233558 h 1570108"/>
              <a:gd name="connsiteX5" fmla="*/ 228626 w 409012"/>
              <a:gd name="connsiteY5" fmla="*/ 1252608 h 1570108"/>
              <a:gd name="connsiteX6" fmla="*/ 215926 w 409012"/>
              <a:gd name="connsiteY6" fmla="*/ 1297058 h 1570108"/>
              <a:gd name="connsiteX7" fmla="*/ 209576 w 409012"/>
              <a:gd name="connsiteY7" fmla="*/ 1316108 h 1570108"/>
              <a:gd name="connsiteX8" fmla="*/ 215926 w 409012"/>
              <a:gd name="connsiteY8" fmla="*/ 1500258 h 1570108"/>
              <a:gd name="connsiteX9" fmla="*/ 177826 w 409012"/>
              <a:gd name="connsiteY9" fmla="*/ 1570108 h 1570108"/>
              <a:gd name="connsiteX10" fmla="*/ 171476 w 409012"/>
              <a:gd name="connsiteY10" fmla="*/ 1487558 h 1570108"/>
              <a:gd name="connsiteX11" fmla="*/ 158776 w 409012"/>
              <a:gd name="connsiteY11" fmla="*/ 1398658 h 1570108"/>
              <a:gd name="connsiteX12" fmla="*/ 152426 w 409012"/>
              <a:gd name="connsiteY12" fmla="*/ 1271658 h 1570108"/>
              <a:gd name="connsiteX13" fmla="*/ 107976 w 409012"/>
              <a:gd name="connsiteY13" fmla="*/ 1227208 h 1570108"/>
              <a:gd name="connsiteX14" fmla="*/ 63526 w 409012"/>
              <a:gd name="connsiteY14" fmla="*/ 1176408 h 1570108"/>
              <a:gd name="connsiteX15" fmla="*/ 50826 w 409012"/>
              <a:gd name="connsiteY15" fmla="*/ 1157358 h 1570108"/>
              <a:gd name="connsiteX16" fmla="*/ 38126 w 409012"/>
              <a:gd name="connsiteY16" fmla="*/ 1112908 h 1570108"/>
              <a:gd name="connsiteX17" fmla="*/ 25426 w 409012"/>
              <a:gd name="connsiteY17" fmla="*/ 1087508 h 1570108"/>
              <a:gd name="connsiteX18" fmla="*/ 12726 w 409012"/>
              <a:gd name="connsiteY18" fmla="*/ 1049408 h 1570108"/>
              <a:gd name="connsiteX19" fmla="*/ 6376 w 409012"/>
              <a:gd name="connsiteY19" fmla="*/ 1030358 h 1570108"/>
              <a:gd name="connsiteX20" fmla="*/ 26 w 409012"/>
              <a:gd name="connsiteY20" fmla="*/ 1011308 h 1570108"/>
              <a:gd name="connsiteX21" fmla="*/ 97816 w 409012"/>
              <a:gd name="connsiteY21" fmla="*/ 943998 h 1570108"/>
              <a:gd name="connsiteX22" fmla="*/ 144456 w 409012"/>
              <a:gd name="connsiteY22" fmla="*/ 807470 h 1570108"/>
              <a:gd name="connsiteX23" fmla="*/ 26 w 409012"/>
              <a:gd name="connsiteY23" fmla="*/ 456904 h 1570108"/>
              <a:gd name="connsiteX24" fmla="*/ 58796 w 409012"/>
              <a:gd name="connsiteY24" fmla="*/ 319878 h 1570108"/>
              <a:gd name="connsiteX25" fmla="*/ 160963 w 409012"/>
              <a:gd name="connsiteY25" fmla="*/ 309292 h 1570108"/>
              <a:gd name="connsiteX26" fmla="*/ 165089 w 409012"/>
              <a:gd name="connsiteY26" fmla="*/ 1776 h 1570108"/>
              <a:gd name="connsiteX27" fmla="*/ 247619 w 409012"/>
              <a:gd name="connsiteY27" fmla="*/ 327744 h 1570108"/>
              <a:gd name="connsiteX28" fmla="*/ 334278 w 409012"/>
              <a:gd name="connsiteY28" fmla="*/ 327748 h 1570108"/>
              <a:gd name="connsiteX29" fmla="*/ 218734 w 409012"/>
              <a:gd name="connsiteY29" fmla="*/ 672165 h 1570108"/>
              <a:gd name="connsiteX30" fmla="*/ 285776 w 409012"/>
              <a:gd name="connsiteY30" fmla="*/ 922408 h 1570108"/>
              <a:gd name="connsiteX31" fmla="*/ 323876 w 409012"/>
              <a:gd name="connsiteY31" fmla="*/ 941458 h 1570108"/>
              <a:gd name="connsiteX32" fmla="*/ 355626 w 409012"/>
              <a:gd name="connsiteY32" fmla="*/ 966858 h 1570108"/>
              <a:gd name="connsiteX33" fmla="*/ 381026 w 409012"/>
              <a:gd name="connsiteY33" fmla="*/ 979558 h 1570108"/>
              <a:gd name="connsiteX34" fmla="*/ 384056 w 409012"/>
              <a:gd name="connsiteY34" fmla="*/ 1110344 h 1570108"/>
              <a:gd name="connsiteX0" fmla="*/ 406426 w 409012"/>
              <a:gd name="connsiteY0" fmla="*/ 1147146 h 1610696"/>
              <a:gd name="connsiteX1" fmla="*/ 374676 w 409012"/>
              <a:gd name="connsiteY1" fmla="*/ 1172546 h 1610696"/>
              <a:gd name="connsiteX2" fmla="*/ 330226 w 409012"/>
              <a:gd name="connsiteY2" fmla="*/ 1191596 h 1610696"/>
              <a:gd name="connsiteX3" fmla="*/ 279426 w 409012"/>
              <a:gd name="connsiteY3" fmla="*/ 1248746 h 1610696"/>
              <a:gd name="connsiteX4" fmla="*/ 241326 w 409012"/>
              <a:gd name="connsiteY4" fmla="*/ 1274146 h 1610696"/>
              <a:gd name="connsiteX5" fmla="*/ 228626 w 409012"/>
              <a:gd name="connsiteY5" fmla="*/ 1293196 h 1610696"/>
              <a:gd name="connsiteX6" fmla="*/ 215926 w 409012"/>
              <a:gd name="connsiteY6" fmla="*/ 1337646 h 1610696"/>
              <a:gd name="connsiteX7" fmla="*/ 209576 w 409012"/>
              <a:gd name="connsiteY7" fmla="*/ 1356696 h 1610696"/>
              <a:gd name="connsiteX8" fmla="*/ 215926 w 409012"/>
              <a:gd name="connsiteY8" fmla="*/ 1540846 h 1610696"/>
              <a:gd name="connsiteX9" fmla="*/ 177826 w 409012"/>
              <a:gd name="connsiteY9" fmla="*/ 1610696 h 1610696"/>
              <a:gd name="connsiteX10" fmla="*/ 171476 w 409012"/>
              <a:gd name="connsiteY10" fmla="*/ 1528146 h 1610696"/>
              <a:gd name="connsiteX11" fmla="*/ 158776 w 409012"/>
              <a:gd name="connsiteY11" fmla="*/ 1439246 h 1610696"/>
              <a:gd name="connsiteX12" fmla="*/ 152426 w 409012"/>
              <a:gd name="connsiteY12" fmla="*/ 1312246 h 1610696"/>
              <a:gd name="connsiteX13" fmla="*/ 107976 w 409012"/>
              <a:gd name="connsiteY13" fmla="*/ 1267796 h 1610696"/>
              <a:gd name="connsiteX14" fmla="*/ 63526 w 409012"/>
              <a:gd name="connsiteY14" fmla="*/ 1216996 h 1610696"/>
              <a:gd name="connsiteX15" fmla="*/ 50826 w 409012"/>
              <a:gd name="connsiteY15" fmla="*/ 1197946 h 1610696"/>
              <a:gd name="connsiteX16" fmla="*/ 38126 w 409012"/>
              <a:gd name="connsiteY16" fmla="*/ 1153496 h 1610696"/>
              <a:gd name="connsiteX17" fmla="*/ 25426 w 409012"/>
              <a:gd name="connsiteY17" fmla="*/ 1128096 h 1610696"/>
              <a:gd name="connsiteX18" fmla="*/ 12726 w 409012"/>
              <a:gd name="connsiteY18" fmla="*/ 1089996 h 1610696"/>
              <a:gd name="connsiteX19" fmla="*/ 6376 w 409012"/>
              <a:gd name="connsiteY19" fmla="*/ 1070946 h 1610696"/>
              <a:gd name="connsiteX20" fmla="*/ 26 w 409012"/>
              <a:gd name="connsiteY20" fmla="*/ 1051896 h 1610696"/>
              <a:gd name="connsiteX21" fmla="*/ 97816 w 409012"/>
              <a:gd name="connsiteY21" fmla="*/ 984586 h 1610696"/>
              <a:gd name="connsiteX22" fmla="*/ 144456 w 409012"/>
              <a:gd name="connsiteY22" fmla="*/ 848058 h 1610696"/>
              <a:gd name="connsiteX23" fmla="*/ 26 w 409012"/>
              <a:gd name="connsiteY23" fmla="*/ 497492 h 1610696"/>
              <a:gd name="connsiteX24" fmla="*/ 58796 w 409012"/>
              <a:gd name="connsiteY24" fmla="*/ 360466 h 1610696"/>
              <a:gd name="connsiteX25" fmla="*/ 160963 w 409012"/>
              <a:gd name="connsiteY25" fmla="*/ 349880 h 1610696"/>
              <a:gd name="connsiteX26" fmla="*/ 165089 w 409012"/>
              <a:gd name="connsiteY26" fmla="*/ 42364 h 1610696"/>
              <a:gd name="connsiteX27" fmla="*/ 218735 w 409012"/>
              <a:gd name="connsiteY27" fmla="*/ 30063 h 1610696"/>
              <a:gd name="connsiteX28" fmla="*/ 247619 w 409012"/>
              <a:gd name="connsiteY28" fmla="*/ 368332 h 1610696"/>
              <a:gd name="connsiteX29" fmla="*/ 334278 w 409012"/>
              <a:gd name="connsiteY29" fmla="*/ 368336 h 1610696"/>
              <a:gd name="connsiteX30" fmla="*/ 218734 w 409012"/>
              <a:gd name="connsiteY30" fmla="*/ 712753 h 1610696"/>
              <a:gd name="connsiteX31" fmla="*/ 285776 w 409012"/>
              <a:gd name="connsiteY31" fmla="*/ 962996 h 1610696"/>
              <a:gd name="connsiteX32" fmla="*/ 323876 w 409012"/>
              <a:gd name="connsiteY32" fmla="*/ 982046 h 1610696"/>
              <a:gd name="connsiteX33" fmla="*/ 355626 w 409012"/>
              <a:gd name="connsiteY33" fmla="*/ 1007446 h 1610696"/>
              <a:gd name="connsiteX34" fmla="*/ 381026 w 409012"/>
              <a:gd name="connsiteY34" fmla="*/ 1020146 h 1610696"/>
              <a:gd name="connsiteX35" fmla="*/ 384056 w 409012"/>
              <a:gd name="connsiteY35" fmla="*/ 1150932 h 1610696"/>
              <a:gd name="connsiteX0" fmla="*/ 406426 w 409012"/>
              <a:gd name="connsiteY0" fmla="*/ 1137101 h 1600651"/>
              <a:gd name="connsiteX1" fmla="*/ 374676 w 409012"/>
              <a:gd name="connsiteY1" fmla="*/ 1162501 h 1600651"/>
              <a:gd name="connsiteX2" fmla="*/ 330226 w 409012"/>
              <a:gd name="connsiteY2" fmla="*/ 1181551 h 1600651"/>
              <a:gd name="connsiteX3" fmla="*/ 279426 w 409012"/>
              <a:gd name="connsiteY3" fmla="*/ 1238701 h 1600651"/>
              <a:gd name="connsiteX4" fmla="*/ 241326 w 409012"/>
              <a:gd name="connsiteY4" fmla="*/ 1264101 h 1600651"/>
              <a:gd name="connsiteX5" fmla="*/ 228626 w 409012"/>
              <a:gd name="connsiteY5" fmla="*/ 1283151 h 1600651"/>
              <a:gd name="connsiteX6" fmla="*/ 215926 w 409012"/>
              <a:gd name="connsiteY6" fmla="*/ 1327601 h 1600651"/>
              <a:gd name="connsiteX7" fmla="*/ 209576 w 409012"/>
              <a:gd name="connsiteY7" fmla="*/ 1346651 h 1600651"/>
              <a:gd name="connsiteX8" fmla="*/ 215926 w 409012"/>
              <a:gd name="connsiteY8" fmla="*/ 1530801 h 1600651"/>
              <a:gd name="connsiteX9" fmla="*/ 177826 w 409012"/>
              <a:gd name="connsiteY9" fmla="*/ 1600651 h 1600651"/>
              <a:gd name="connsiteX10" fmla="*/ 171476 w 409012"/>
              <a:gd name="connsiteY10" fmla="*/ 1518101 h 1600651"/>
              <a:gd name="connsiteX11" fmla="*/ 158776 w 409012"/>
              <a:gd name="connsiteY11" fmla="*/ 1429201 h 1600651"/>
              <a:gd name="connsiteX12" fmla="*/ 152426 w 409012"/>
              <a:gd name="connsiteY12" fmla="*/ 1302201 h 1600651"/>
              <a:gd name="connsiteX13" fmla="*/ 107976 w 409012"/>
              <a:gd name="connsiteY13" fmla="*/ 1257751 h 1600651"/>
              <a:gd name="connsiteX14" fmla="*/ 63526 w 409012"/>
              <a:gd name="connsiteY14" fmla="*/ 1206951 h 1600651"/>
              <a:gd name="connsiteX15" fmla="*/ 50826 w 409012"/>
              <a:gd name="connsiteY15" fmla="*/ 1187901 h 1600651"/>
              <a:gd name="connsiteX16" fmla="*/ 38126 w 409012"/>
              <a:gd name="connsiteY16" fmla="*/ 1143451 h 1600651"/>
              <a:gd name="connsiteX17" fmla="*/ 25426 w 409012"/>
              <a:gd name="connsiteY17" fmla="*/ 1118051 h 1600651"/>
              <a:gd name="connsiteX18" fmla="*/ 12726 w 409012"/>
              <a:gd name="connsiteY18" fmla="*/ 1079951 h 1600651"/>
              <a:gd name="connsiteX19" fmla="*/ 6376 w 409012"/>
              <a:gd name="connsiteY19" fmla="*/ 1060901 h 1600651"/>
              <a:gd name="connsiteX20" fmla="*/ 26 w 409012"/>
              <a:gd name="connsiteY20" fmla="*/ 1041851 h 1600651"/>
              <a:gd name="connsiteX21" fmla="*/ 97816 w 409012"/>
              <a:gd name="connsiteY21" fmla="*/ 974541 h 1600651"/>
              <a:gd name="connsiteX22" fmla="*/ 144456 w 409012"/>
              <a:gd name="connsiteY22" fmla="*/ 838013 h 1600651"/>
              <a:gd name="connsiteX23" fmla="*/ 26 w 409012"/>
              <a:gd name="connsiteY23" fmla="*/ 487447 h 1600651"/>
              <a:gd name="connsiteX24" fmla="*/ 58796 w 409012"/>
              <a:gd name="connsiteY24" fmla="*/ 350421 h 1600651"/>
              <a:gd name="connsiteX25" fmla="*/ 160963 w 409012"/>
              <a:gd name="connsiteY25" fmla="*/ 339835 h 1600651"/>
              <a:gd name="connsiteX26" fmla="*/ 165089 w 409012"/>
              <a:gd name="connsiteY26" fmla="*/ 32319 h 1600651"/>
              <a:gd name="connsiteX27" fmla="*/ 218735 w 409012"/>
              <a:gd name="connsiteY27" fmla="*/ 20018 h 1600651"/>
              <a:gd name="connsiteX28" fmla="*/ 198102 w 409012"/>
              <a:gd name="connsiteY28" fmla="*/ 352136 h 1600651"/>
              <a:gd name="connsiteX29" fmla="*/ 247619 w 409012"/>
              <a:gd name="connsiteY29" fmla="*/ 358287 h 1600651"/>
              <a:gd name="connsiteX30" fmla="*/ 334278 w 409012"/>
              <a:gd name="connsiteY30" fmla="*/ 358291 h 1600651"/>
              <a:gd name="connsiteX31" fmla="*/ 218734 w 409012"/>
              <a:gd name="connsiteY31" fmla="*/ 702708 h 1600651"/>
              <a:gd name="connsiteX32" fmla="*/ 285776 w 409012"/>
              <a:gd name="connsiteY32" fmla="*/ 952951 h 1600651"/>
              <a:gd name="connsiteX33" fmla="*/ 323876 w 409012"/>
              <a:gd name="connsiteY33" fmla="*/ 972001 h 1600651"/>
              <a:gd name="connsiteX34" fmla="*/ 355626 w 409012"/>
              <a:gd name="connsiteY34" fmla="*/ 997401 h 1600651"/>
              <a:gd name="connsiteX35" fmla="*/ 381026 w 409012"/>
              <a:gd name="connsiteY35" fmla="*/ 1010101 h 1600651"/>
              <a:gd name="connsiteX36" fmla="*/ 384056 w 409012"/>
              <a:gd name="connsiteY36" fmla="*/ 1140887 h 1600651"/>
              <a:gd name="connsiteX0" fmla="*/ 374676 w 384056"/>
              <a:gd name="connsiteY0" fmla="*/ 1162501 h 1600651"/>
              <a:gd name="connsiteX1" fmla="*/ 330226 w 384056"/>
              <a:gd name="connsiteY1" fmla="*/ 1181551 h 1600651"/>
              <a:gd name="connsiteX2" fmla="*/ 279426 w 384056"/>
              <a:gd name="connsiteY2" fmla="*/ 1238701 h 1600651"/>
              <a:gd name="connsiteX3" fmla="*/ 241326 w 384056"/>
              <a:gd name="connsiteY3" fmla="*/ 1264101 h 1600651"/>
              <a:gd name="connsiteX4" fmla="*/ 228626 w 384056"/>
              <a:gd name="connsiteY4" fmla="*/ 1283151 h 1600651"/>
              <a:gd name="connsiteX5" fmla="*/ 215926 w 384056"/>
              <a:gd name="connsiteY5" fmla="*/ 1327601 h 1600651"/>
              <a:gd name="connsiteX6" fmla="*/ 209576 w 384056"/>
              <a:gd name="connsiteY6" fmla="*/ 1346651 h 1600651"/>
              <a:gd name="connsiteX7" fmla="*/ 215926 w 384056"/>
              <a:gd name="connsiteY7" fmla="*/ 1530801 h 1600651"/>
              <a:gd name="connsiteX8" fmla="*/ 177826 w 384056"/>
              <a:gd name="connsiteY8" fmla="*/ 1600651 h 1600651"/>
              <a:gd name="connsiteX9" fmla="*/ 171476 w 384056"/>
              <a:gd name="connsiteY9" fmla="*/ 1518101 h 1600651"/>
              <a:gd name="connsiteX10" fmla="*/ 158776 w 384056"/>
              <a:gd name="connsiteY10" fmla="*/ 1429201 h 1600651"/>
              <a:gd name="connsiteX11" fmla="*/ 152426 w 384056"/>
              <a:gd name="connsiteY11" fmla="*/ 1302201 h 1600651"/>
              <a:gd name="connsiteX12" fmla="*/ 107976 w 384056"/>
              <a:gd name="connsiteY12" fmla="*/ 1257751 h 1600651"/>
              <a:gd name="connsiteX13" fmla="*/ 63526 w 384056"/>
              <a:gd name="connsiteY13" fmla="*/ 1206951 h 1600651"/>
              <a:gd name="connsiteX14" fmla="*/ 50826 w 384056"/>
              <a:gd name="connsiteY14" fmla="*/ 1187901 h 1600651"/>
              <a:gd name="connsiteX15" fmla="*/ 38126 w 384056"/>
              <a:gd name="connsiteY15" fmla="*/ 1143451 h 1600651"/>
              <a:gd name="connsiteX16" fmla="*/ 25426 w 384056"/>
              <a:gd name="connsiteY16" fmla="*/ 1118051 h 1600651"/>
              <a:gd name="connsiteX17" fmla="*/ 12726 w 384056"/>
              <a:gd name="connsiteY17" fmla="*/ 1079951 h 1600651"/>
              <a:gd name="connsiteX18" fmla="*/ 6376 w 384056"/>
              <a:gd name="connsiteY18" fmla="*/ 1060901 h 1600651"/>
              <a:gd name="connsiteX19" fmla="*/ 26 w 384056"/>
              <a:gd name="connsiteY19" fmla="*/ 1041851 h 1600651"/>
              <a:gd name="connsiteX20" fmla="*/ 97816 w 384056"/>
              <a:gd name="connsiteY20" fmla="*/ 974541 h 1600651"/>
              <a:gd name="connsiteX21" fmla="*/ 144456 w 384056"/>
              <a:gd name="connsiteY21" fmla="*/ 838013 h 1600651"/>
              <a:gd name="connsiteX22" fmla="*/ 26 w 384056"/>
              <a:gd name="connsiteY22" fmla="*/ 487447 h 1600651"/>
              <a:gd name="connsiteX23" fmla="*/ 58796 w 384056"/>
              <a:gd name="connsiteY23" fmla="*/ 350421 h 1600651"/>
              <a:gd name="connsiteX24" fmla="*/ 160963 w 384056"/>
              <a:gd name="connsiteY24" fmla="*/ 339835 h 1600651"/>
              <a:gd name="connsiteX25" fmla="*/ 165089 w 384056"/>
              <a:gd name="connsiteY25" fmla="*/ 32319 h 1600651"/>
              <a:gd name="connsiteX26" fmla="*/ 218735 w 384056"/>
              <a:gd name="connsiteY26" fmla="*/ 20018 h 1600651"/>
              <a:gd name="connsiteX27" fmla="*/ 198102 w 384056"/>
              <a:gd name="connsiteY27" fmla="*/ 352136 h 1600651"/>
              <a:gd name="connsiteX28" fmla="*/ 247619 w 384056"/>
              <a:gd name="connsiteY28" fmla="*/ 358287 h 1600651"/>
              <a:gd name="connsiteX29" fmla="*/ 334278 w 384056"/>
              <a:gd name="connsiteY29" fmla="*/ 358291 h 1600651"/>
              <a:gd name="connsiteX30" fmla="*/ 218734 w 384056"/>
              <a:gd name="connsiteY30" fmla="*/ 702708 h 1600651"/>
              <a:gd name="connsiteX31" fmla="*/ 285776 w 384056"/>
              <a:gd name="connsiteY31" fmla="*/ 952951 h 1600651"/>
              <a:gd name="connsiteX32" fmla="*/ 323876 w 384056"/>
              <a:gd name="connsiteY32" fmla="*/ 972001 h 1600651"/>
              <a:gd name="connsiteX33" fmla="*/ 355626 w 384056"/>
              <a:gd name="connsiteY33" fmla="*/ 997401 h 1600651"/>
              <a:gd name="connsiteX34" fmla="*/ 381026 w 384056"/>
              <a:gd name="connsiteY34" fmla="*/ 1010101 h 1600651"/>
              <a:gd name="connsiteX35" fmla="*/ 384056 w 384056"/>
              <a:gd name="connsiteY35" fmla="*/ 1140887 h 1600651"/>
              <a:gd name="connsiteX0" fmla="*/ 374676 w 412687"/>
              <a:gd name="connsiteY0" fmla="*/ 1162501 h 1600651"/>
              <a:gd name="connsiteX1" fmla="*/ 330226 w 412687"/>
              <a:gd name="connsiteY1" fmla="*/ 1181551 h 1600651"/>
              <a:gd name="connsiteX2" fmla="*/ 279426 w 412687"/>
              <a:gd name="connsiteY2" fmla="*/ 1238701 h 1600651"/>
              <a:gd name="connsiteX3" fmla="*/ 241326 w 412687"/>
              <a:gd name="connsiteY3" fmla="*/ 1264101 h 1600651"/>
              <a:gd name="connsiteX4" fmla="*/ 228626 w 412687"/>
              <a:gd name="connsiteY4" fmla="*/ 1283151 h 1600651"/>
              <a:gd name="connsiteX5" fmla="*/ 215926 w 412687"/>
              <a:gd name="connsiteY5" fmla="*/ 1327601 h 1600651"/>
              <a:gd name="connsiteX6" fmla="*/ 209576 w 412687"/>
              <a:gd name="connsiteY6" fmla="*/ 1346651 h 1600651"/>
              <a:gd name="connsiteX7" fmla="*/ 215926 w 412687"/>
              <a:gd name="connsiteY7" fmla="*/ 1530801 h 1600651"/>
              <a:gd name="connsiteX8" fmla="*/ 177826 w 412687"/>
              <a:gd name="connsiteY8" fmla="*/ 1600651 h 1600651"/>
              <a:gd name="connsiteX9" fmla="*/ 171476 w 412687"/>
              <a:gd name="connsiteY9" fmla="*/ 1518101 h 1600651"/>
              <a:gd name="connsiteX10" fmla="*/ 158776 w 412687"/>
              <a:gd name="connsiteY10" fmla="*/ 1429201 h 1600651"/>
              <a:gd name="connsiteX11" fmla="*/ 152426 w 412687"/>
              <a:gd name="connsiteY11" fmla="*/ 1302201 h 1600651"/>
              <a:gd name="connsiteX12" fmla="*/ 107976 w 412687"/>
              <a:gd name="connsiteY12" fmla="*/ 1257751 h 1600651"/>
              <a:gd name="connsiteX13" fmla="*/ 63526 w 412687"/>
              <a:gd name="connsiteY13" fmla="*/ 1206951 h 1600651"/>
              <a:gd name="connsiteX14" fmla="*/ 50826 w 412687"/>
              <a:gd name="connsiteY14" fmla="*/ 1187901 h 1600651"/>
              <a:gd name="connsiteX15" fmla="*/ 38126 w 412687"/>
              <a:gd name="connsiteY15" fmla="*/ 1143451 h 1600651"/>
              <a:gd name="connsiteX16" fmla="*/ 25426 w 412687"/>
              <a:gd name="connsiteY16" fmla="*/ 1118051 h 1600651"/>
              <a:gd name="connsiteX17" fmla="*/ 12726 w 412687"/>
              <a:gd name="connsiteY17" fmla="*/ 1079951 h 1600651"/>
              <a:gd name="connsiteX18" fmla="*/ 6376 w 412687"/>
              <a:gd name="connsiteY18" fmla="*/ 1060901 h 1600651"/>
              <a:gd name="connsiteX19" fmla="*/ 26 w 412687"/>
              <a:gd name="connsiteY19" fmla="*/ 1041851 h 1600651"/>
              <a:gd name="connsiteX20" fmla="*/ 97816 w 412687"/>
              <a:gd name="connsiteY20" fmla="*/ 974541 h 1600651"/>
              <a:gd name="connsiteX21" fmla="*/ 144456 w 412687"/>
              <a:gd name="connsiteY21" fmla="*/ 838013 h 1600651"/>
              <a:gd name="connsiteX22" fmla="*/ 26 w 412687"/>
              <a:gd name="connsiteY22" fmla="*/ 487447 h 1600651"/>
              <a:gd name="connsiteX23" fmla="*/ 58796 w 412687"/>
              <a:gd name="connsiteY23" fmla="*/ 350421 h 1600651"/>
              <a:gd name="connsiteX24" fmla="*/ 160963 w 412687"/>
              <a:gd name="connsiteY24" fmla="*/ 339835 h 1600651"/>
              <a:gd name="connsiteX25" fmla="*/ 165089 w 412687"/>
              <a:gd name="connsiteY25" fmla="*/ 32319 h 1600651"/>
              <a:gd name="connsiteX26" fmla="*/ 218735 w 412687"/>
              <a:gd name="connsiteY26" fmla="*/ 20018 h 1600651"/>
              <a:gd name="connsiteX27" fmla="*/ 198102 w 412687"/>
              <a:gd name="connsiteY27" fmla="*/ 352136 h 1600651"/>
              <a:gd name="connsiteX28" fmla="*/ 247619 w 412687"/>
              <a:gd name="connsiteY28" fmla="*/ 358287 h 1600651"/>
              <a:gd name="connsiteX29" fmla="*/ 334278 w 412687"/>
              <a:gd name="connsiteY29" fmla="*/ 358291 h 1600651"/>
              <a:gd name="connsiteX30" fmla="*/ 218734 w 412687"/>
              <a:gd name="connsiteY30" fmla="*/ 702708 h 1600651"/>
              <a:gd name="connsiteX31" fmla="*/ 285776 w 412687"/>
              <a:gd name="connsiteY31" fmla="*/ 952951 h 1600651"/>
              <a:gd name="connsiteX32" fmla="*/ 323876 w 412687"/>
              <a:gd name="connsiteY32" fmla="*/ 972001 h 1600651"/>
              <a:gd name="connsiteX33" fmla="*/ 355626 w 412687"/>
              <a:gd name="connsiteY33" fmla="*/ 997401 h 1600651"/>
              <a:gd name="connsiteX34" fmla="*/ 381026 w 412687"/>
              <a:gd name="connsiteY34" fmla="*/ 1010101 h 1600651"/>
              <a:gd name="connsiteX35" fmla="*/ 412682 w 412687"/>
              <a:gd name="connsiteY35" fmla="*/ 1071723 h 1600651"/>
              <a:gd name="connsiteX36" fmla="*/ 384056 w 412687"/>
              <a:gd name="connsiteY36" fmla="*/ 1140887 h 1600651"/>
              <a:gd name="connsiteX0" fmla="*/ 374676 w 412687"/>
              <a:gd name="connsiteY0" fmla="*/ 1162501 h 1644279"/>
              <a:gd name="connsiteX1" fmla="*/ 330226 w 412687"/>
              <a:gd name="connsiteY1" fmla="*/ 1181551 h 1644279"/>
              <a:gd name="connsiteX2" fmla="*/ 279426 w 412687"/>
              <a:gd name="connsiteY2" fmla="*/ 1238701 h 1644279"/>
              <a:gd name="connsiteX3" fmla="*/ 241326 w 412687"/>
              <a:gd name="connsiteY3" fmla="*/ 1264101 h 1644279"/>
              <a:gd name="connsiteX4" fmla="*/ 228626 w 412687"/>
              <a:gd name="connsiteY4" fmla="*/ 1283151 h 1644279"/>
              <a:gd name="connsiteX5" fmla="*/ 215926 w 412687"/>
              <a:gd name="connsiteY5" fmla="*/ 1327601 h 1644279"/>
              <a:gd name="connsiteX6" fmla="*/ 209576 w 412687"/>
              <a:gd name="connsiteY6" fmla="*/ 1346651 h 1644279"/>
              <a:gd name="connsiteX7" fmla="*/ 215926 w 412687"/>
              <a:gd name="connsiteY7" fmla="*/ 1640247 h 1644279"/>
              <a:gd name="connsiteX8" fmla="*/ 177826 w 412687"/>
              <a:gd name="connsiteY8" fmla="*/ 1600651 h 1644279"/>
              <a:gd name="connsiteX9" fmla="*/ 171476 w 412687"/>
              <a:gd name="connsiteY9" fmla="*/ 1518101 h 1644279"/>
              <a:gd name="connsiteX10" fmla="*/ 158776 w 412687"/>
              <a:gd name="connsiteY10" fmla="*/ 1429201 h 1644279"/>
              <a:gd name="connsiteX11" fmla="*/ 152426 w 412687"/>
              <a:gd name="connsiteY11" fmla="*/ 1302201 h 1644279"/>
              <a:gd name="connsiteX12" fmla="*/ 107976 w 412687"/>
              <a:gd name="connsiteY12" fmla="*/ 1257751 h 1644279"/>
              <a:gd name="connsiteX13" fmla="*/ 63526 w 412687"/>
              <a:gd name="connsiteY13" fmla="*/ 1206951 h 1644279"/>
              <a:gd name="connsiteX14" fmla="*/ 50826 w 412687"/>
              <a:gd name="connsiteY14" fmla="*/ 1187901 h 1644279"/>
              <a:gd name="connsiteX15" fmla="*/ 38126 w 412687"/>
              <a:gd name="connsiteY15" fmla="*/ 1143451 h 1644279"/>
              <a:gd name="connsiteX16" fmla="*/ 25426 w 412687"/>
              <a:gd name="connsiteY16" fmla="*/ 1118051 h 1644279"/>
              <a:gd name="connsiteX17" fmla="*/ 12726 w 412687"/>
              <a:gd name="connsiteY17" fmla="*/ 1079951 h 1644279"/>
              <a:gd name="connsiteX18" fmla="*/ 6376 w 412687"/>
              <a:gd name="connsiteY18" fmla="*/ 1060901 h 1644279"/>
              <a:gd name="connsiteX19" fmla="*/ 26 w 412687"/>
              <a:gd name="connsiteY19" fmla="*/ 1041851 h 1644279"/>
              <a:gd name="connsiteX20" fmla="*/ 97816 w 412687"/>
              <a:gd name="connsiteY20" fmla="*/ 974541 h 1644279"/>
              <a:gd name="connsiteX21" fmla="*/ 144456 w 412687"/>
              <a:gd name="connsiteY21" fmla="*/ 838013 h 1644279"/>
              <a:gd name="connsiteX22" fmla="*/ 26 w 412687"/>
              <a:gd name="connsiteY22" fmla="*/ 487447 h 1644279"/>
              <a:gd name="connsiteX23" fmla="*/ 58796 w 412687"/>
              <a:gd name="connsiteY23" fmla="*/ 350421 h 1644279"/>
              <a:gd name="connsiteX24" fmla="*/ 160963 w 412687"/>
              <a:gd name="connsiteY24" fmla="*/ 339835 h 1644279"/>
              <a:gd name="connsiteX25" fmla="*/ 165089 w 412687"/>
              <a:gd name="connsiteY25" fmla="*/ 32319 h 1644279"/>
              <a:gd name="connsiteX26" fmla="*/ 218735 w 412687"/>
              <a:gd name="connsiteY26" fmla="*/ 20018 h 1644279"/>
              <a:gd name="connsiteX27" fmla="*/ 198102 w 412687"/>
              <a:gd name="connsiteY27" fmla="*/ 352136 h 1644279"/>
              <a:gd name="connsiteX28" fmla="*/ 247619 w 412687"/>
              <a:gd name="connsiteY28" fmla="*/ 358287 h 1644279"/>
              <a:gd name="connsiteX29" fmla="*/ 334278 w 412687"/>
              <a:gd name="connsiteY29" fmla="*/ 358291 h 1644279"/>
              <a:gd name="connsiteX30" fmla="*/ 218734 w 412687"/>
              <a:gd name="connsiteY30" fmla="*/ 702708 h 1644279"/>
              <a:gd name="connsiteX31" fmla="*/ 285776 w 412687"/>
              <a:gd name="connsiteY31" fmla="*/ 952951 h 1644279"/>
              <a:gd name="connsiteX32" fmla="*/ 323876 w 412687"/>
              <a:gd name="connsiteY32" fmla="*/ 972001 h 1644279"/>
              <a:gd name="connsiteX33" fmla="*/ 355626 w 412687"/>
              <a:gd name="connsiteY33" fmla="*/ 997401 h 1644279"/>
              <a:gd name="connsiteX34" fmla="*/ 381026 w 412687"/>
              <a:gd name="connsiteY34" fmla="*/ 1010101 h 1644279"/>
              <a:gd name="connsiteX35" fmla="*/ 412682 w 412687"/>
              <a:gd name="connsiteY35" fmla="*/ 1071723 h 1644279"/>
              <a:gd name="connsiteX36" fmla="*/ 384056 w 412687"/>
              <a:gd name="connsiteY36" fmla="*/ 1140887 h 16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12687" h="1644279">
                <a:moveTo>
                  <a:pt x="374676" y="1162501"/>
                </a:moveTo>
                <a:cubicBezTo>
                  <a:pt x="361976" y="1169909"/>
                  <a:pt x="374902" y="1166659"/>
                  <a:pt x="330226" y="1181551"/>
                </a:cubicBezTo>
                <a:cubicBezTo>
                  <a:pt x="302346" y="1223372"/>
                  <a:pt x="314686" y="1214019"/>
                  <a:pt x="279426" y="1238701"/>
                </a:cubicBezTo>
                <a:cubicBezTo>
                  <a:pt x="266922" y="1247454"/>
                  <a:pt x="241326" y="1264101"/>
                  <a:pt x="241326" y="1264101"/>
                </a:cubicBezTo>
                <a:cubicBezTo>
                  <a:pt x="237093" y="1270451"/>
                  <a:pt x="232039" y="1276325"/>
                  <a:pt x="228626" y="1283151"/>
                </a:cubicBezTo>
                <a:cubicBezTo>
                  <a:pt x="223551" y="1293301"/>
                  <a:pt x="218639" y="1318106"/>
                  <a:pt x="215926" y="1327601"/>
                </a:cubicBezTo>
                <a:cubicBezTo>
                  <a:pt x="214087" y="1334037"/>
                  <a:pt x="211693" y="1340301"/>
                  <a:pt x="209576" y="1346651"/>
                </a:cubicBezTo>
                <a:cubicBezTo>
                  <a:pt x="218188" y="1467220"/>
                  <a:pt x="215926" y="1515288"/>
                  <a:pt x="215926" y="1640247"/>
                </a:cubicBezTo>
                <a:cubicBezTo>
                  <a:pt x="203226" y="1663530"/>
                  <a:pt x="190526" y="1577368"/>
                  <a:pt x="177826" y="1600651"/>
                </a:cubicBezTo>
                <a:cubicBezTo>
                  <a:pt x="175709" y="1573134"/>
                  <a:pt x="174524" y="1545530"/>
                  <a:pt x="171476" y="1518101"/>
                </a:cubicBezTo>
                <a:cubicBezTo>
                  <a:pt x="168170" y="1488350"/>
                  <a:pt x="158776" y="1429201"/>
                  <a:pt x="158776" y="1429201"/>
                </a:cubicBezTo>
                <a:cubicBezTo>
                  <a:pt x="156659" y="1386868"/>
                  <a:pt x="164467" y="1342841"/>
                  <a:pt x="152426" y="1302201"/>
                </a:cubicBezTo>
                <a:cubicBezTo>
                  <a:pt x="146473" y="1282110"/>
                  <a:pt x="122793" y="1272568"/>
                  <a:pt x="107976" y="1257751"/>
                </a:cubicBezTo>
                <a:cubicBezTo>
                  <a:pt x="80039" y="1229814"/>
                  <a:pt x="85388" y="1237558"/>
                  <a:pt x="63526" y="1206951"/>
                </a:cubicBezTo>
                <a:cubicBezTo>
                  <a:pt x="59090" y="1200741"/>
                  <a:pt x="54239" y="1194727"/>
                  <a:pt x="50826" y="1187901"/>
                </a:cubicBezTo>
                <a:cubicBezTo>
                  <a:pt x="43150" y="1172549"/>
                  <a:pt x="44230" y="1159727"/>
                  <a:pt x="38126" y="1143451"/>
                </a:cubicBezTo>
                <a:cubicBezTo>
                  <a:pt x="34802" y="1134588"/>
                  <a:pt x="28942" y="1126840"/>
                  <a:pt x="25426" y="1118051"/>
                </a:cubicBezTo>
                <a:cubicBezTo>
                  <a:pt x="20454" y="1105622"/>
                  <a:pt x="16959" y="1092651"/>
                  <a:pt x="12726" y="1079951"/>
                </a:cubicBezTo>
                <a:lnTo>
                  <a:pt x="6376" y="1060901"/>
                </a:lnTo>
                <a:lnTo>
                  <a:pt x="26" y="1041851"/>
                </a:lnTo>
                <a:cubicBezTo>
                  <a:pt x="2143" y="988934"/>
                  <a:pt x="73744" y="1008514"/>
                  <a:pt x="97816" y="974541"/>
                </a:cubicBezTo>
                <a:cubicBezTo>
                  <a:pt x="121888" y="940568"/>
                  <a:pt x="139434" y="906895"/>
                  <a:pt x="144456" y="838013"/>
                </a:cubicBezTo>
                <a:cubicBezTo>
                  <a:pt x="149478" y="769131"/>
                  <a:pt x="1235" y="599464"/>
                  <a:pt x="26" y="487447"/>
                </a:cubicBezTo>
                <a:cubicBezTo>
                  <a:pt x="-1183" y="375430"/>
                  <a:pt x="40226" y="398599"/>
                  <a:pt x="58796" y="350421"/>
                </a:cubicBezTo>
                <a:cubicBezTo>
                  <a:pt x="77366" y="302243"/>
                  <a:pt x="143247" y="392852"/>
                  <a:pt x="160963" y="339835"/>
                </a:cubicBezTo>
                <a:cubicBezTo>
                  <a:pt x="178679" y="286818"/>
                  <a:pt x="159587" y="70246"/>
                  <a:pt x="165089" y="32319"/>
                </a:cubicBezTo>
                <a:cubicBezTo>
                  <a:pt x="170591" y="-5608"/>
                  <a:pt x="208419" y="-10734"/>
                  <a:pt x="218735" y="20018"/>
                </a:cubicBezTo>
                <a:cubicBezTo>
                  <a:pt x="229051" y="50770"/>
                  <a:pt x="193288" y="295758"/>
                  <a:pt x="198102" y="352136"/>
                </a:cubicBezTo>
                <a:cubicBezTo>
                  <a:pt x="202916" y="408514"/>
                  <a:pt x="229737" y="334710"/>
                  <a:pt x="247619" y="358287"/>
                </a:cubicBezTo>
                <a:cubicBezTo>
                  <a:pt x="265501" y="381864"/>
                  <a:pt x="289574" y="376741"/>
                  <a:pt x="334278" y="358291"/>
                </a:cubicBezTo>
                <a:cubicBezTo>
                  <a:pt x="325337" y="438246"/>
                  <a:pt x="203434" y="618974"/>
                  <a:pt x="218734" y="702708"/>
                </a:cubicBezTo>
                <a:cubicBezTo>
                  <a:pt x="234034" y="786442"/>
                  <a:pt x="268252" y="908069"/>
                  <a:pt x="285776" y="952951"/>
                </a:cubicBezTo>
                <a:cubicBezTo>
                  <a:pt x="303300" y="997833"/>
                  <a:pt x="312788" y="963131"/>
                  <a:pt x="323876" y="972001"/>
                </a:cubicBezTo>
                <a:cubicBezTo>
                  <a:pt x="334459" y="980468"/>
                  <a:pt x="344349" y="989883"/>
                  <a:pt x="355626" y="997401"/>
                </a:cubicBezTo>
                <a:cubicBezTo>
                  <a:pt x="363502" y="1002652"/>
                  <a:pt x="371517" y="997714"/>
                  <a:pt x="381026" y="1010101"/>
                </a:cubicBezTo>
                <a:cubicBezTo>
                  <a:pt x="390535" y="1022488"/>
                  <a:pt x="412177" y="1049925"/>
                  <a:pt x="412682" y="1071723"/>
                </a:cubicBezTo>
                <a:cubicBezTo>
                  <a:pt x="413187" y="1093521"/>
                  <a:pt x="379199" y="1129360"/>
                  <a:pt x="384056" y="1140887"/>
                </a:cubicBezTo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9" name="Text Box 7"/>
          <p:cNvSpPr txBox="1">
            <a:spLocks noChangeArrowheads="1"/>
          </p:cNvSpPr>
          <p:nvPr/>
        </p:nvSpPr>
        <p:spPr bwMode="auto">
          <a:xfrm rot="2104107">
            <a:off x="1335564" y="2538890"/>
            <a:ext cx="8128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US" altLang="en-US" sz="1400" dirty="0">
                <a:solidFill>
                  <a:srgbClr val="FFFF99"/>
                </a:solidFill>
                <a:cs typeface="Times New Roman" pitchFamily="18" charset="0"/>
              </a:rPr>
              <a:t>Waste Injector</a:t>
            </a:r>
          </a:p>
        </p:txBody>
      </p:sp>
      <p:sp>
        <p:nvSpPr>
          <p:cNvPr id="291" name="Text Box 7"/>
          <p:cNvSpPr txBox="1">
            <a:spLocks noChangeArrowheads="1"/>
          </p:cNvSpPr>
          <p:nvPr/>
        </p:nvSpPr>
        <p:spPr bwMode="auto">
          <a:xfrm>
            <a:off x="4539615" y="3199130"/>
            <a:ext cx="1524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400" dirty="0">
                <a:solidFill>
                  <a:srgbClr val="FFFF99"/>
                </a:solidFill>
                <a:cs typeface="Times New Roman" pitchFamily="18" charset="0"/>
              </a:rPr>
              <a:t>Fractures</a:t>
            </a:r>
            <a:endParaRPr lang="en-US" altLang="en-US" sz="1400" dirty="0">
              <a:solidFill>
                <a:srgbClr val="FFFF99"/>
              </a:solidFill>
              <a:cs typeface="Times New Roman" pitchFamily="18" charset="0"/>
            </a:endParaRPr>
          </a:p>
        </p:txBody>
      </p:sp>
      <p:sp>
        <p:nvSpPr>
          <p:cNvPr id="335" name="Freeform 334"/>
          <p:cNvSpPr>
            <a:spLocks/>
          </p:cNvSpPr>
          <p:nvPr/>
        </p:nvSpPr>
        <p:spPr bwMode="auto">
          <a:xfrm flipH="1">
            <a:off x="2727960" y="1767840"/>
            <a:ext cx="1996440" cy="3291840"/>
          </a:xfrm>
          <a:custGeom>
            <a:avLst/>
            <a:gdLst>
              <a:gd name="T0" fmla="*/ 0 w 1190625"/>
              <a:gd name="T1" fmla="*/ 0 h 847725"/>
              <a:gd name="T2" fmla="*/ 268681 w 1190625"/>
              <a:gd name="T3" fmla="*/ 816795 h 847725"/>
              <a:gd name="T4" fmla="*/ 581100 w 1190625"/>
              <a:gd name="T5" fmla="*/ 1202076 h 847725"/>
              <a:gd name="T6" fmla="*/ 581100 w 1190625"/>
              <a:gd name="T7" fmla="*/ 1202076 h 847725"/>
              <a:gd name="T8" fmla="*/ 781049 w 1190625"/>
              <a:gd name="T9" fmla="*/ 1371599 h 847725"/>
              <a:gd name="T10" fmla="*/ 781049 w 1190625"/>
              <a:gd name="T11" fmla="*/ 1371599 h 847725"/>
              <a:gd name="T12" fmla="*/ 781049 w 1190625"/>
              <a:gd name="T13" fmla="*/ 1371599 h 847725"/>
              <a:gd name="T14" fmla="*/ 781049 w 1190625"/>
              <a:gd name="T15" fmla="*/ 1371599 h 8477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connsiteX0" fmla="*/ 0 w 1190625"/>
              <a:gd name="connsiteY0" fmla="*/ 0 h 847725"/>
              <a:gd name="connsiteX1" fmla="*/ 68166 w 1190625"/>
              <a:gd name="connsiteY1" fmla="*/ 215856 h 847725"/>
              <a:gd name="connsiteX2" fmla="*/ 409575 w 1190625"/>
              <a:gd name="connsiteY2" fmla="*/ 504825 h 847725"/>
              <a:gd name="connsiteX3" fmla="*/ 885825 w 1190625"/>
              <a:gd name="connsiteY3" fmla="*/ 742950 h 847725"/>
              <a:gd name="connsiteX4" fmla="*/ 1190625 w 1190625"/>
              <a:gd name="connsiteY4" fmla="*/ 847725 h 847725"/>
              <a:gd name="connsiteX0" fmla="*/ 0 w 1190625"/>
              <a:gd name="connsiteY0" fmla="*/ 0 h 847725"/>
              <a:gd name="connsiteX1" fmla="*/ 68166 w 1190625"/>
              <a:gd name="connsiteY1" fmla="*/ 215856 h 847725"/>
              <a:gd name="connsiteX2" fmla="*/ 409575 w 1190625"/>
              <a:gd name="connsiteY2" fmla="*/ 504825 h 847725"/>
              <a:gd name="connsiteX3" fmla="*/ 885825 w 1190625"/>
              <a:gd name="connsiteY3" fmla="*/ 742950 h 847725"/>
              <a:gd name="connsiteX4" fmla="*/ 1190625 w 1190625"/>
              <a:gd name="connsiteY4" fmla="*/ 847725 h 847725"/>
              <a:gd name="connsiteX0" fmla="*/ 0 w 1190625"/>
              <a:gd name="connsiteY0" fmla="*/ 0 h 847725"/>
              <a:gd name="connsiteX1" fmla="*/ 68166 w 1190625"/>
              <a:gd name="connsiteY1" fmla="*/ 215856 h 847725"/>
              <a:gd name="connsiteX2" fmla="*/ 409575 w 1190625"/>
              <a:gd name="connsiteY2" fmla="*/ 504825 h 847725"/>
              <a:gd name="connsiteX3" fmla="*/ 885825 w 1190625"/>
              <a:gd name="connsiteY3" fmla="*/ 742950 h 847725"/>
              <a:gd name="connsiteX4" fmla="*/ 1190625 w 1190625"/>
              <a:gd name="connsiteY4" fmla="*/ 84772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0625" h="847725">
                <a:moveTo>
                  <a:pt x="0" y="0"/>
                </a:moveTo>
                <a:cubicBezTo>
                  <a:pt x="20450" y="28127"/>
                  <a:pt x="-4640" y="121907"/>
                  <a:pt x="68166" y="215856"/>
                </a:cubicBezTo>
                <a:cubicBezTo>
                  <a:pt x="136429" y="299994"/>
                  <a:pt x="273299" y="416976"/>
                  <a:pt x="409575" y="504825"/>
                </a:cubicBezTo>
                <a:cubicBezTo>
                  <a:pt x="545851" y="592674"/>
                  <a:pt x="885825" y="742950"/>
                  <a:pt x="885825" y="742950"/>
                </a:cubicBezTo>
                <a:lnTo>
                  <a:pt x="1190625" y="847725"/>
                </a:lnTo>
              </a:path>
            </a:pathLst>
          </a:cu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dirty="0"/>
          </a:p>
        </p:txBody>
      </p:sp>
      <p:pic>
        <p:nvPicPr>
          <p:cNvPr id="36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51016" r="71191" b="38124"/>
          <a:stretch/>
        </p:blipFill>
        <p:spPr bwMode="auto">
          <a:xfrm>
            <a:off x="4527550" y="1168083"/>
            <a:ext cx="401638" cy="60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1" name="Straight Connector 380"/>
          <p:cNvCxnSpPr/>
          <p:nvPr/>
        </p:nvCxnSpPr>
        <p:spPr bwMode="auto">
          <a:xfrm flipH="1">
            <a:off x="2979420" y="1897380"/>
            <a:ext cx="212090" cy="29489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2" name="Straight Connector 381"/>
          <p:cNvCxnSpPr/>
          <p:nvPr/>
        </p:nvCxnSpPr>
        <p:spPr bwMode="auto">
          <a:xfrm>
            <a:off x="2759710" y="1821180"/>
            <a:ext cx="212090" cy="3048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7" name="Straight Connector 386"/>
          <p:cNvCxnSpPr/>
          <p:nvPr/>
        </p:nvCxnSpPr>
        <p:spPr bwMode="auto">
          <a:xfrm flipH="1">
            <a:off x="1738909" y="1866900"/>
            <a:ext cx="228600" cy="288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8" name="Straight Connector 387"/>
          <p:cNvCxnSpPr/>
          <p:nvPr/>
        </p:nvCxnSpPr>
        <p:spPr bwMode="auto">
          <a:xfrm>
            <a:off x="1587767" y="1787893"/>
            <a:ext cx="144792" cy="291745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89" name="Straight Connector 388"/>
          <p:cNvCxnSpPr/>
          <p:nvPr/>
        </p:nvCxnSpPr>
        <p:spPr bwMode="auto">
          <a:xfrm flipH="1">
            <a:off x="2385060" y="1874925"/>
            <a:ext cx="196849" cy="294091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cxnSp>
        <p:nvCxnSpPr>
          <p:cNvPr id="390" name="Straight Connector 389"/>
          <p:cNvCxnSpPr/>
          <p:nvPr/>
        </p:nvCxnSpPr>
        <p:spPr bwMode="auto">
          <a:xfrm>
            <a:off x="2150109" y="1798725"/>
            <a:ext cx="219711" cy="306283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2" name="Rectangle 1"/>
          <p:cNvSpPr/>
          <p:nvPr/>
        </p:nvSpPr>
        <p:spPr bwMode="auto">
          <a:xfrm>
            <a:off x="1173480" y="2049780"/>
            <a:ext cx="175260" cy="6324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1670686" y="1126490"/>
            <a:ext cx="2796537" cy="761365"/>
            <a:chOff x="1670686" y="1126490"/>
            <a:chExt cx="2796537" cy="761365"/>
          </a:xfrm>
        </p:grpSpPr>
        <p:grpSp>
          <p:nvGrpSpPr>
            <p:cNvPr id="150" name="Group 149"/>
            <p:cNvGrpSpPr>
              <a:grpSpLocks/>
            </p:cNvGrpSpPr>
            <p:nvPr/>
          </p:nvGrpSpPr>
          <p:grpSpPr bwMode="auto">
            <a:xfrm>
              <a:off x="1670686" y="1725930"/>
              <a:ext cx="1638300" cy="161925"/>
              <a:chOff x="2162375" y="1285575"/>
              <a:chExt cx="1638299" cy="161925"/>
            </a:xfrm>
          </p:grpSpPr>
          <p:sp>
            <p:nvSpPr>
              <p:cNvPr id="254" name="5-Point Star 253"/>
              <p:cNvSpPr/>
              <p:nvPr/>
            </p:nvSpPr>
            <p:spPr bwMode="auto">
              <a:xfrm>
                <a:off x="3629224" y="1285575"/>
                <a:ext cx="171450" cy="161925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anchor="ctr"/>
              <a:lstStyle/>
              <a:p>
                <a:pPr>
                  <a:defRPr/>
                </a:pPr>
                <a:endParaRPr lang="nb-NO"/>
              </a:p>
            </p:txBody>
          </p:sp>
          <p:cxnSp>
            <p:nvCxnSpPr>
              <p:cNvPr id="255" name="Straight Connector 124"/>
              <p:cNvCxnSpPr>
                <a:cxnSpLocks noChangeShapeType="1"/>
              </p:cNvCxnSpPr>
              <p:nvPr/>
            </p:nvCxnSpPr>
            <p:spPr bwMode="auto">
              <a:xfrm flipH="1">
                <a:off x="2162375" y="1380825"/>
                <a:ext cx="1485900" cy="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51" name="Group 150"/>
            <p:cNvGrpSpPr/>
            <p:nvPr/>
          </p:nvGrpSpPr>
          <p:grpSpPr>
            <a:xfrm>
              <a:off x="3236119" y="1126490"/>
              <a:ext cx="1231104" cy="665162"/>
              <a:chOff x="3236119" y="1111250"/>
              <a:chExt cx="1231104" cy="665162"/>
            </a:xfrm>
          </p:grpSpPr>
          <p:sp>
            <p:nvSpPr>
              <p:cNvPr id="152" name="Freeform 151"/>
              <p:cNvSpPr/>
              <p:nvPr/>
            </p:nvSpPr>
            <p:spPr bwMode="auto">
              <a:xfrm>
                <a:off x="3435348" y="1374773"/>
                <a:ext cx="1031875" cy="371475"/>
              </a:xfrm>
              <a:custGeom>
                <a:avLst/>
                <a:gdLst>
                  <a:gd name="connsiteX0" fmla="*/ 0 w 330200"/>
                  <a:gd name="connsiteY0" fmla="*/ 0 h 98426"/>
                  <a:gd name="connsiteX1" fmla="*/ 25400 w 330200"/>
                  <a:gd name="connsiteY1" fmla="*/ 19050 h 98426"/>
                  <a:gd name="connsiteX2" fmla="*/ 44450 w 330200"/>
                  <a:gd name="connsiteY2" fmla="*/ 25400 h 98426"/>
                  <a:gd name="connsiteX3" fmla="*/ 69850 w 330200"/>
                  <a:gd name="connsiteY3" fmla="*/ 38100 h 98426"/>
                  <a:gd name="connsiteX4" fmla="*/ 107950 w 330200"/>
                  <a:gd name="connsiteY4" fmla="*/ 50800 h 98426"/>
                  <a:gd name="connsiteX5" fmla="*/ 155575 w 330200"/>
                  <a:gd name="connsiteY5" fmla="*/ 69850 h 98426"/>
                  <a:gd name="connsiteX6" fmla="*/ 171450 w 330200"/>
                  <a:gd name="connsiteY6" fmla="*/ 73025 h 98426"/>
                  <a:gd name="connsiteX7" fmla="*/ 222250 w 330200"/>
                  <a:gd name="connsiteY7" fmla="*/ 79375 h 98426"/>
                  <a:gd name="connsiteX8" fmla="*/ 247650 w 330200"/>
                  <a:gd name="connsiteY8" fmla="*/ 85725 h 98426"/>
                  <a:gd name="connsiteX9" fmla="*/ 269875 w 330200"/>
                  <a:gd name="connsiteY9" fmla="*/ 88900 h 98426"/>
                  <a:gd name="connsiteX10" fmla="*/ 285750 w 330200"/>
                  <a:gd name="connsiteY10" fmla="*/ 92075 h 98426"/>
                  <a:gd name="connsiteX11" fmla="*/ 307975 w 330200"/>
                  <a:gd name="connsiteY11" fmla="*/ 95250 h 98426"/>
                  <a:gd name="connsiteX12" fmla="*/ 330200 w 330200"/>
                  <a:gd name="connsiteY12" fmla="*/ 98425 h 98426"/>
                  <a:gd name="connsiteX0" fmla="*/ 0 w 330200"/>
                  <a:gd name="connsiteY0" fmla="*/ 0 h 98426"/>
                  <a:gd name="connsiteX1" fmla="*/ 25400 w 330200"/>
                  <a:gd name="connsiteY1" fmla="*/ 19050 h 98426"/>
                  <a:gd name="connsiteX2" fmla="*/ 44450 w 330200"/>
                  <a:gd name="connsiteY2" fmla="*/ 25400 h 98426"/>
                  <a:gd name="connsiteX3" fmla="*/ 69850 w 330200"/>
                  <a:gd name="connsiteY3" fmla="*/ 38100 h 98426"/>
                  <a:gd name="connsiteX4" fmla="*/ 107950 w 330200"/>
                  <a:gd name="connsiteY4" fmla="*/ 50800 h 98426"/>
                  <a:gd name="connsiteX5" fmla="*/ 155575 w 330200"/>
                  <a:gd name="connsiteY5" fmla="*/ 69850 h 98426"/>
                  <a:gd name="connsiteX6" fmla="*/ 171450 w 330200"/>
                  <a:gd name="connsiteY6" fmla="*/ 73025 h 98426"/>
                  <a:gd name="connsiteX7" fmla="*/ 222250 w 330200"/>
                  <a:gd name="connsiteY7" fmla="*/ 79375 h 98426"/>
                  <a:gd name="connsiteX8" fmla="*/ 269875 w 330200"/>
                  <a:gd name="connsiteY8" fmla="*/ 88900 h 98426"/>
                  <a:gd name="connsiteX9" fmla="*/ 285750 w 330200"/>
                  <a:gd name="connsiteY9" fmla="*/ 92075 h 98426"/>
                  <a:gd name="connsiteX10" fmla="*/ 307975 w 330200"/>
                  <a:gd name="connsiteY10" fmla="*/ 95250 h 98426"/>
                  <a:gd name="connsiteX11" fmla="*/ 330200 w 330200"/>
                  <a:gd name="connsiteY11" fmla="*/ 98425 h 98426"/>
                  <a:gd name="connsiteX0" fmla="*/ 0 w 307975"/>
                  <a:gd name="connsiteY0" fmla="*/ 0 h 95250"/>
                  <a:gd name="connsiteX1" fmla="*/ 25400 w 307975"/>
                  <a:gd name="connsiteY1" fmla="*/ 19050 h 95250"/>
                  <a:gd name="connsiteX2" fmla="*/ 44450 w 307975"/>
                  <a:gd name="connsiteY2" fmla="*/ 25400 h 95250"/>
                  <a:gd name="connsiteX3" fmla="*/ 69850 w 307975"/>
                  <a:gd name="connsiteY3" fmla="*/ 38100 h 95250"/>
                  <a:gd name="connsiteX4" fmla="*/ 107950 w 307975"/>
                  <a:gd name="connsiteY4" fmla="*/ 50800 h 95250"/>
                  <a:gd name="connsiteX5" fmla="*/ 155575 w 307975"/>
                  <a:gd name="connsiteY5" fmla="*/ 69850 h 95250"/>
                  <a:gd name="connsiteX6" fmla="*/ 171450 w 307975"/>
                  <a:gd name="connsiteY6" fmla="*/ 73025 h 95250"/>
                  <a:gd name="connsiteX7" fmla="*/ 222250 w 307975"/>
                  <a:gd name="connsiteY7" fmla="*/ 79375 h 95250"/>
                  <a:gd name="connsiteX8" fmla="*/ 269875 w 307975"/>
                  <a:gd name="connsiteY8" fmla="*/ 88900 h 95250"/>
                  <a:gd name="connsiteX9" fmla="*/ 285750 w 307975"/>
                  <a:gd name="connsiteY9" fmla="*/ 92075 h 95250"/>
                  <a:gd name="connsiteX10" fmla="*/ 307975 w 307975"/>
                  <a:gd name="connsiteY10" fmla="*/ 95250 h 95250"/>
                  <a:gd name="connsiteX0" fmla="*/ 0 w 949325"/>
                  <a:gd name="connsiteY0" fmla="*/ 285753 h 405233"/>
                  <a:gd name="connsiteX1" fmla="*/ 25400 w 949325"/>
                  <a:gd name="connsiteY1" fmla="*/ 304803 h 405233"/>
                  <a:gd name="connsiteX2" fmla="*/ 44450 w 949325"/>
                  <a:gd name="connsiteY2" fmla="*/ 311153 h 405233"/>
                  <a:gd name="connsiteX3" fmla="*/ 69850 w 949325"/>
                  <a:gd name="connsiteY3" fmla="*/ 323853 h 405233"/>
                  <a:gd name="connsiteX4" fmla="*/ 107950 w 949325"/>
                  <a:gd name="connsiteY4" fmla="*/ 336553 h 405233"/>
                  <a:gd name="connsiteX5" fmla="*/ 155575 w 949325"/>
                  <a:gd name="connsiteY5" fmla="*/ 355603 h 405233"/>
                  <a:gd name="connsiteX6" fmla="*/ 171450 w 949325"/>
                  <a:gd name="connsiteY6" fmla="*/ 358778 h 405233"/>
                  <a:gd name="connsiteX7" fmla="*/ 222250 w 949325"/>
                  <a:gd name="connsiteY7" fmla="*/ 365128 h 405233"/>
                  <a:gd name="connsiteX8" fmla="*/ 269875 w 949325"/>
                  <a:gd name="connsiteY8" fmla="*/ 374653 h 405233"/>
                  <a:gd name="connsiteX9" fmla="*/ 285750 w 949325"/>
                  <a:gd name="connsiteY9" fmla="*/ 377828 h 405233"/>
                  <a:gd name="connsiteX10" fmla="*/ 949325 w 949325"/>
                  <a:gd name="connsiteY10" fmla="*/ 3 h 405233"/>
                  <a:gd name="connsiteX0" fmla="*/ 0 w 949325"/>
                  <a:gd name="connsiteY0" fmla="*/ 285764 h 390610"/>
                  <a:gd name="connsiteX1" fmla="*/ 25400 w 949325"/>
                  <a:gd name="connsiteY1" fmla="*/ 304814 h 390610"/>
                  <a:gd name="connsiteX2" fmla="*/ 44450 w 949325"/>
                  <a:gd name="connsiteY2" fmla="*/ 311164 h 390610"/>
                  <a:gd name="connsiteX3" fmla="*/ 69850 w 949325"/>
                  <a:gd name="connsiteY3" fmla="*/ 323864 h 390610"/>
                  <a:gd name="connsiteX4" fmla="*/ 107950 w 949325"/>
                  <a:gd name="connsiteY4" fmla="*/ 336564 h 390610"/>
                  <a:gd name="connsiteX5" fmla="*/ 155575 w 949325"/>
                  <a:gd name="connsiteY5" fmla="*/ 355614 h 390610"/>
                  <a:gd name="connsiteX6" fmla="*/ 171450 w 949325"/>
                  <a:gd name="connsiteY6" fmla="*/ 358789 h 390610"/>
                  <a:gd name="connsiteX7" fmla="*/ 222250 w 949325"/>
                  <a:gd name="connsiteY7" fmla="*/ 365139 h 390610"/>
                  <a:gd name="connsiteX8" fmla="*/ 269875 w 949325"/>
                  <a:gd name="connsiteY8" fmla="*/ 374664 h 390610"/>
                  <a:gd name="connsiteX9" fmla="*/ 844550 w 949325"/>
                  <a:gd name="connsiteY9" fmla="*/ 127014 h 390610"/>
                  <a:gd name="connsiteX10" fmla="*/ 949325 w 949325"/>
                  <a:gd name="connsiteY10" fmla="*/ 14 h 390610"/>
                  <a:gd name="connsiteX0" fmla="*/ 77423 w 1035414"/>
                  <a:gd name="connsiteY0" fmla="*/ 285759 h 365159"/>
                  <a:gd name="connsiteX1" fmla="*/ 102823 w 1035414"/>
                  <a:gd name="connsiteY1" fmla="*/ 304809 h 365159"/>
                  <a:gd name="connsiteX2" fmla="*/ 121873 w 1035414"/>
                  <a:gd name="connsiteY2" fmla="*/ 311159 h 365159"/>
                  <a:gd name="connsiteX3" fmla="*/ 147273 w 1035414"/>
                  <a:gd name="connsiteY3" fmla="*/ 323859 h 365159"/>
                  <a:gd name="connsiteX4" fmla="*/ 185373 w 1035414"/>
                  <a:gd name="connsiteY4" fmla="*/ 336559 h 365159"/>
                  <a:gd name="connsiteX5" fmla="*/ 232998 w 1035414"/>
                  <a:gd name="connsiteY5" fmla="*/ 355609 h 365159"/>
                  <a:gd name="connsiteX6" fmla="*/ 248873 w 1035414"/>
                  <a:gd name="connsiteY6" fmla="*/ 358784 h 365159"/>
                  <a:gd name="connsiteX7" fmla="*/ 299673 w 1035414"/>
                  <a:gd name="connsiteY7" fmla="*/ 365134 h 365159"/>
                  <a:gd name="connsiteX8" fmla="*/ 17098 w 1035414"/>
                  <a:gd name="connsiteY8" fmla="*/ 123834 h 365159"/>
                  <a:gd name="connsiteX9" fmla="*/ 921973 w 1035414"/>
                  <a:gd name="connsiteY9" fmla="*/ 127009 h 365159"/>
                  <a:gd name="connsiteX10" fmla="*/ 1026748 w 1035414"/>
                  <a:gd name="connsiteY10" fmla="*/ 9 h 365159"/>
                  <a:gd name="connsiteX0" fmla="*/ 131216 w 1089207"/>
                  <a:gd name="connsiteY0" fmla="*/ 285759 h 384193"/>
                  <a:gd name="connsiteX1" fmla="*/ 156616 w 1089207"/>
                  <a:gd name="connsiteY1" fmla="*/ 304809 h 384193"/>
                  <a:gd name="connsiteX2" fmla="*/ 175666 w 1089207"/>
                  <a:gd name="connsiteY2" fmla="*/ 311159 h 384193"/>
                  <a:gd name="connsiteX3" fmla="*/ 201066 w 1089207"/>
                  <a:gd name="connsiteY3" fmla="*/ 323859 h 384193"/>
                  <a:gd name="connsiteX4" fmla="*/ 239166 w 1089207"/>
                  <a:gd name="connsiteY4" fmla="*/ 336559 h 384193"/>
                  <a:gd name="connsiteX5" fmla="*/ 286791 w 1089207"/>
                  <a:gd name="connsiteY5" fmla="*/ 355609 h 384193"/>
                  <a:gd name="connsiteX6" fmla="*/ 302666 w 1089207"/>
                  <a:gd name="connsiteY6" fmla="*/ 358784 h 384193"/>
                  <a:gd name="connsiteX7" fmla="*/ 48666 w 1089207"/>
                  <a:gd name="connsiteY7" fmla="*/ 6359 h 384193"/>
                  <a:gd name="connsiteX8" fmla="*/ 70891 w 1089207"/>
                  <a:gd name="connsiteY8" fmla="*/ 123834 h 384193"/>
                  <a:gd name="connsiteX9" fmla="*/ 975766 w 1089207"/>
                  <a:gd name="connsiteY9" fmla="*/ 127009 h 384193"/>
                  <a:gd name="connsiteX10" fmla="*/ 1080541 w 1089207"/>
                  <a:gd name="connsiteY10" fmla="*/ 9 h 384193"/>
                  <a:gd name="connsiteX0" fmla="*/ 131216 w 1089207"/>
                  <a:gd name="connsiteY0" fmla="*/ 296912 h 387958"/>
                  <a:gd name="connsiteX1" fmla="*/ 156616 w 1089207"/>
                  <a:gd name="connsiteY1" fmla="*/ 315962 h 387958"/>
                  <a:gd name="connsiteX2" fmla="*/ 175666 w 1089207"/>
                  <a:gd name="connsiteY2" fmla="*/ 322312 h 387958"/>
                  <a:gd name="connsiteX3" fmla="*/ 201066 w 1089207"/>
                  <a:gd name="connsiteY3" fmla="*/ 335012 h 387958"/>
                  <a:gd name="connsiteX4" fmla="*/ 239166 w 1089207"/>
                  <a:gd name="connsiteY4" fmla="*/ 347712 h 387958"/>
                  <a:gd name="connsiteX5" fmla="*/ 286791 w 1089207"/>
                  <a:gd name="connsiteY5" fmla="*/ 366762 h 387958"/>
                  <a:gd name="connsiteX6" fmla="*/ 70891 w 1089207"/>
                  <a:gd name="connsiteY6" fmla="*/ 30212 h 387958"/>
                  <a:gd name="connsiteX7" fmla="*/ 48666 w 1089207"/>
                  <a:gd name="connsiteY7" fmla="*/ 17512 h 387958"/>
                  <a:gd name="connsiteX8" fmla="*/ 70891 w 1089207"/>
                  <a:gd name="connsiteY8" fmla="*/ 134987 h 387958"/>
                  <a:gd name="connsiteX9" fmla="*/ 975766 w 1089207"/>
                  <a:gd name="connsiteY9" fmla="*/ 138162 h 387958"/>
                  <a:gd name="connsiteX10" fmla="*/ 1080541 w 1089207"/>
                  <a:gd name="connsiteY10" fmla="*/ 11162 h 387958"/>
                  <a:gd name="connsiteX0" fmla="*/ 169316 w 1089207"/>
                  <a:gd name="connsiteY0" fmla="*/ 579487 h 579617"/>
                  <a:gd name="connsiteX1" fmla="*/ 156616 w 1089207"/>
                  <a:gd name="connsiteY1" fmla="*/ 315962 h 579617"/>
                  <a:gd name="connsiteX2" fmla="*/ 175666 w 1089207"/>
                  <a:gd name="connsiteY2" fmla="*/ 322312 h 579617"/>
                  <a:gd name="connsiteX3" fmla="*/ 201066 w 1089207"/>
                  <a:gd name="connsiteY3" fmla="*/ 335012 h 579617"/>
                  <a:gd name="connsiteX4" fmla="*/ 239166 w 1089207"/>
                  <a:gd name="connsiteY4" fmla="*/ 347712 h 579617"/>
                  <a:gd name="connsiteX5" fmla="*/ 286791 w 1089207"/>
                  <a:gd name="connsiteY5" fmla="*/ 366762 h 579617"/>
                  <a:gd name="connsiteX6" fmla="*/ 70891 w 1089207"/>
                  <a:gd name="connsiteY6" fmla="*/ 30212 h 579617"/>
                  <a:gd name="connsiteX7" fmla="*/ 48666 w 1089207"/>
                  <a:gd name="connsiteY7" fmla="*/ 17512 h 579617"/>
                  <a:gd name="connsiteX8" fmla="*/ 70891 w 1089207"/>
                  <a:gd name="connsiteY8" fmla="*/ 134987 h 579617"/>
                  <a:gd name="connsiteX9" fmla="*/ 975766 w 1089207"/>
                  <a:gd name="connsiteY9" fmla="*/ 138162 h 579617"/>
                  <a:gd name="connsiteX10" fmla="*/ 1080541 w 1089207"/>
                  <a:gd name="connsiteY10" fmla="*/ 11162 h 579617"/>
                  <a:gd name="connsiteX0" fmla="*/ 156616 w 1089207"/>
                  <a:gd name="connsiteY0" fmla="*/ 315962 h 387958"/>
                  <a:gd name="connsiteX1" fmla="*/ 175666 w 1089207"/>
                  <a:gd name="connsiteY1" fmla="*/ 322312 h 387958"/>
                  <a:gd name="connsiteX2" fmla="*/ 201066 w 1089207"/>
                  <a:gd name="connsiteY2" fmla="*/ 335012 h 387958"/>
                  <a:gd name="connsiteX3" fmla="*/ 239166 w 1089207"/>
                  <a:gd name="connsiteY3" fmla="*/ 347712 h 387958"/>
                  <a:gd name="connsiteX4" fmla="*/ 286791 w 1089207"/>
                  <a:gd name="connsiteY4" fmla="*/ 366762 h 387958"/>
                  <a:gd name="connsiteX5" fmla="*/ 70891 w 1089207"/>
                  <a:gd name="connsiteY5" fmla="*/ 30212 h 387958"/>
                  <a:gd name="connsiteX6" fmla="*/ 48666 w 1089207"/>
                  <a:gd name="connsiteY6" fmla="*/ 17512 h 387958"/>
                  <a:gd name="connsiteX7" fmla="*/ 70891 w 1089207"/>
                  <a:gd name="connsiteY7" fmla="*/ 134987 h 387958"/>
                  <a:gd name="connsiteX8" fmla="*/ 975766 w 1089207"/>
                  <a:gd name="connsiteY8" fmla="*/ 138162 h 387958"/>
                  <a:gd name="connsiteX9" fmla="*/ 1080541 w 1089207"/>
                  <a:gd name="connsiteY9" fmla="*/ 11162 h 387958"/>
                  <a:gd name="connsiteX0" fmla="*/ 156616 w 1089207"/>
                  <a:gd name="connsiteY0" fmla="*/ 315962 h 387422"/>
                  <a:gd name="connsiteX1" fmla="*/ 175666 w 1089207"/>
                  <a:gd name="connsiteY1" fmla="*/ 322312 h 387422"/>
                  <a:gd name="connsiteX2" fmla="*/ 239166 w 1089207"/>
                  <a:gd name="connsiteY2" fmla="*/ 347712 h 387422"/>
                  <a:gd name="connsiteX3" fmla="*/ 286791 w 1089207"/>
                  <a:gd name="connsiteY3" fmla="*/ 366762 h 387422"/>
                  <a:gd name="connsiteX4" fmla="*/ 70891 w 1089207"/>
                  <a:gd name="connsiteY4" fmla="*/ 30212 h 387422"/>
                  <a:gd name="connsiteX5" fmla="*/ 48666 w 1089207"/>
                  <a:gd name="connsiteY5" fmla="*/ 17512 h 387422"/>
                  <a:gd name="connsiteX6" fmla="*/ 70891 w 1089207"/>
                  <a:gd name="connsiteY6" fmla="*/ 134987 h 387422"/>
                  <a:gd name="connsiteX7" fmla="*/ 975766 w 1089207"/>
                  <a:gd name="connsiteY7" fmla="*/ 138162 h 387422"/>
                  <a:gd name="connsiteX8" fmla="*/ 1080541 w 1089207"/>
                  <a:gd name="connsiteY8" fmla="*/ 11162 h 387422"/>
                  <a:gd name="connsiteX0" fmla="*/ 156616 w 1089207"/>
                  <a:gd name="connsiteY0" fmla="*/ 315962 h 387609"/>
                  <a:gd name="connsiteX1" fmla="*/ 239166 w 1089207"/>
                  <a:gd name="connsiteY1" fmla="*/ 347712 h 387609"/>
                  <a:gd name="connsiteX2" fmla="*/ 286791 w 1089207"/>
                  <a:gd name="connsiteY2" fmla="*/ 366762 h 387609"/>
                  <a:gd name="connsiteX3" fmla="*/ 70891 w 1089207"/>
                  <a:gd name="connsiteY3" fmla="*/ 30212 h 387609"/>
                  <a:gd name="connsiteX4" fmla="*/ 48666 w 1089207"/>
                  <a:gd name="connsiteY4" fmla="*/ 17512 h 387609"/>
                  <a:gd name="connsiteX5" fmla="*/ 70891 w 1089207"/>
                  <a:gd name="connsiteY5" fmla="*/ 134987 h 387609"/>
                  <a:gd name="connsiteX6" fmla="*/ 975766 w 1089207"/>
                  <a:gd name="connsiteY6" fmla="*/ 138162 h 387609"/>
                  <a:gd name="connsiteX7" fmla="*/ 1080541 w 1089207"/>
                  <a:gd name="connsiteY7" fmla="*/ 11162 h 387609"/>
                  <a:gd name="connsiteX0" fmla="*/ 156616 w 1089207"/>
                  <a:gd name="connsiteY0" fmla="*/ 312727 h 384606"/>
                  <a:gd name="connsiteX1" fmla="*/ 239166 w 1089207"/>
                  <a:gd name="connsiteY1" fmla="*/ 344477 h 384606"/>
                  <a:gd name="connsiteX2" fmla="*/ 286791 w 1089207"/>
                  <a:gd name="connsiteY2" fmla="*/ 363527 h 384606"/>
                  <a:gd name="connsiteX3" fmla="*/ 162968 w 1089207"/>
                  <a:gd name="connsiteY3" fmla="*/ 23803 h 384606"/>
                  <a:gd name="connsiteX4" fmla="*/ 70891 w 1089207"/>
                  <a:gd name="connsiteY4" fmla="*/ 26977 h 384606"/>
                  <a:gd name="connsiteX5" fmla="*/ 48666 w 1089207"/>
                  <a:gd name="connsiteY5" fmla="*/ 14277 h 384606"/>
                  <a:gd name="connsiteX6" fmla="*/ 70891 w 1089207"/>
                  <a:gd name="connsiteY6" fmla="*/ 131752 h 384606"/>
                  <a:gd name="connsiteX7" fmla="*/ 975766 w 1089207"/>
                  <a:gd name="connsiteY7" fmla="*/ 134927 h 384606"/>
                  <a:gd name="connsiteX8" fmla="*/ 1080541 w 1089207"/>
                  <a:gd name="connsiteY8" fmla="*/ 7927 h 384606"/>
                  <a:gd name="connsiteX0" fmla="*/ 156616 w 1089207"/>
                  <a:gd name="connsiteY0" fmla="*/ 352462 h 424341"/>
                  <a:gd name="connsiteX1" fmla="*/ 239166 w 1089207"/>
                  <a:gd name="connsiteY1" fmla="*/ 384212 h 424341"/>
                  <a:gd name="connsiteX2" fmla="*/ 286791 w 1089207"/>
                  <a:gd name="connsiteY2" fmla="*/ 403262 h 424341"/>
                  <a:gd name="connsiteX3" fmla="*/ 162968 w 1089207"/>
                  <a:gd name="connsiteY3" fmla="*/ 63538 h 424341"/>
                  <a:gd name="connsiteX4" fmla="*/ 99468 w 1089207"/>
                  <a:gd name="connsiteY4" fmla="*/ 37 h 424341"/>
                  <a:gd name="connsiteX5" fmla="*/ 70891 w 1089207"/>
                  <a:gd name="connsiteY5" fmla="*/ 66712 h 424341"/>
                  <a:gd name="connsiteX6" fmla="*/ 48666 w 1089207"/>
                  <a:gd name="connsiteY6" fmla="*/ 54012 h 424341"/>
                  <a:gd name="connsiteX7" fmla="*/ 70891 w 1089207"/>
                  <a:gd name="connsiteY7" fmla="*/ 171487 h 424341"/>
                  <a:gd name="connsiteX8" fmla="*/ 975766 w 1089207"/>
                  <a:gd name="connsiteY8" fmla="*/ 174662 h 424341"/>
                  <a:gd name="connsiteX9" fmla="*/ 1080541 w 1089207"/>
                  <a:gd name="connsiteY9" fmla="*/ 47662 h 424341"/>
                  <a:gd name="connsiteX0" fmla="*/ 156616 w 1089207"/>
                  <a:gd name="connsiteY0" fmla="*/ 352462 h 424341"/>
                  <a:gd name="connsiteX1" fmla="*/ 239166 w 1089207"/>
                  <a:gd name="connsiteY1" fmla="*/ 384212 h 424341"/>
                  <a:gd name="connsiteX2" fmla="*/ 286791 w 1089207"/>
                  <a:gd name="connsiteY2" fmla="*/ 403262 h 424341"/>
                  <a:gd name="connsiteX3" fmla="*/ 162968 w 1089207"/>
                  <a:gd name="connsiteY3" fmla="*/ 63538 h 424341"/>
                  <a:gd name="connsiteX4" fmla="*/ 99468 w 1089207"/>
                  <a:gd name="connsiteY4" fmla="*/ 37 h 424341"/>
                  <a:gd name="connsiteX5" fmla="*/ 67716 w 1089207"/>
                  <a:gd name="connsiteY5" fmla="*/ 54012 h 424341"/>
                  <a:gd name="connsiteX6" fmla="*/ 48666 w 1089207"/>
                  <a:gd name="connsiteY6" fmla="*/ 54012 h 424341"/>
                  <a:gd name="connsiteX7" fmla="*/ 70891 w 1089207"/>
                  <a:gd name="connsiteY7" fmla="*/ 171487 h 424341"/>
                  <a:gd name="connsiteX8" fmla="*/ 975766 w 1089207"/>
                  <a:gd name="connsiteY8" fmla="*/ 174662 h 424341"/>
                  <a:gd name="connsiteX9" fmla="*/ 1080541 w 1089207"/>
                  <a:gd name="connsiteY9" fmla="*/ 47662 h 424341"/>
                  <a:gd name="connsiteX0" fmla="*/ 156616 w 1089207"/>
                  <a:gd name="connsiteY0" fmla="*/ 355624 h 427503"/>
                  <a:gd name="connsiteX1" fmla="*/ 239166 w 1089207"/>
                  <a:gd name="connsiteY1" fmla="*/ 387374 h 427503"/>
                  <a:gd name="connsiteX2" fmla="*/ 286791 w 1089207"/>
                  <a:gd name="connsiteY2" fmla="*/ 406424 h 427503"/>
                  <a:gd name="connsiteX3" fmla="*/ 162968 w 1089207"/>
                  <a:gd name="connsiteY3" fmla="*/ 66700 h 427503"/>
                  <a:gd name="connsiteX4" fmla="*/ 112168 w 1089207"/>
                  <a:gd name="connsiteY4" fmla="*/ 24 h 427503"/>
                  <a:gd name="connsiteX5" fmla="*/ 67716 w 1089207"/>
                  <a:gd name="connsiteY5" fmla="*/ 57174 h 427503"/>
                  <a:gd name="connsiteX6" fmla="*/ 48666 w 1089207"/>
                  <a:gd name="connsiteY6" fmla="*/ 57174 h 427503"/>
                  <a:gd name="connsiteX7" fmla="*/ 70891 w 1089207"/>
                  <a:gd name="connsiteY7" fmla="*/ 174649 h 427503"/>
                  <a:gd name="connsiteX8" fmla="*/ 975766 w 1089207"/>
                  <a:gd name="connsiteY8" fmla="*/ 177824 h 427503"/>
                  <a:gd name="connsiteX9" fmla="*/ 1080541 w 1089207"/>
                  <a:gd name="connsiteY9" fmla="*/ 50824 h 427503"/>
                  <a:gd name="connsiteX0" fmla="*/ 156616 w 1080541"/>
                  <a:gd name="connsiteY0" fmla="*/ 355624 h 427503"/>
                  <a:gd name="connsiteX1" fmla="*/ 239166 w 1080541"/>
                  <a:gd name="connsiteY1" fmla="*/ 387374 h 427503"/>
                  <a:gd name="connsiteX2" fmla="*/ 286791 w 1080541"/>
                  <a:gd name="connsiteY2" fmla="*/ 406424 h 427503"/>
                  <a:gd name="connsiteX3" fmla="*/ 162968 w 1080541"/>
                  <a:gd name="connsiteY3" fmla="*/ 66700 h 427503"/>
                  <a:gd name="connsiteX4" fmla="*/ 112168 w 1080541"/>
                  <a:gd name="connsiteY4" fmla="*/ 24 h 427503"/>
                  <a:gd name="connsiteX5" fmla="*/ 67716 w 1080541"/>
                  <a:gd name="connsiteY5" fmla="*/ 57174 h 427503"/>
                  <a:gd name="connsiteX6" fmla="*/ 48666 w 1080541"/>
                  <a:gd name="connsiteY6" fmla="*/ 57174 h 427503"/>
                  <a:gd name="connsiteX7" fmla="*/ 70891 w 1080541"/>
                  <a:gd name="connsiteY7" fmla="*/ 174649 h 427503"/>
                  <a:gd name="connsiteX8" fmla="*/ 975766 w 1080541"/>
                  <a:gd name="connsiteY8" fmla="*/ 177824 h 427503"/>
                  <a:gd name="connsiteX9" fmla="*/ 1080541 w 1080541"/>
                  <a:gd name="connsiteY9" fmla="*/ 50824 h 427503"/>
                  <a:gd name="connsiteX0" fmla="*/ 156616 w 1080541"/>
                  <a:gd name="connsiteY0" fmla="*/ 355624 h 427503"/>
                  <a:gd name="connsiteX1" fmla="*/ 239166 w 1080541"/>
                  <a:gd name="connsiteY1" fmla="*/ 387374 h 427503"/>
                  <a:gd name="connsiteX2" fmla="*/ 286791 w 1080541"/>
                  <a:gd name="connsiteY2" fmla="*/ 406424 h 427503"/>
                  <a:gd name="connsiteX3" fmla="*/ 162968 w 1080541"/>
                  <a:gd name="connsiteY3" fmla="*/ 66700 h 427503"/>
                  <a:gd name="connsiteX4" fmla="*/ 112168 w 1080541"/>
                  <a:gd name="connsiteY4" fmla="*/ 24 h 427503"/>
                  <a:gd name="connsiteX5" fmla="*/ 67716 w 1080541"/>
                  <a:gd name="connsiteY5" fmla="*/ 57174 h 427503"/>
                  <a:gd name="connsiteX6" fmla="*/ 48666 w 1080541"/>
                  <a:gd name="connsiteY6" fmla="*/ 57174 h 427503"/>
                  <a:gd name="connsiteX7" fmla="*/ 70891 w 1080541"/>
                  <a:gd name="connsiteY7" fmla="*/ 174649 h 427503"/>
                  <a:gd name="connsiteX8" fmla="*/ 975766 w 1080541"/>
                  <a:gd name="connsiteY8" fmla="*/ 177824 h 427503"/>
                  <a:gd name="connsiteX9" fmla="*/ 1080541 w 1080541"/>
                  <a:gd name="connsiteY9" fmla="*/ 50824 h 427503"/>
                  <a:gd name="connsiteX0" fmla="*/ 114316 w 1038241"/>
                  <a:gd name="connsiteY0" fmla="*/ 355624 h 427503"/>
                  <a:gd name="connsiteX1" fmla="*/ 196866 w 1038241"/>
                  <a:gd name="connsiteY1" fmla="*/ 387374 h 427503"/>
                  <a:gd name="connsiteX2" fmla="*/ 244491 w 1038241"/>
                  <a:gd name="connsiteY2" fmla="*/ 406424 h 427503"/>
                  <a:gd name="connsiteX3" fmla="*/ 120668 w 1038241"/>
                  <a:gd name="connsiteY3" fmla="*/ 66700 h 427503"/>
                  <a:gd name="connsiteX4" fmla="*/ 69868 w 1038241"/>
                  <a:gd name="connsiteY4" fmla="*/ 24 h 427503"/>
                  <a:gd name="connsiteX5" fmla="*/ 25416 w 1038241"/>
                  <a:gd name="connsiteY5" fmla="*/ 57174 h 427503"/>
                  <a:gd name="connsiteX6" fmla="*/ 6366 w 1038241"/>
                  <a:gd name="connsiteY6" fmla="*/ 57174 h 427503"/>
                  <a:gd name="connsiteX7" fmla="*/ 28591 w 1038241"/>
                  <a:gd name="connsiteY7" fmla="*/ 174649 h 427503"/>
                  <a:gd name="connsiteX8" fmla="*/ 933466 w 1038241"/>
                  <a:gd name="connsiteY8" fmla="*/ 177824 h 427503"/>
                  <a:gd name="connsiteX9" fmla="*/ 1038241 w 1038241"/>
                  <a:gd name="connsiteY9" fmla="*/ 50824 h 427503"/>
                  <a:gd name="connsiteX0" fmla="*/ 114316 w 1038241"/>
                  <a:gd name="connsiteY0" fmla="*/ 355624 h 403323"/>
                  <a:gd name="connsiteX1" fmla="*/ 196866 w 1038241"/>
                  <a:gd name="connsiteY1" fmla="*/ 387374 h 403323"/>
                  <a:gd name="connsiteX2" fmla="*/ 307991 w 1038241"/>
                  <a:gd name="connsiteY2" fmla="*/ 79399 h 403323"/>
                  <a:gd name="connsiteX3" fmla="*/ 120668 w 1038241"/>
                  <a:gd name="connsiteY3" fmla="*/ 66700 h 403323"/>
                  <a:gd name="connsiteX4" fmla="*/ 69868 w 1038241"/>
                  <a:gd name="connsiteY4" fmla="*/ 24 h 403323"/>
                  <a:gd name="connsiteX5" fmla="*/ 25416 w 1038241"/>
                  <a:gd name="connsiteY5" fmla="*/ 57174 h 403323"/>
                  <a:gd name="connsiteX6" fmla="*/ 6366 w 1038241"/>
                  <a:gd name="connsiteY6" fmla="*/ 57174 h 403323"/>
                  <a:gd name="connsiteX7" fmla="*/ 28591 w 1038241"/>
                  <a:gd name="connsiteY7" fmla="*/ 174649 h 403323"/>
                  <a:gd name="connsiteX8" fmla="*/ 933466 w 1038241"/>
                  <a:gd name="connsiteY8" fmla="*/ 177824 h 403323"/>
                  <a:gd name="connsiteX9" fmla="*/ 1038241 w 1038241"/>
                  <a:gd name="connsiteY9" fmla="*/ 50824 h 403323"/>
                  <a:gd name="connsiteX0" fmla="*/ 114316 w 1038241"/>
                  <a:gd name="connsiteY0" fmla="*/ 355624 h 407371"/>
                  <a:gd name="connsiteX1" fmla="*/ 196866 w 1038241"/>
                  <a:gd name="connsiteY1" fmla="*/ 387374 h 407371"/>
                  <a:gd name="connsiteX2" fmla="*/ 333393 w 1038241"/>
                  <a:gd name="connsiteY2" fmla="*/ 22250 h 407371"/>
                  <a:gd name="connsiteX3" fmla="*/ 307991 w 1038241"/>
                  <a:gd name="connsiteY3" fmla="*/ 79399 h 407371"/>
                  <a:gd name="connsiteX4" fmla="*/ 120668 w 1038241"/>
                  <a:gd name="connsiteY4" fmla="*/ 66700 h 407371"/>
                  <a:gd name="connsiteX5" fmla="*/ 69868 w 1038241"/>
                  <a:gd name="connsiteY5" fmla="*/ 24 h 407371"/>
                  <a:gd name="connsiteX6" fmla="*/ 25416 w 1038241"/>
                  <a:gd name="connsiteY6" fmla="*/ 57174 h 407371"/>
                  <a:gd name="connsiteX7" fmla="*/ 6366 w 1038241"/>
                  <a:gd name="connsiteY7" fmla="*/ 57174 h 407371"/>
                  <a:gd name="connsiteX8" fmla="*/ 28591 w 1038241"/>
                  <a:gd name="connsiteY8" fmla="*/ 174649 h 407371"/>
                  <a:gd name="connsiteX9" fmla="*/ 933466 w 1038241"/>
                  <a:gd name="connsiteY9" fmla="*/ 177824 h 407371"/>
                  <a:gd name="connsiteX10" fmla="*/ 1038241 w 1038241"/>
                  <a:gd name="connsiteY10" fmla="*/ 50824 h 407371"/>
                  <a:gd name="connsiteX0" fmla="*/ 114316 w 1038241"/>
                  <a:gd name="connsiteY0" fmla="*/ 381723 h 435512"/>
                  <a:gd name="connsiteX1" fmla="*/ 196866 w 1038241"/>
                  <a:gd name="connsiteY1" fmla="*/ 413473 h 435512"/>
                  <a:gd name="connsiteX2" fmla="*/ 336568 w 1038241"/>
                  <a:gd name="connsiteY2" fmla="*/ 19774 h 435512"/>
                  <a:gd name="connsiteX3" fmla="*/ 333393 w 1038241"/>
                  <a:gd name="connsiteY3" fmla="*/ 48349 h 435512"/>
                  <a:gd name="connsiteX4" fmla="*/ 307991 w 1038241"/>
                  <a:gd name="connsiteY4" fmla="*/ 105498 h 435512"/>
                  <a:gd name="connsiteX5" fmla="*/ 120668 w 1038241"/>
                  <a:gd name="connsiteY5" fmla="*/ 92799 h 435512"/>
                  <a:gd name="connsiteX6" fmla="*/ 69868 w 1038241"/>
                  <a:gd name="connsiteY6" fmla="*/ 26123 h 435512"/>
                  <a:gd name="connsiteX7" fmla="*/ 25416 w 1038241"/>
                  <a:gd name="connsiteY7" fmla="*/ 83273 h 435512"/>
                  <a:gd name="connsiteX8" fmla="*/ 6366 w 1038241"/>
                  <a:gd name="connsiteY8" fmla="*/ 83273 h 435512"/>
                  <a:gd name="connsiteX9" fmla="*/ 28591 w 1038241"/>
                  <a:gd name="connsiteY9" fmla="*/ 200748 h 435512"/>
                  <a:gd name="connsiteX10" fmla="*/ 933466 w 1038241"/>
                  <a:gd name="connsiteY10" fmla="*/ 203923 h 435512"/>
                  <a:gd name="connsiteX11" fmla="*/ 1038241 w 1038241"/>
                  <a:gd name="connsiteY11" fmla="*/ 76923 h 435512"/>
                  <a:gd name="connsiteX0" fmla="*/ 114316 w 1038241"/>
                  <a:gd name="connsiteY0" fmla="*/ 384698 h 438260"/>
                  <a:gd name="connsiteX1" fmla="*/ 196866 w 1038241"/>
                  <a:gd name="connsiteY1" fmla="*/ 416448 h 438260"/>
                  <a:gd name="connsiteX2" fmla="*/ 438168 w 1038241"/>
                  <a:gd name="connsiteY2" fmla="*/ 25924 h 438260"/>
                  <a:gd name="connsiteX3" fmla="*/ 336568 w 1038241"/>
                  <a:gd name="connsiteY3" fmla="*/ 22749 h 438260"/>
                  <a:gd name="connsiteX4" fmla="*/ 333393 w 1038241"/>
                  <a:gd name="connsiteY4" fmla="*/ 51324 h 438260"/>
                  <a:gd name="connsiteX5" fmla="*/ 307991 w 1038241"/>
                  <a:gd name="connsiteY5" fmla="*/ 108473 h 438260"/>
                  <a:gd name="connsiteX6" fmla="*/ 120668 w 1038241"/>
                  <a:gd name="connsiteY6" fmla="*/ 95774 h 438260"/>
                  <a:gd name="connsiteX7" fmla="*/ 69868 w 1038241"/>
                  <a:gd name="connsiteY7" fmla="*/ 29098 h 438260"/>
                  <a:gd name="connsiteX8" fmla="*/ 25416 w 1038241"/>
                  <a:gd name="connsiteY8" fmla="*/ 86248 h 438260"/>
                  <a:gd name="connsiteX9" fmla="*/ 6366 w 1038241"/>
                  <a:gd name="connsiteY9" fmla="*/ 86248 h 438260"/>
                  <a:gd name="connsiteX10" fmla="*/ 28591 w 1038241"/>
                  <a:gd name="connsiteY10" fmla="*/ 203723 h 438260"/>
                  <a:gd name="connsiteX11" fmla="*/ 933466 w 1038241"/>
                  <a:gd name="connsiteY11" fmla="*/ 206898 h 438260"/>
                  <a:gd name="connsiteX12" fmla="*/ 1038241 w 1038241"/>
                  <a:gd name="connsiteY12" fmla="*/ 79898 h 438260"/>
                  <a:gd name="connsiteX0" fmla="*/ 114316 w 1038241"/>
                  <a:gd name="connsiteY0" fmla="*/ 365977 h 417724"/>
                  <a:gd name="connsiteX1" fmla="*/ 196866 w 1038241"/>
                  <a:gd name="connsiteY1" fmla="*/ 397727 h 417724"/>
                  <a:gd name="connsiteX2" fmla="*/ 438168 w 1038241"/>
                  <a:gd name="connsiteY2" fmla="*/ 32604 h 417724"/>
                  <a:gd name="connsiteX3" fmla="*/ 438168 w 1038241"/>
                  <a:gd name="connsiteY3" fmla="*/ 7203 h 417724"/>
                  <a:gd name="connsiteX4" fmla="*/ 336568 w 1038241"/>
                  <a:gd name="connsiteY4" fmla="*/ 4028 h 417724"/>
                  <a:gd name="connsiteX5" fmla="*/ 333393 w 1038241"/>
                  <a:gd name="connsiteY5" fmla="*/ 32603 h 417724"/>
                  <a:gd name="connsiteX6" fmla="*/ 307991 w 1038241"/>
                  <a:gd name="connsiteY6" fmla="*/ 89752 h 417724"/>
                  <a:gd name="connsiteX7" fmla="*/ 120668 w 1038241"/>
                  <a:gd name="connsiteY7" fmla="*/ 77053 h 417724"/>
                  <a:gd name="connsiteX8" fmla="*/ 69868 w 1038241"/>
                  <a:gd name="connsiteY8" fmla="*/ 10377 h 417724"/>
                  <a:gd name="connsiteX9" fmla="*/ 25416 w 1038241"/>
                  <a:gd name="connsiteY9" fmla="*/ 67527 h 417724"/>
                  <a:gd name="connsiteX10" fmla="*/ 6366 w 1038241"/>
                  <a:gd name="connsiteY10" fmla="*/ 67527 h 417724"/>
                  <a:gd name="connsiteX11" fmla="*/ 28591 w 1038241"/>
                  <a:gd name="connsiteY11" fmla="*/ 185002 h 417724"/>
                  <a:gd name="connsiteX12" fmla="*/ 933466 w 1038241"/>
                  <a:gd name="connsiteY12" fmla="*/ 188177 h 417724"/>
                  <a:gd name="connsiteX13" fmla="*/ 1038241 w 1038241"/>
                  <a:gd name="connsiteY13" fmla="*/ 61177 h 417724"/>
                  <a:gd name="connsiteX0" fmla="*/ 114316 w 1038241"/>
                  <a:gd name="connsiteY0" fmla="*/ 365977 h 417498"/>
                  <a:gd name="connsiteX1" fmla="*/ 196866 w 1038241"/>
                  <a:gd name="connsiteY1" fmla="*/ 397727 h 417498"/>
                  <a:gd name="connsiteX2" fmla="*/ 400068 w 1038241"/>
                  <a:gd name="connsiteY2" fmla="*/ 35779 h 417498"/>
                  <a:gd name="connsiteX3" fmla="*/ 438168 w 1038241"/>
                  <a:gd name="connsiteY3" fmla="*/ 32604 h 417498"/>
                  <a:gd name="connsiteX4" fmla="*/ 438168 w 1038241"/>
                  <a:gd name="connsiteY4" fmla="*/ 7203 h 417498"/>
                  <a:gd name="connsiteX5" fmla="*/ 336568 w 1038241"/>
                  <a:gd name="connsiteY5" fmla="*/ 4028 h 417498"/>
                  <a:gd name="connsiteX6" fmla="*/ 333393 w 1038241"/>
                  <a:gd name="connsiteY6" fmla="*/ 32603 h 417498"/>
                  <a:gd name="connsiteX7" fmla="*/ 307991 w 1038241"/>
                  <a:gd name="connsiteY7" fmla="*/ 89752 h 417498"/>
                  <a:gd name="connsiteX8" fmla="*/ 120668 w 1038241"/>
                  <a:gd name="connsiteY8" fmla="*/ 77053 h 417498"/>
                  <a:gd name="connsiteX9" fmla="*/ 69868 w 1038241"/>
                  <a:gd name="connsiteY9" fmla="*/ 10377 h 417498"/>
                  <a:gd name="connsiteX10" fmla="*/ 25416 w 1038241"/>
                  <a:gd name="connsiteY10" fmla="*/ 67527 h 417498"/>
                  <a:gd name="connsiteX11" fmla="*/ 6366 w 1038241"/>
                  <a:gd name="connsiteY11" fmla="*/ 67527 h 417498"/>
                  <a:gd name="connsiteX12" fmla="*/ 28591 w 1038241"/>
                  <a:gd name="connsiteY12" fmla="*/ 185002 h 417498"/>
                  <a:gd name="connsiteX13" fmla="*/ 933466 w 1038241"/>
                  <a:gd name="connsiteY13" fmla="*/ 188177 h 417498"/>
                  <a:gd name="connsiteX14" fmla="*/ 1038241 w 1038241"/>
                  <a:gd name="connsiteY14" fmla="*/ 61177 h 417498"/>
                  <a:gd name="connsiteX0" fmla="*/ 114316 w 1038241"/>
                  <a:gd name="connsiteY0" fmla="*/ 365977 h 414795"/>
                  <a:gd name="connsiteX1" fmla="*/ 196866 w 1038241"/>
                  <a:gd name="connsiteY1" fmla="*/ 397727 h 414795"/>
                  <a:gd name="connsiteX2" fmla="*/ 400068 w 1038241"/>
                  <a:gd name="connsiteY2" fmla="*/ 73879 h 414795"/>
                  <a:gd name="connsiteX3" fmla="*/ 400068 w 1038241"/>
                  <a:gd name="connsiteY3" fmla="*/ 35779 h 414795"/>
                  <a:gd name="connsiteX4" fmla="*/ 438168 w 1038241"/>
                  <a:gd name="connsiteY4" fmla="*/ 32604 h 414795"/>
                  <a:gd name="connsiteX5" fmla="*/ 438168 w 1038241"/>
                  <a:gd name="connsiteY5" fmla="*/ 7203 h 414795"/>
                  <a:gd name="connsiteX6" fmla="*/ 336568 w 1038241"/>
                  <a:gd name="connsiteY6" fmla="*/ 4028 h 414795"/>
                  <a:gd name="connsiteX7" fmla="*/ 333393 w 1038241"/>
                  <a:gd name="connsiteY7" fmla="*/ 32603 h 414795"/>
                  <a:gd name="connsiteX8" fmla="*/ 307991 w 1038241"/>
                  <a:gd name="connsiteY8" fmla="*/ 89752 h 414795"/>
                  <a:gd name="connsiteX9" fmla="*/ 120668 w 1038241"/>
                  <a:gd name="connsiteY9" fmla="*/ 77053 h 414795"/>
                  <a:gd name="connsiteX10" fmla="*/ 69868 w 1038241"/>
                  <a:gd name="connsiteY10" fmla="*/ 10377 h 414795"/>
                  <a:gd name="connsiteX11" fmla="*/ 25416 w 1038241"/>
                  <a:gd name="connsiteY11" fmla="*/ 67527 h 414795"/>
                  <a:gd name="connsiteX12" fmla="*/ 6366 w 1038241"/>
                  <a:gd name="connsiteY12" fmla="*/ 67527 h 414795"/>
                  <a:gd name="connsiteX13" fmla="*/ 28591 w 1038241"/>
                  <a:gd name="connsiteY13" fmla="*/ 185002 h 414795"/>
                  <a:gd name="connsiteX14" fmla="*/ 933466 w 1038241"/>
                  <a:gd name="connsiteY14" fmla="*/ 188177 h 414795"/>
                  <a:gd name="connsiteX15" fmla="*/ 1038241 w 1038241"/>
                  <a:gd name="connsiteY15" fmla="*/ 61177 h 414795"/>
                  <a:gd name="connsiteX0" fmla="*/ 114316 w 1038241"/>
                  <a:gd name="connsiteY0" fmla="*/ 365977 h 414571"/>
                  <a:gd name="connsiteX1" fmla="*/ 196866 w 1038241"/>
                  <a:gd name="connsiteY1" fmla="*/ 397727 h 414571"/>
                  <a:gd name="connsiteX2" fmla="*/ 479443 w 1038241"/>
                  <a:gd name="connsiteY2" fmla="*/ 77055 h 414571"/>
                  <a:gd name="connsiteX3" fmla="*/ 400068 w 1038241"/>
                  <a:gd name="connsiteY3" fmla="*/ 73879 h 414571"/>
                  <a:gd name="connsiteX4" fmla="*/ 400068 w 1038241"/>
                  <a:gd name="connsiteY4" fmla="*/ 35779 h 414571"/>
                  <a:gd name="connsiteX5" fmla="*/ 438168 w 1038241"/>
                  <a:gd name="connsiteY5" fmla="*/ 32604 h 414571"/>
                  <a:gd name="connsiteX6" fmla="*/ 438168 w 1038241"/>
                  <a:gd name="connsiteY6" fmla="*/ 7203 h 414571"/>
                  <a:gd name="connsiteX7" fmla="*/ 336568 w 1038241"/>
                  <a:gd name="connsiteY7" fmla="*/ 4028 h 414571"/>
                  <a:gd name="connsiteX8" fmla="*/ 333393 w 1038241"/>
                  <a:gd name="connsiteY8" fmla="*/ 32603 h 414571"/>
                  <a:gd name="connsiteX9" fmla="*/ 307991 w 1038241"/>
                  <a:gd name="connsiteY9" fmla="*/ 89752 h 414571"/>
                  <a:gd name="connsiteX10" fmla="*/ 120668 w 1038241"/>
                  <a:gd name="connsiteY10" fmla="*/ 77053 h 414571"/>
                  <a:gd name="connsiteX11" fmla="*/ 69868 w 1038241"/>
                  <a:gd name="connsiteY11" fmla="*/ 10377 h 414571"/>
                  <a:gd name="connsiteX12" fmla="*/ 25416 w 1038241"/>
                  <a:gd name="connsiteY12" fmla="*/ 67527 h 414571"/>
                  <a:gd name="connsiteX13" fmla="*/ 6366 w 1038241"/>
                  <a:gd name="connsiteY13" fmla="*/ 67527 h 414571"/>
                  <a:gd name="connsiteX14" fmla="*/ 28591 w 1038241"/>
                  <a:gd name="connsiteY14" fmla="*/ 185002 h 414571"/>
                  <a:gd name="connsiteX15" fmla="*/ 933466 w 1038241"/>
                  <a:gd name="connsiteY15" fmla="*/ 188177 h 414571"/>
                  <a:gd name="connsiteX16" fmla="*/ 1038241 w 1038241"/>
                  <a:gd name="connsiteY16" fmla="*/ 61177 h 414571"/>
                  <a:gd name="connsiteX0" fmla="*/ 114316 w 1038241"/>
                  <a:gd name="connsiteY0" fmla="*/ 452271 h 512004"/>
                  <a:gd name="connsiteX1" fmla="*/ 196866 w 1038241"/>
                  <a:gd name="connsiteY1" fmla="*/ 484021 h 512004"/>
                  <a:gd name="connsiteX2" fmla="*/ 469918 w 1038241"/>
                  <a:gd name="connsiteY2" fmla="*/ 7774 h 512004"/>
                  <a:gd name="connsiteX3" fmla="*/ 479443 w 1038241"/>
                  <a:gd name="connsiteY3" fmla="*/ 163349 h 512004"/>
                  <a:gd name="connsiteX4" fmla="*/ 400068 w 1038241"/>
                  <a:gd name="connsiteY4" fmla="*/ 160173 h 512004"/>
                  <a:gd name="connsiteX5" fmla="*/ 400068 w 1038241"/>
                  <a:gd name="connsiteY5" fmla="*/ 122073 h 512004"/>
                  <a:gd name="connsiteX6" fmla="*/ 438168 w 1038241"/>
                  <a:gd name="connsiteY6" fmla="*/ 118898 h 512004"/>
                  <a:gd name="connsiteX7" fmla="*/ 438168 w 1038241"/>
                  <a:gd name="connsiteY7" fmla="*/ 93497 h 512004"/>
                  <a:gd name="connsiteX8" fmla="*/ 336568 w 1038241"/>
                  <a:gd name="connsiteY8" fmla="*/ 90322 h 512004"/>
                  <a:gd name="connsiteX9" fmla="*/ 333393 w 1038241"/>
                  <a:gd name="connsiteY9" fmla="*/ 118897 h 512004"/>
                  <a:gd name="connsiteX10" fmla="*/ 307991 w 1038241"/>
                  <a:gd name="connsiteY10" fmla="*/ 176046 h 512004"/>
                  <a:gd name="connsiteX11" fmla="*/ 120668 w 1038241"/>
                  <a:gd name="connsiteY11" fmla="*/ 163347 h 512004"/>
                  <a:gd name="connsiteX12" fmla="*/ 69868 w 1038241"/>
                  <a:gd name="connsiteY12" fmla="*/ 96671 h 512004"/>
                  <a:gd name="connsiteX13" fmla="*/ 25416 w 1038241"/>
                  <a:gd name="connsiteY13" fmla="*/ 153821 h 512004"/>
                  <a:gd name="connsiteX14" fmla="*/ 6366 w 1038241"/>
                  <a:gd name="connsiteY14" fmla="*/ 153821 h 512004"/>
                  <a:gd name="connsiteX15" fmla="*/ 28591 w 1038241"/>
                  <a:gd name="connsiteY15" fmla="*/ 271296 h 512004"/>
                  <a:gd name="connsiteX16" fmla="*/ 933466 w 1038241"/>
                  <a:gd name="connsiteY16" fmla="*/ 274471 h 512004"/>
                  <a:gd name="connsiteX17" fmla="*/ 1038241 w 1038241"/>
                  <a:gd name="connsiteY17" fmla="*/ 147471 h 512004"/>
                  <a:gd name="connsiteX0" fmla="*/ 114316 w 1038241"/>
                  <a:gd name="connsiteY0" fmla="*/ 474766 h 534499"/>
                  <a:gd name="connsiteX1" fmla="*/ 196866 w 1038241"/>
                  <a:gd name="connsiteY1" fmla="*/ 506516 h 534499"/>
                  <a:gd name="connsiteX2" fmla="*/ 555643 w 1038241"/>
                  <a:gd name="connsiteY2" fmla="*/ 30268 h 534499"/>
                  <a:gd name="connsiteX3" fmla="*/ 469918 w 1038241"/>
                  <a:gd name="connsiteY3" fmla="*/ 30269 h 534499"/>
                  <a:gd name="connsiteX4" fmla="*/ 479443 w 1038241"/>
                  <a:gd name="connsiteY4" fmla="*/ 185844 h 534499"/>
                  <a:gd name="connsiteX5" fmla="*/ 400068 w 1038241"/>
                  <a:gd name="connsiteY5" fmla="*/ 182668 h 534499"/>
                  <a:gd name="connsiteX6" fmla="*/ 400068 w 1038241"/>
                  <a:gd name="connsiteY6" fmla="*/ 144568 h 534499"/>
                  <a:gd name="connsiteX7" fmla="*/ 438168 w 1038241"/>
                  <a:gd name="connsiteY7" fmla="*/ 141393 h 534499"/>
                  <a:gd name="connsiteX8" fmla="*/ 438168 w 1038241"/>
                  <a:gd name="connsiteY8" fmla="*/ 115992 h 534499"/>
                  <a:gd name="connsiteX9" fmla="*/ 336568 w 1038241"/>
                  <a:gd name="connsiteY9" fmla="*/ 112817 h 534499"/>
                  <a:gd name="connsiteX10" fmla="*/ 333393 w 1038241"/>
                  <a:gd name="connsiteY10" fmla="*/ 141392 h 534499"/>
                  <a:gd name="connsiteX11" fmla="*/ 307991 w 1038241"/>
                  <a:gd name="connsiteY11" fmla="*/ 198541 h 534499"/>
                  <a:gd name="connsiteX12" fmla="*/ 120668 w 1038241"/>
                  <a:gd name="connsiteY12" fmla="*/ 185842 h 534499"/>
                  <a:gd name="connsiteX13" fmla="*/ 69868 w 1038241"/>
                  <a:gd name="connsiteY13" fmla="*/ 119166 h 534499"/>
                  <a:gd name="connsiteX14" fmla="*/ 25416 w 1038241"/>
                  <a:gd name="connsiteY14" fmla="*/ 176316 h 534499"/>
                  <a:gd name="connsiteX15" fmla="*/ 6366 w 1038241"/>
                  <a:gd name="connsiteY15" fmla="*/ 176316 h 534499"/>
                  <a:gd name="connsiteX16" fmla="*/ 28591 w 1038241"/>
                  <a:gd name="connsiteY16" fmla="*/ 293791 h 534499"/>
                  <a:gd name="connsiteX17" fmla="*/ 933466 w 1038241"/>
                  <a:gd name="connsiteY17" fmla="*/ 296966 h 534499"/>
                  <a:gd name="connsiteX18" fmla="*/ 1038241 w 1038241"/>
                  <a:gd name="connsiteY18" fmla="*/ 169966 h 534499"/>
                  <a:gd name="connsiteX0" fmla="*/ 114316 w 1038241"/>
                  <a:gd name="connsiteY0" fmla="*/ 539124 h 604385"/>
                  <a:gd name="connsiteX1" fmla="*/ 196866 w 1038241"/>
                  <a:gd name="connsiteY1" fmla="*/ 570874 h 604385"/>
                  <a:gd name="connsiteX2" fmla="*/ 574693 w 1038241"/>
                  <a:gd name="connsiteY2" fmla="*/ 18427 h 604385"/>
                  <a:gd name="connsiteX3" fmla="*/ 555643 w 1038241"/>
                  <a:gd name="connsiteY3" fmla="*/ 94626 h 604385"/>
                  <a:gd name="connsiteX4" fmla="*/ 469918 w 1038241"/>
                  <a:gd name="connsiteY4" fmla="*/ 94627 h 604385"/>
                  <a:gd name="connsiteX5" fmla="*/ 479443 w 1038241"/>
                  <a:gd name="connsiteY5" fmla="*/ 250202 h 604385"/>
                  <a:gd name="connsiteX6" fmla="*/ 400068 w 1038241"/>
                  <a:gd name="connsiteY6" fmla="*/ 247026 h 604385"/>
                  <a:gd name="connsiteX7" fmla="*/ 400068 w 1038241"/>
                  <a:gd name="connsiteY7" fmla="*/ 208926 h 604385"/>
                  <a:gd name="connsiteX8" fmla="*/ 438168 w 1038241"/>
                  <a:gd name="connsiteY8" fmla="*/ 205751 h 604385"/>
                  <a:gd name="connsiteX9" fmla="*/ 438168 w 1038241"/>
                  <a:gd name="connsiteY9" fmla="*/ 180350 h 604385"/>
                  <a:gd name="connsiteX10" fmla="*/ 336568 w 1038241"/>
                  <a:gd name="connsiteY10" fmla="*/ 177175 h 604385"/>
                  <a:gd name="connsiteX11" fmla="*/ 333393 w 1038241"/>
                  <a:gd name="connsiteY11" fmla="*/ 205750 h 604385"/>
                  <a:gd name="connsiteX12" fmla="*/ 307991 w 1038241"/>
                  <a:gd name="connsiteY12" fmla="*/ 262899 h 604385"/>
                  <a:gd name="connsiteX13" fmla="*/ 120668 w 1038241"/>
                  <a:gd name="connsiteY13" fmla="*/ 250200 h 604385"/>
                  <a:gd name="connsiteX14" fmla="*/ 69868 w 1038241"/>
                  <a:gd name="connsiteY14" fmla="*/ 183524 h 604385"/>
                  <a:gd name="connsiteX15" fmla="*/ 25416 w 1038241"/>
                  <a:gd name="connsiteY15" fmla="*/ 240674 h 604385"/>
                  <a:gd name="connsiteX16" fmla="*/ 6366 w 1038241"/>
                  <a:gd name="connsiteY16" fmla="*/ 240674 h 604385"/>
                  <a:gd name="connsiteX17" fmla="*/ 28591 w 1038241"/>
                  <a:gd name="connsiteY17" fmla="*/ 358149 h 604385"/>
                  <a:gd name="connsiteX18" fmla="*/ 933466 w 1038241"/>
                  <a:gd name="connsiteY18" fmla="*/ 361324 h 604385"/>
                  <a:gd name="connsiteX19" fmla="*/ 1038241 w 1038241"/>
                  <a:gd name="connsiteY19" fmla="*/ 234324 h 604385"/>
                  <a:gd name="connsiteX0" fmla="*/ 114316 w 1038241"/>
                  <a:gd name="connsiteY0" fmla="*/ 520697 h 585958"/>
                  <a:gd name="connsiteX1" fmla="*/ 196866 w 1038241"/>
                  <a:gd name="connsiteY1" fmla="*/ 552447 h 585958"/>
                  <a:gd name="connsiteX2" fmla="*/ 574693 w 1038241"/>
                  <a:gd name="connsiteY2" fmla="*/ 0 h 585958"/>
                  <a:gd name="connsiteX3" fmla="*/ 555643 w 1038241"/>
                  <a:gd name="connsiteY3" fmla="*/ 76199 h 585958"/>
                  <a:gd name="connsiteX4" fmla="*/ 469918 w 1038241"/>
                  <a:gd name="connsiteY4" fmla="*/ 76200 h 585958"/>
                  <a:gd name="connsiteX5" fmla="*/ 479443 w 1038241"/>
                  <a:gd name="connsiteY5" fmla="*/ 231775 h 585958"/>
                  <a:gd name="connsiteX6" fmla="*/ 400068 w 1038241"/>
                  <a:gd name="connsiteY6" fmla="*/ 228599 h 585958"/>
                  <a:gd name="connsiteX7" fmla="*/ 400068 w 1038241"/>
                  <a:gd name="connsiteY7" fmla="*/ 190499 h 585958"/>
                  <a:gd name="connsiteX8" fmla="*/ 438168 w 1038241"/>
                  <a:gd name="connsiteY8" fmla="*/ 187324 h 585958"/>
                  <a:gd name="connsiteX9" fmla="*/ 438168 w 1038241"/>
                  <a:gd name="connsiteY9" fmla="*/ 161923 h 585958"/>
                  <a:gd name="connsiteX10" fmla="*/ 336568 w 1038241"/>
                  <a:gd name="connsiteY10" fmla="*/ 158748 h 585958"/>
                  <a:gd name="connsiteX11" fmla="*/ 333393 w 1038241"/>
                  <a:gd name="connsiteY11" fmla="*/ 187323 h 585958"/>
                  <a:gd name="connsiteX12" fmla="*/ 307991 w 1038241"/>
                  <a:gd name="connsiteY12" fmla="*/ 244472 h 585958"/>
                  <a:gd name="connsiteX13" fmla="*/ 120668 w 1038241"/>
                  <a:gd name="connsiteY13" fmla="*/ 231773 h 585958"/>
                  <a:gd name="connsiteX14" fmla="*/ 69868 w 1038241"/>
                  <a:gd name="connsiteY14" fmla="*/ 165097 h 585958"/>
                  <a:gd name="connsiteX15" fmla="*/ 25416 w 1038241"/>
                  <a:gd name="connsiteY15" fmla="*/ 222247 h 585958"/>
                  <a:gd name="connsiteX16" fmla="*/ 6366 w 1038241"/>
                  <a:gd name="connsiteY16" fmla="*/ 222247 h 585958"/>
                  <a:gd name="connsiteX17" fmla="*/ 28591 w 1038241"/>
                  <a:gd name="connsiteY17" fmla="*/ 339722 h 585958"/>
                  <a:gd name="connsiteX18" fmla="*/ 933466 w 1038241"/>
                  <a:gd name="connsiteY18" fmla="*/ 342897 h 585958"/>
                  <a:gd name="connsiteX19" fmla="*/ 1038241 w 1038241"/>
                  <a:gd name="connsiteY19" fmla="*/ 215897 h 585958"/>
                  <a:gd name="connsiteX0" fmla="*/ 114316 w 1038241"/>
                  <a:gd name="connsiteY0" fmla="*/ 520697 h 585958"/>
                  <a:gd name="connsiteX1" fmla="*/ 196866 w 1038241"/>
                  <a:gd name="connsiteY1" fmla="*/ 552447 h 585958"/>
                  <a:gd name="connsiteX2" fmla="*/ 574693 w 1038241"/>
                  <a:gd name="connsiteY2" fmla="*/ 0 h 585958"/>
                  <a:gd name="connsiteX3" fmla="*/ 555643 w 1038241"/>
                  <a:gd name="connsiteY3" fmla="*/ 76199 h 585958"/>
                  <a:gd name="connsiteX4" fmla="*/ 469918 w 1038241"/>
                  <a:gd name="connsiteY4" fmla="*/ 76200 h 585958"/>
                  <a:gd name="connsiteX5" fmla="*/ 479443 w 1038241"/>
                  <a:gd name="connsiteY5" fmla="*/ 231775 h 585958"/>
                  <a:gd name="connsiteX6" fmla="*/ 400068 w 1038241"/>
                  <a:gd name="connsiteY6" fmla="*/ 228599 h 585958"/>
                  <a:gd name="connsiteX7" fmla="*/ 400068 w 1038241"/>
                  <a:gd name="connsiteY7" fmla="*/ 190499 h 585958"/>
                  <a:gd name="connsiteX8" fmla="*/ 438168 w 1038241"/>
                  <a:gd name="connsiteY8" fmla="*/ 187324 h 585958"/>
                  <a:gd name="connsiteX9" fmla="*/ 438168 w 1038241"/>
                  <a:gd name="connsiteY9" fmla="*/ 161923 h 585958"/>
                  <a:gd name="connsiteX10" fmla="*/ 336568 w 1038241"/>
                  <a:gd name="connsiteY10" fmla="*/ 158748 h 585958"/>
                  <a:gd name="connsiteX11" fmla="*/ 333393 w 1038241"/>
                  <a:gd name="connsiteY11" fmla="*/ 187323 h 585958"/>
                  <a:gd name="connsiteX12" fmla="*/ 307991 w 1038241"/>
                  <a:gd name="connsiteY12" fmla="*/ 244472 h 585958"/>
                  <a:gd name="connsiteX13" fmla="*/ 120668 w 1038241"/>
                  <a:gd name="connsiteY13" fmla="*/ 231773 h 585958"/>
                  <a:gd name="connsiteX14" fmla="*/ 69868 w 1038241"/>
                  <a:gd name="connsiteY14" fmla="*/ 165097 h 585958"/>
                  <a:gd name="connsiteX15" fmla="*/ 25416 w 1038241"/>
                  <a:gd name="connsiteY15" fmla="*/ 222247 h 585958"/>
                  <a:gd name="connsiteX16" fmla="*/ 6366 w 1038241"/>
                  <a:gd name="connsiteY16" fmla="*/ 222247 h 585958"/>
                  <a:gd name="connsiteX17" fmla="*/ 28591 w 1038241"/>
                  <a:gd name="connsiteY17" fmla="*/ 339722 h 585958"/>
                  <a:gd name="connsiteX18" fmla="*/ 933466 w 1038241"/>
                  <a:gd name="connsiteY18" fmla="*/ 342897 h 585958"/>
                  <a:gd name="connsiteX19" fmla="*/ 1038241 w 1038241"/>
                  <a:gd name="connsiteY19" fmla="*/ 215897 h 585958"/>
                  <a:gd name="connsiteX0" fmla="*/ 114316 w 1038241"/>
                  <a:gd name="connsiteY0" fmla="*/ 520697 h 552447"/>
                  <a:gd name="connsiteX1" fmla="*/ 196866 w 1038241"/>
                  <a:gd name="connsiteY1" fmla="*/ 552447 h 552447"/>
                  <a:gd name="connsiteX2" fmla="*/ 574693 w 1038241"/>
                  <a:gd name="connsiteY2" fmla="*/ 0 h 552447"/>
                  <a:gd name="connsiteX3" fmla="*/ 555643 w 1038241"/>
                  <a:gd name="connsiteY3" fmla="*/ 76199 h 552447"/>
                  <a:gd name="connsiteX4" fmla="*/ 469918 w 1038241"/>
                  <a:gd name="connsiteY4" fmla="*/ 76200 h 552447"/>
                  <a:gd name="connsiteX5" fmla="*/ 479443 w 1038241"/>
                  <a:gd name="connsiteY5" fmla="*/ 231775 h 552447"/>
                  <a:gd name="connsiteX6" fmla="*/ 400068 w 1038241"/>
                  <a:gd name="connsiteY6" fmla="*/ 228599 h 552447"/>
                  <a:gd name="connsiteX7" fmla="*/ 400068 w 1038241"/>
                  <a:gd name="connsiteY7" fmla="*/ 190499 h 552447"/>
                  <a:gd name="connsiteX8" fmla="*/ 438168 w 1038241"/>
                  <a:gd name="connsiteY8" fmla="*/ 187324 h 552447"/>
                  <a:gd name="connsiteX9" fmla="*/ 438168 w 1038241"/>
                  <a:gd name="connsiteY9" fmla="*/ 161923 h 552447"/>
                  <a:gd name="connsiteX10" fmla="*/ 336568 w 1038241"/>
                  <a:gd name="connsiteY10" fmla="*/ 158748 h 552447"/>
                  <a:gd name="connsiteX11" fmla="*/ 333393 w 1038241"/>
                  <a:gd name="connsiteY11" fmla="*/ 187323 h 552447"/>
                  <a:gd name="connsiteX12" fmla="*/ 307991 w 1038241"/>
                  <a:gd name="connsiteY12" fmla="*/ 244472 h 552447"/>
                  <a:gd name="connsiteX13" fmla="*/ 120668 w 1038241"/>
                  <a:gd name="connsiteY13" fmla="*/ 231773 h 552447"/>
                  <a:gd name="connsiteX14" fmla="*/ 69868 w 1038241"/>
                  <a:gd name="connsiteY14" fmla="*/ 165097 h 552447"/>
                  <a:gd name="connsiteX15" fmla="*/ 25416 w 1038241"/>
                  <a:gd name="connsiteY15" fmla="*/ 222247 h 552447"/>
                  <a:gd name="connsiteX16" fmla="*/ 6366 w 1038241"/>
                  <a:gd name="connsiteY16" fmla="*/ 222247 h 552447"/>
                  <a:gd name="connsiteX17" fmla="*/ 28591 w 1038241"/>
                  <a:gd name="connsiteY17" fmla="*/ 339722 h 552447"/>
                  <a:gd name="connsiteX18" fmla="*/ 933466 w 1038241"/>
                  <a:gd name="connsiteY18" fmla="*/ 342897 h 552447"/>
                  <a:gd name="connsiteX19" fmla="*/ 1038241 w 1038241"/>
                  <a:gd name="connsiteY19" fmla="*/ 215897 h 552447"/>
                  <a:gd name="connsiteX0" fmla="*/ 114316 w 1038241"/>
                  <a:gd name="connsiteY0" fmla="*/ 549275 h 549275"/>
                  <a:gd name="connsiteX1" fmla="*/ 549291 w 1038241"/>
                  <a:gd name="connsiteY1" fmla="*/ 0 h 549275"/>
                  <a:gd name="connsiteX2" fmla="*/ 574693 w 1038241"/>
                  <a:gd name="connsiteY2" fmla="*/ 28578 h 549275"/>
                  <a:gd name="connsiteX3" fmla="*/ 555643 w 1038241"/>
                  <a:gd name="connsiteY3" fmla="*/ 104777 h 549275"/>
                  <a:gd name="connsiteX4" fmla="*/ 469918 w 1038241"/>
                  <a:gd name="connsiteY4" fmla="*/ 104778 h 549275"/>
                  <a:gd name="connsiteX5" fmla="*/ 479443 w 1038241"/>
                  <a:gd name="connsiteY5" fmla="*/ 260353 h 549275"/>
                  <a:gd name="connsiteX6" fmla="*/ 400068 w 1038241"/>
                  <a:gd name="connsiteY6" fmla="*/ 257177 h 549275"/>
                  <a:gd name="connsiteX7" fmla="*/ 400068 w 1038241"/>
                  <a:gd name="connsiteY7" fmla="*/ 219077 h 549275"/>
                  <a:gd name="connsiteX8" fmla="*/ 438168 w 1038241"/>
                  <a:gd name="connsiteY8" fmla="*/ 215902 h 549275"/>
                  <a:gd name="connsiteX9" fmla="*/ 438168 w 1038241"/>
                  <a:gd name="connsiteY9" fmla="*/ 190501 h 549275"/>
                  <a:gd name="connsiteX10" fmla="*/ 336568 w 1038241"/>
                  <a:gd name="connsiteY10" fmla="*/ 187326 h 549275"/>
                  <a:gd name="connsiteX11" fmla="*/ 333393 w 1038241"/>
                  <a:gd name="connsiteY11" fmla="*/ 215901 h 549275"/>
                  <a:gd name="connsiteX12" fmla="*/ 307991 w 1038241"/>
                  <a:gd name="connsiteY12" fmla="*/ 273050 h 549275"/>
                  <a:gd name="connsiteX13" fmla="*/ 120668 w 1038241"/>
                  <a:gd name="connsiteY13" fmla="*/ 260351 h 549275"/>
                  <a:gd name="connsiteX14" fmla="*/ 69868 w 1038241"/>
                  <a:gd name="connsiteY14" fmla="*/ 193675 h 549275"/>
                  <a:gd name="connsiteX15" fmla="*/ 25416 w 1038241"/>
                  <a:gd name="connsiteY15" fmla="*/ 250825 h 549275"/>
                  <a:gd name="connsiteX16" fmla="*/ 6366 w 1038241"/>
                  <a:gd name="connsiteY16" fmla="*/ 250825 h 549275"/>
                  <a:gd name="connsiteX17" fmla="*/ 28591 w 1038241"/>
                  <a:gd name="connsiteY17" fmla="*/ 368300 h 549275"/>
                  <a:gd name="connsiteX18" fmla="*/ 933466 w 1038241"/>
                  <a:gd name="connsiteY18" fmla="*/ 371475 h 549275"/>
                  <a:gd name="connsiteX19" fmla="*/ 1038241 w 1038241"/>
                  <a:gd name="connsiteY19" fmla="*/ 244475 h 549275"/>
                  <a:gd name="connsiteX0" fmla="*/ 114316 w 1038241"/>
                  <a:gd name="connsiteY0" fmla="*/ 550713 h 550713"/>
                  <a:gd name="connsiteX1" fmla="*/ 650893 w 1038241"/>
                  <a:gd name="connsiteY1" fmla="*/ 4616 h 550713"/>
                  <a:gd name="connsiteX2" fmla="*/ 549291 w 1038241"/>
                  <a:gd name="connsiteY2" fmla="*/ 1438 h 550713"/>
                  <a:gd name="connsiteX3" fmla="*/ 574693 w 1038241"/>
                  <a:gd name="connsiteY3" fmla="*/ 30016 h 550713"/>
                  <a:gd name="connsiteX4" fmla="*/ 555643 w 1038241"/>
                  <a:gd name="connsiteY4" fmla="*/ 106215 h 550713"/>
                  <a:gd name="connsiteX5" fmla="*/ 469918 w 1038241"/>
                  <a:gd name="connsiteY5" fmla="*/ 106216 h 550713"/>
                  <a:gd name="connsiteX6" fmla="*/ 479443 w 1038241"/>
                  <a:gd name="connsiteY6" fmla="*/ 261791 h 550713"/>
                  <a:gd name="connsiteX7" fmla="*/ 400068 w 1038241"/>
                  <a:gd name="connsiteY7" fmla="*/ 258615 h 550713"/>
                  <a:gd name="connsiteX8" fmla="*/ 400068 w 1038241"/>
                  <a:gd name="connsiteY8" fmla="*/ 220515 h 550713"/>
                  <a:gd name="connsiteX9" fmla="*/ 438168 w 1038241"/>
                  <a:gd name="connsiteY9" fmla="*/ 217340 h 550713"/>
                  <a:gd name="connsiteX10" fmla="*/ 438168 w 1038241"/>
                  <a:gd name="connsiteY10" fmla="*/ 191939 h 550713"/>
                  <a:gd name="connsiteX11" fmla="*/ 336568 w 1038241"/>
                  <a:gd name="connsiteY11" fmla="*/ 188764 h 550713"/>
                  <a:gd name="connsiteX12" fmla="*/ 333393 w 1038241"/>
                  <a:gd name="connsiteY12" fmla="*/ 217339 h 550713"/>
                  <a:gd name="connsiteX13" fmla="*/ 307991 w 1038241"/>
                  <a:gd name="connsiteY13" fmla="*/ 274488 h 550713"/>
                  <a:gd name="connsiteX14" fmla="*/ 120668 w 1038241"/>
                  <a:gd name="connsiteY14" fmla="*/ 261789 h 550713"/>
                  <a:gd name="connsiteX15" fmla="*/ 69868 w 1038241"/>
                  <a:gd name="connsiteY15" fmla="*/ 195113 h 550713"/>
                  <a:gd name="connsiteX16" fmla="*/ 25416 w 1038241"/>
                  <a:gd name="connsiteY16" fmla="*/ 252263 h 550713"/>
                  <a:gd name="connsiteX17" fmla="*/ 6366 w 1038241"/>
                  <a:gd name="connsiteY17" fmla="*/ 252263 h 550713"/>
                  <a:gd name="connsiteX18" fmla="*/ 28591 w 1038241"/>
                  <a:gd name="connsiteY18" fmla="*/ 369738 h 550713"/>
                  <a:gd name="connsiteX19" fmla="*/ 933466 w 1038241"/>
                  <a:gd name="connsiteY19" fmla="*/ 372913 h 550713"/>
                  <a:gd name="connsiteX20" fmla="*/ 1038241 w 1038241"/>
                  <a:gd name="connsiteY20" fmla="*/ 245913 h 550713"/>
                  <a:gd name="connsiteX0" fmla="*/ 114316 w 1038241"/>
                  <a:gd name="connsiteY0" fmla="*/ 561835 h 561835"/>
                  <a:gd name="connsiteX1" fmla="*/ 647718 w 1038241"/>
                  <a:gd name="connsiteY1" fmla="*/ 34788 h 561835"/>
                  <a:gd name="connsiteX2" fmla="*/ 650893 w 1038241"/>
                  <a:gd name="connsiteY2" fmla="*/ 15738 h 561835"/>
                  <a:gd name="connsiteX3" fmla="*/ 549291 w 1038241"/>
                  <a:gd name="connsiteY3" fmla="*/ 12560 h 561835"/>
                  <a:gd name="connsiteX4" fmla="*/ 574693 w 1038241"/>
                  <a:gd name="connsiteY4" fmla="*/ 41138 h 561835"/>
                  <a:gd name="connsiteX5" fmla="*/ 555643 w 1038241"/>
                  <a:gd name="connsiteY5" fmla="*/ 117337 h 561835"/>
                  <a:gd name="connsiteX6" fmla="*/ 469918 w 1038241"/>
                  <a:gd name="connsiteY6" fmla="*/ 117338 h 561835"/>
                  <a:gd name="connsiteX7" fmla="*/ 479443 w 1038241"/>
                  <a:gd name="connsiteY7" fmla="*/ 272913 h 561835"/>
                  <a:gd name="connsiteX8" fmla="*/ 400068 w 1038241"/>
                  <a:gd name="connsiteY8" fmla="*/ 269737 h 561835"/>
                  <a:gd name="connsiteX9" fmla="*/ 400068 w 1038241"/>
                  <a:gd name="connsiteY9" fmla="*/ 231637 h 561835"/>
                  <a:gd name="connsiteX10" fmla="*/ 438168 w 1038241"/>
                  <a:gd name="connsiteY10" fmla="*/ 228462 h 561835"/>
                  <a:gd name="connsiteX11" fmla="*/ 438168 w 1038241"/>
                  <a:gd name="connsiteY11" fmla="*/ 203061 h 561835"/>
                  <a:gd name="connsiteX12" fmla="*/ 336568 w 1038241"/>
                  <a:gd name="connsiteY12" fmla="*/ 199886 h 561835"/>
                  <a:gd name="connsiteX13" fmla="*/ 333393 w 1038241"/>
                  <a:gd name="connsiteY13" fmla="*/ 228461 h 561835"/>
                  <a:gd name="connsiteX14" fmla="*/ 307991 w 1038241"/>
                  <a:gd name="connsiteY14" fmla="*/ 285610 h 561835"/>
                  <a:gd name="connsiteX15" fmla="*/ 120668 w 1038241"/>
                  <a:gd name="connsiteY15" fmla="*/ 272911 h 561835"/>
                  <a:gd name="connsiteX16" fmla="*/ 69868 w 1038241"/>
                  <a:gd name="connsiteY16" fmla="*/ 206235 h 561835"/>
                  <a:gd name="connsiteX17" fmla="*/ 25416 w 1038241"/>
                  <a:gd name="connsiteY17" fmla="*/ 263385 h 561835"/>
                  <a:gd name="connsiteX18" fmla="*/ 6366 w 1038241"/>
                  <a:gd name="connsiteY18" fmla="*/ 263385 h 561835"/>
                  <a:gd name="connsiteX19" fmla="*/ 28591 w 1038241"/>
                  <a:gd name="connsiteY19" fmla="*/ 380860 h 561835"/>
                  <a:gd name="connsiteX20" fmla="*/ 933466 w 1038241"/>
                  <a:gd name="connsiteY20" fmla="*/ 384035 h 561835"/>
                  <a:gd name="connsiteX21" fmla="*/ 1038241 w 1038241"/>
                  <a:gd name="connsiteY21" fmla="*/ 257035 h 561835"/>
                  <a:gd name="connsiteX0" fmla="*/ 114316 w 1038241"/>
                  <a:gd name="connsiteY0" fmla="*/ 555360 h 555360"/>
                  <a:gd name="connsiteX1" fmla="*/ 606443 w 1038241"/>
                  <a:gd name="connsiteY1" fmla="*/ 37838 h 555360"/>
                  <a:gd name="connsiteX2" fmla="*/ 647718 w 1038241"/>
                  <a:gd name="connsiteY2" fmla="*/ 28313 h 555360"/>
                  <a:gd name="connsiteX3" fmla="*/ 650893 w 1038241"/>
                  <a:gd name="connsiteY3" fmla="*/ 9263 h 555360"/>
                  <a:gd name="connsiteX4" fmla="*/ 549291 w 1038241"/>
                  <a:gd name="connsiteY4" fmla="*/ 6085 h 555360"/>
                  <a:gd name="connsiteX5" fmla="*/ 574693 w 1038241"/>
                  <a:gd name="connsiteY5" fmla="*/ 34663 h 555360"/>
                  <a:gd name="connsiteX6" fmla="*/ 555643 w 1038241"/>
                  <a:gd name="connsiteY6" fmla="*/ 110862 h 555360"/>
                  <a:gd name="connsiteX7" fmla="*/ 469918 w 1038241"/>
                  <a:gd name="connsiteY7" fmla="*/ 110863 h 555360"/>
                  <a:gd name="connsiteX8" fmla="*/ 479443 w 1038241"/>
                  <a:gd name="connsiteY8" fmla="*/ 266438 h 555360"/>
                  <a:gd name="connsiteX9" fmla="*/ 400068 w 1038241"/>
                  <a:gd name="connsiteY9" fmla="*/ 263262 h 555360"/>
                  <a:gd name="connsiteX10" fmla="*/ 400068 w 1038241"/>
                  <a:gd name="connsiteY10" fmla="*/ 225162 h 555360"/>
                  <a:gd name="connsiteX11" fmla="*/ 438168 w 1038241"/>
                  <a:gd name="connsiteY11" fmla="*/ 221987 h 555360"/>
                  <a:gd name="connsiteX12" fmla="*/ 438168 w 1038241"/>
                  <a:gd name="connsiteY12" fmla="*/ 196586 h 555360"/>
                  <a:gd name="connsiteX13" fmla="*/ 336568 w 1038241"/>
                  <a:gd name="connsiteY13" fmla="*/ 193411 h 555360"/>
                  <a:gd name="connsiteX14" fmla="*/ 333393 w 1038241"/>
                  <a:gd name="connsiteY14" fmla="*/ 221986 h 555360"/>
                  <a:gd name="connsiteX15" fmla="*/ 307991 w 1038241"/>
                  <a:gd name="connsiteY15" fmla="*/ 279135 h 555360"/>
                  <a:gd name="connsiteX16" fmla="*/ 120668 w 1038241"/>
                  <a:gd name="connsiteY16" fmla="*/ 266436 h 555360"/>
                  <a:gd name="connsiteX17" fmla="*/ 69868 w 1038241"/>
                  <a:gd name="connsiteY17" fmla="*/ 199760 h 555360"/>
                  <a:gd name="connsiteX18" fmla="*/ 25416 w 1038241"/>
                  <a:gd name="connsiteY18" fmla="*/ 256910 h 555360"/>
                  <a:gd name="connsiteX19" fmla="*/ 6366 w 1038241"/>
                  <a:gd name="connsiteY19" fmla="*/ 256910 h 555360"/>
                  <a:gd name="connsiteX20" fmla="*/ 28591 w 1038241"/>
                  <a:gd name="connsiteY20" fmla="*/ 374385 h 555360"/>
                  <a:gd name="connsiteX21" fmla="*/ 933466 w 1038241"/>
                  <a:gd name="connsiteY21" fmla="*/ 377560 h 555360"/>
                  <a:gd name="connsiteX22" fmla="*/ 1038241 w 1038241"/>
                  <a:gd name="connsiteY22" fmla="*/ 250560 h 555360"/>
                  <a:gd name="connsiteX0" fmla="*/ 114316 w 1038241"/>
                  <a:gd name="connsiteY0" fmla="*/ 555360 h 555360"/>
                  <a:gd name="connsiteX1" fmla="*/ 644543 w 1038241"/>
                  <a:gd name="connsiteY1" fmla="*/ 117212 h 555360"/>
                  <a:gd name="connsiteX2" fmla="*/ 606443 w 1038241"/>
                  <a:gd name="connsiteY2" fmla="*/ 37838 h 555360"/>
                  <a:gd name="connsiteX3" fmla="*/ 647718 w 1038241"/>
                  <a:gd name="connsiteY3" fmla="*/ 28313 h 555360"/>
                  <a:gd name="connsiteX4" fmla="*/ 650893 w 1038241"/>
                  <a:gd name="connsiteY4" fmla="*/ 9263 h 555360"/>
                  <a:gd name="connsiteX5" fmla="*/ 549291 w 1038241"/>
                  <a:gd name="connsiteY5" fmla="*/ 6085 h 555360"/>
                  <a:gd name="connsiteX6" fmla="*/ 574693 w 1038241"/>
                  <a:gd name="connsiteY6" fmla="*/ 34663 h 555360"/>
                  <a:gd name="connsiteX7" fmla="*/ 555643 w 1038241"/>
                  <a:gd name="connsiteY7" fmla="*/ 110862 h 555360"/>
                  <a:gd name="connsiteX8" fmla="*/ 469918 w 1038241"/>
                  <a:gd name="connsiteY8" fmla="*/ 110863 h 555360"/>
                  <a:gd name="connsiteX9" fmla="*/ 479443 w 1038241"/>
                  <a:gd name="connsiteY9" fmla="*/ 266438 h 555360"/>
                  <a:gd name="connsiteX10" fmla="*/ 400068 w 1038241"/>
                  <a:gd name="connsiteY10" fmla="*/ 263262 h 555360"/>
                  <a:gd name="connsiteX11" fmla="*/ 400068 w 1038241"/>
                  <a:gd name="connsiteY11" fmla="*/ 225162 h 555360"/>
                  <a:gd name="connsiteX12" fmla="*/ 438168 w 1038241"/>
                  <a:gd name="connsiteY12" fmla="*/ 221987 h 555360"/>
                  <a:gd name="connsiteX13" fmla="*/ 438168 w 1038241"/>
                  <a:gd name="connsiteY13" fmla="*/ 196586 h 555360"/>
                  <a:gd name="connsiteX14" fmla="*/ 336568 w 1038241"/>
                  <a:gd name="connsiteY14" fmla="*/ 193411 h 555360"/>
                  <a:gd name="connsiteX15" fmla="*/ 333393 w 1038241"/>
                  <a:gd name="connsiteY15" fmla="*/ 221986 h 555360"/>
                  <a:gd name="connsiteX16" fmla="*/ 307991 w 1038241"/>
                  <a:gd name="connsiteY16" fmla="*/ 279135 h 555360"/>
                  <a:gd name="connsiteX17" fmla="*/ 120668 w 1038241"/>
                  <a:gd name="connsiteY17" fmla="*/ 266436 h 555360"/>
                  <a:gd name="connsiteX18" fmla="*/ 69868 w 1038241"/>
                  <a:gd name="connsiteY18" fmla="*/ 199760 h 555360"/>
                  <a:gd name="connsiteX19" fmla="*/ 25416 w 1038241"/>
                  <a:gd name="connsiteY19" fmla="*/ 256910 h 555360"/>
                  <a:gd name="connsiteX20" fmla="*/ 6366 w 1038241"/>
                  <a:gd name="connsiteY20" fmla="*/ 256910 h 555360"/>
                  <a:gd name="connsiteX21" fmla="*/ 28591 w 1038241"/>
                  <a:gd name="connsiteY21" fmla="*/ 374385 h 555360"/>
                  <a:gd name="connsiteX22" fmla="*/ 933466 w 1038241"/>
                  <a:gd name="connsiteY22" fmla="*/ 377560 h 555360"/>
                  <a:gd name="connsiteX23" fmla="*/ 1038241 w 1038241"/>
                  <a:gd name="connsiteY23" fmla="*/ 250560 h 555360"/>
                  <a:gd name="connsiteX0" fmla="*/ 114316 w 1038241"/>
                  <a:gd name="connsiteY0" fmla="*/ 555360 h 555360"/>
                  <a:gd name="connsiteX1" fmla="*/ 685818 w 1038241"/>
                  <a:gd name="connsiteY1" fmla="*/ 120387 h 555360"/>
                  <a:gd name="connsiteX2" fmla="*/ 644543 w 1038241"/>
                  <a:gd name="connsiteY2" fmla="*/ 117212 h 555360"/>
                  <a:gd name="connsiteX3" fmla="*/ 606443 w 1038241"/>
                  <a:gd name="connsiteY3" fmla="*/ 37838 h 555360"/>
                  <a:gd name="connsiteX4" fmla="*/ 647718 w 1038241"/>
                  <a:gd name="connsiteY4" fmla="*/ 28313 h 555360"/>
                  <a:gd name="connsiteX5" fmla="*/ 650893 w 1038241"/>
                  <a:gd name="connsiteY5" fmla="*/ 9263 h 555360"/>
                  <a:gd name="connsiteX6" fmla="*/ 549291 w 1038241"/>
                  <a:gd name="connsiteY6" fmla="*/ 6085 h 555360"/>
                  <a:gd name="connsiteX7" fmla="*/ 574693 w 1038241"/>
                  <a:gd name="connsiteY7" fmla="*/ 34663 h 555360"/>
                  <a:gd name="connsiteX8" fmla="*/ 555643 w 1038241"/>
                  <a:gd name="connsiteY8" fmla="*/ 110862 h 555360"/>
                  <a:gd name="connsiteX9" fmla="*/ 469918 w 1038241"/>
                  <a:gd name="connsiteY9" fmla="*/ 110863 h 555360"/>
                  <a:gd name="connsiteX10" fmla="*/ 479443 w 1038241"/>
                  <a:gd name="connsiteY10" fmla="*/ 266438 h 555360"/>
                  <a:gd name="connsiteX11" fmla="*/ 400068 w 1038241"/>
                  <a:gd name="connsiteY11" fmla="*/ 263262 h 555360"/>
                  <a:gd name="connsiteX12" fmla="*/ 400068 w 1038241"/>
                  <a:gd name="connsiteY12" fmla="*/ 225162 h 555360"/>
                  <a:gd name="connsiteX13" fmla="*/ 438168 w 1038241"/>
                  <a:gd name="connsiteY13" fmla="*/ 221987 h 555360"/>
                  <a:gd name="connsiteX14" fmla="*/ 438168 w 1038241"/>
                  <a:gd name="connsiteY14" fmla="*/ 196586 h 555360"/>
                  <a:gd name="connsiteX15" fmla="*/ 336568 w 1038241"/>
                  <a:gd name="connsiteY15" fmla="*/ 193411 h 555360"/>
                  <a:gd name="connsiteX16" fmla="*/ 333393 w 1038241"/>
                  <a:gd name="connsiteY16" fmla="*/ 221986 h 555360"/>
                  <a:gd name="connsiteX17" fmla="*/ 307991 w 1038241"/>
                  <a:gd name="connsiteY17" fmla="*/ 279135 h 555360"/>
                  <a:gd name="connsiteX18" fmla="*/ 120668 w 1038241"/>
                  <a:gd name="connsiteY18" fmla="*/ 266436 h 555360"/>
                  <a:gd name="connsiteX19" fmla="*/ 69868 w 1038241"/>
                  <a:gd name="connsiteY19" fmla="*/ 199760 h 555360"/>
                  <a:gd name="connsiteX20" fmla="*/ 25416 w 1038241"/>
                  <a:gd name="connsiteY20" fmla="*/ 256910 h 555360"/>
                  <a:gd name="connsiteX21" fmla="*/ 6366 w 1038241"/>
                  <a:gd name="connsiteY21" fmla="*/ 256910 h 555360"/>
                  <a:gd name="connsiteX22" fmla="*/ 28591 w 1038241"/>
                  <a:gd name="connsiteY22" fmla="*/ 374385 h 555360"/>
                  <a:gd name="connsiteX23" fmla="*/ 933466 w 1038241"/>
                  <a:gd name="connsiteY23" fmla="*/ 377560 h 555360"/>
                  <a:gd name="connsiteX24" fmla="*/ 1038241 w 1038241"/>
                  <a:gd name="connsiteY24" fmla="*/ 250560 h 555360"/>
                  <a:gd name="connsiteX0" fmla="*/ 114316 w 1038241"/>
                  <a:gd name="connsiteY0" fmla="*/ 555360 h 555360"/>
                  <a:gd name="connsiteX1" fmla="*/ 771543 w 1038241"/>
                  <a:gd name="connsiteY1" fmla="*/ 114037 h 555360"/>
                  <a:gd name="connsiteX2" fmla="*/ 685818 w 1038241"/>
                  <a:gd name="connsiteY2" fmla="*/ 120387 h 555360"/>
                  <a:gd name="connsiteX3" fmla="*/ 644543 w 1038241"/>
                  <a:gd name="connsiteY3" fmla="*/ 117212 h 555360"/>
                  <a:gd name="connsiteX4" fmla="*/ 606443 w 1038241"/>
                  <a:gd name="connsiteY4" fmla="*/ 37838 h 555360"/>
                  <a:gd name="connsiteX5" fmla="*/ 647718 w 1038241"/>
                  <a:gd name="connsiteY5" fmla="*/ 28313 h 555360"/>
                  <a:gd name="connsiteX6" fmla="*/ 650893 w 1038241"/>
                  <a:gd name="connsiteY6" fmla="*/ 9263 h 555360"/>
                  <a:gd name="connsiteX7" fmla="*/ 549291 w 1038241"/>
                  <a:gd name="connsiteY7" fmla="*/ 6085 h 555360"/>
                  <a:gd name="connsiteX8" fmla="*/ 574693 w 1038241"/>
                  <a:gd name="connsiteY8" fmla="*/ 34663 h 555360"/>
                  <a:gd name="connsiteX9" fmla="*/ 555643 w 1038241"/>
                  <a:gd name="connsiteY9" fmla="*/ 110862 h 555360"/>
                  <a:gd name="connsiteX10" fmla="*/ 469918 w 1038241"/>
                  <a:gd name="connsiteY10" fmla="*/ 110863 h 555360"/>
                  <a:gd name="connsiteX11" fmla="*/ 479443 w 1038241"/>
                  <a:gd name="connsiteY11" fmla="*/ 266438 h 555360"/>
                  <a:gd name="connsiteX12" fmla="*/ 400068 w 1038241"/>
                  <a:gd name="connsiteY12" fmla="*/ 263262 h 555360"/>
                  <a:gd name="connsiteX13" fmla="*/ 400068 w 1038241"/>
                  <a:gd name="connsiteY13" fmla="*/ 225162 h 555360"/>
                  <a:gd name="connsiteX14" fmla="*/ 438168 w 1038241"/>
                  <a:gd name="connsiteY14" fmla="*/ 221987 h 555360"/>
                  <a:gd name="connsiteX15" fmla="*/ 438168 w 1038241"/>
                  <a:gd name="connsiteY15" fmla="*/ 196586 h 555360"/>
                  <a:gd name="connsiteX16" fmla="*/ 336568 w 1038241"/>
                  <a:gd name="connsiteY16" fmla="*/ 193411 h 555360"/>
                  <a:gd name="connsiteX17" fmla="*/ 333393 w 1038241"/>
                  <a:gd name="connsiteY17" fmla="*/ 221986 h 555360"/>
                  <a:gd name="connsiteX18" fmla="*/ 307991 w 1038241"/>
                  <a:gd name="connsiteY18" fmla="*/ 279135 h 555360"/>
                  <a:gd name="connsiteX19" fmla="*/ 120668 w 1038241"/>
                  <a:gd name="connsiteY19" fmla="*/ 266436 h 555360"/>
                  <a:gd name="connsiteX20" fmla="*/ 69868 w 1038241"/>
                  <a:gd name="connsiteY20" fmla="*/ 199760 h 555360"/>
                  <a:gd name="connsiteX21" fmla="*/ 25416 w 1038241"/>
                  <a:gd name="connsiteY21" fmla="*/ 256910 h 555360"/>
                  <a:gd name="connsiteX22" fmla="*/ 6366 w 1038241"/>
                  <a:gd name="connsiteY22" fmla="*/ 256910 h 555360"/>
                  <a:gd name="connsiteX23" fmla="*/ 28591 w 1038241"/>
                  <a:gd name="connsiteY23" fmla="*/ 374385 h 555360"/>
                  <a:gd name="connsiteX24" fmla="*/ 933466 w 1038241"/>
                  <a:gd name="connsiteY24" fmla="*/ 377560 h 555360"/>
                  <a:gd name="connsiteX25" fmla="*/ 1038241 w 1038241"/>
                  <a:gd name="connsiteY25" fmla="*/ 250560 h 555360"/>
                  <a:gd name="connsiteX0" fmla="*/ 114316 w 1038241"/>
                  <a:gd name="connsiteY0" fmla="*/ 555360 h 555360"/>
                  <a:gd name="connsiteX1" fmla="*/ 736618 w 1038241"/>
                  <a:gd name="connsiteY1" fmla="*/ 168012 h 555360"/>
                  <a:gd name="connsiteX2" fmla="*/ 771543 w 1038241"/>
                  <a:gd name="connsiteY2" fmla="*/ 114037 h 555360"/>
                  <a:gd name="connsiteX3" fmla="*/ 685818 w 1038241"/>
                  <a:gd name="connsiteY3" fmla="*/ 120387 h 555360"/>
                  <a:gd name="connsiteX4" fmla="*/ 644543 w 1038241"/>
                  <a:gd name="connsiteY4" fmla="*/ 117212 h 555360"/>
                  <a:gd name="connsiteX5" fmla="*/ 606443 w 1038241"/>
                  <a:gd name="connsiteY5" fmla="*/ 37838 h 555360"/>
                  <a:gd name="connsiteX6" fmla="*/ 647718 w 1038241"/>
                  <a:gd name="connsiteY6" fmla="*/ 28313 h 555360"/>
                  <a:gd name="connsiteX7" fmla="*/ 650893 w 1038241"/>
                  <a:gd name="connsiteY7" fmla="*/ 9263 h 555360"/>
                  <a:gd name="connsiteX8" fmla="*/ 549291 w 1038241"/>
                  <a:gd name="connsiteY8" fmla="*/ 6085 h 555360"/>
                  <a:gd name="connsiteX9" fmla="*/ 574693 w 1038241"/>
                  <a:gd name="connsiteY9" fmla="*/ 34663 h 555360"/>
                  <a:gd name="connsiteX10" fmla="*/ 555643 w 1038241"/>
                  <a:gd name="connsiteY10" fmla="*/ 110862 h 555360"/>
                  <a:gd name="connsiteX11" fmla="*/ 469918 w 1038241"/>
                  <a:gd name="connsiteY11" fmla="*/ 110863 h 555360"/>
                  <a:gd name="connsiteX12" fmla="*/ 479443 w 1038241"/>
                  <a:gd name="connsiteY12" fmla="*/ 266438 h 555360"/>
                  <a:gd name="connsiteX13" fmla="*/ 400068 w 1038241"/>
                  <a:gd name="connsiteY13" fmla="*/ 263262 h 555360"/>
                  <a:gd name="connsiteX14" fmla="*/ 400068 w 1038241"/>
                  <a:gd name="connsiteY14" fmla="*/ 225162 h 555360"/>
                  <a:gd name="connsiteX15" fmla="*/ 438168 w 1038241"/>
                  <a:gd name="connsiteY15" fmla="*/ 221987 h 555360"/>
                  <a:gd name="connsiteX16" fmla="*/ 438168 w 1038241"/>
                  <a:gd name="connsiteY16" fmla="*/ 196586 h 555360"/>
                  <a:gd name="connsiteX17" fmla="*/ 336568 w 1038241"/>
                  <a:gd name="connsiteY17" fmla="*/ 193411 h 555360"/>
                  <a:gd name="connsiteX18" fmla="*/ 333393 w 1038241"/>
                  <a:gd name="connsiteY18" fmla="*/ 221986 h 555360"/>
                  <a:gd name="connsiteX19" fmla="*/ 307991 w 1038241"/>
                  <a:gd name="connsiteY19" fmla="*/ 279135 h 555360"/>
                  <a:gd name="connsiteX20" fmla="*/ 120668 w 1038241"/>
                  <a:gd name="connsiteY20" fmla="*/ 266436 h 555360"/>
                  <a:gd name="connsiteX21" fmla="*/ 69868 w 1038241"/>
                  <a:gd name="connsiteY21" fmla="*/ 199760 h 555360"/>
                  <a:gd name="connsiteX22" fmla="*/ 25416 w 1038241"/>
                  <a:gd name="connsiteY22" fmla="*/ 256910 h 555360"/>
                  <a:gd name="connsiteX23" fmla="*/ 6366 w 1038241"/>
                  <a:gd name="connsiteY23" fmla="*/ 256910 h 555360"/>
                  <a:gd name="connsiteX24" fmla="*/ 28591 w 1038241"/>
                  <a:gd name="connsiteY24" fmla="*/ 374385 h 555360"/>
                  <a:gd name="connsiteX25" fmla="*/ 933466 w 1038241"/>
                  <a:gd name="connsiteY25" fmla="*/ 377560 h 555360"/>
                  <a:gd name="connsiteX26" fmla="*/ 1038241 w 1038241"/>
                  <a:gd name="connsiteY26" fmla="*/ 250560 h 555360"/>
                  <a:gd name="connsiteX0" fmla="*/ 114316 w 1038241"/>
                  <a:gd name="connsiteY0" fmla="*/ 555360 h 555360"/>
                  <a:gd name="connsiteX1" fmla="*/ 736618 w 1038241"/>
                  <a:gd name="connsiteY1" fmla="*/ 266437 h 555360"/>
                  <a:gd name="connsiteX2" fmla="*/ 736618 w 1038241"/>
                  <a:gd name="connsiteY2" fmla="*/ 168012 h 555360"/>
                  <a:gd name="connsiteX3" fmla="*/ 771543 w 1038241"/>
                  <a:gd name="connsiteY3" fmla="*/ 114037 h 555360"/>
                  <a:gd name="connsiteX4" fmla="*/ 685818 w 1038241"/>
                  <a:gd name="connsiteY4" fmla="*/ 120387 h 555360"/>
                  <a:gd name="connsiteX5" fmla="*/ 644543 w 1038241"/>
                  <a:gd name="connsiteY5" fmla="*/ 117212 h 555360"/>
                  <a:gd name="connsiteX6" fmla="*/ 606443 w 1038241"/>
                  <a:gd name="connsiteY6" fmla="*/ 37838 h 555360"/>
                  <a:gd name="connsiteX7" fmla="*/ 647718 w 1038241"/>
                  <a:gd name="connsiteY7" fmla="*/ 28313 h 555360"/>
                  <a:gd name="connsiteX8" fmla="*/ 650893 w 1038241"/>
                  <a:gd name="connsiteY8" fmla="*/ 9263 h 555360"/>
                  <a:gd name="connsiteX9" fmla="*/ 549291 w 1038241"/>
                  <a:gd name="connsiteY9" fmla="*/ 6085 h 555360"/>
                  <a:gd name="connsiteX10" fmla="*/ 574693 w 1038241"/>
                  <a:gd name="connsiteY10" fmla="*/ 34663 h 555360"/>
                  <a:gd name="connsiteX11" fmla="*/ 555643 w 1038241"/>
                  <a:gd name="connsiteY11" fmla="*/ 110862 h 555360"/>
                  <a:gd name="connsiteX12" fmla="*/ 469918 w 1038241"/>
                  <a:gd name="connsiteY12" fmla="*/ 110863 h 555360"/>
                  <a:gd name="connsiteX13" fmla="*/ 479443 w 1038241"/>
                  <a:gd name="connsiteY13" fmla="*/ 266438 h 555360"/>
                  <a:gd name="connsiteX14" fmla="*/ 400068 w 1038241"/>
                  <a:gd name="connsiteY14" fmla="*/ 263262 h 555360"/>
                  <a:gd name="connsiteX15" fmla="*/ 400068 w 1038241"/>
                  <a:gd name="connsiteY15" fmla="*/ 225162 h 555360"/>
                  <a:gd name="connsiteX16" fmla="*/ 438168 w 1038241"/>
                  <a:gd name="connsiteY16" fmla="*/ 221987 h 555360"/>
                  <a:gd name="connsiteX17" fmla="*/ 438168 w 1038241"/>
                  <a:gd name="connsiteY17" fmla="*/ 196586 h 555360"/>
                  <a:gd name="connsiteX18" fmla="*/ 336568 w 1038241"/>
                  <a:gd name="connsiteY18" fmla="*/ 193411 h 555360"/>
                  <a:gd name="connsiteX19" fmla="*/ 333393 w 1038241"/>
                  <a:gd name="connsiteY19" fmla="*/ 221986 h 555360"/>
                  <a:gd name="connsiteX20" fmla="*/ 307991 w 1038241"/>
                  <a:gd name="connsiteY20" fmla="*/ 279135 h 555360"/>
                  <a:gd name="connsiteX21" fmla="*/ 120668 w 1038241"/>
                  <a:gd name="connsiteY21" fmla="*/ 266436 h 555360"/>
                  <a:gd name="connsiteX22" fmla="*/ 69868 w 1038241"/>
                  <a:gd name="connsiteY22" fmla="*/ 199760 h 555360"/>
                  <a:gd name="connsiteX23" fmla="*/ 25416 w 1038241"/>
                  <a:gd name="connsiteY23" fmla="*/ 256910 h 555360"/>
                  <a:gd name="connsiteX24" fmla="*/ 6366 w 1038241"/>
                  <a:gd name="connsiteY24" fmla="*/ 256910 h 555360"/>
                  <a:gd name="connsiteX25" fmla="*/ 28591 w 1038241"/>
                  <a:gd name="connsiteY25" fmla="*/ 374385 h 555360"/>
                  <a:gd name="connsiteX26" fmla="*/ 933466 w 1038241"/>
                  <a:gd name="connsiteY26" fmla="*/ 377560 h 555360"/>
                  <a:gd name="connsiteX27" fmla="*/ 1038241 w 1038241"/>
                  <a:gd name="connsiteY27" fmla="*/ 250560 h 555360"/>
                  <a:gd name="connsiteX0" fmla="*/ 114316 w 1038241"/>
                  <a:gd name="connsiteY0" fmla="*/ 555360 h 629964"/>
                  <a:gd name="connsiteX1" fmla="*/ 663593 w 1038241"/>
                  <a:gd name="connsiteY1" fmla="*/ 618862 h 629964"/>
                  <a:gd name="connsiteX2" fmla="*/ 736618 w 1038241"/>
                  <a:gd name="connsiteY2" fmla="*/ 266437 h 629964"/>
                  <a:gd name="connsiteX3" fmla="*/ 736618 w 1038241"/>
                  <a:gd name="connsiteY3" fmla="*/ 168012 h 629964"/>
                  <a:gd name="connsiteX4" fmla="*/ 771543 w 1038241"/>
                  <a:gd name="connsiteY4" fmla="*/ 114037 h 629964"/>
                  <a:gd name="connsiteX5" fmla="*/ 685818 w 1038241"/>
                  <a:gd name="connsiteY5" fmla="*/ 120387 h 629964"/>
                  <a:gd name="connsiteX6" fmla="*/ 644543 w 1038241"/>
                  <a:gd name="connsiteY6" fmla="*/ 117212 h 629964"/>
                  <a:gd name="connsiteX7" fmla="*/ 606443 w 1038241"/>
                  <a:gd name="connsiteY7" fmla="*/ 37838 h 629964"/>
                  <a:gd name="connsiteX8" fmla="*/ 647718 w 1038241"/>
                  <a:gd name="connsiteY8" fmla="*/ 28313 h 629964"/>
                  <a:gd name="connsiteX9" fmla="*/ 650893 w 1038241"/>
                  <a:gd name="connsiteY9" fmla="*/ 9263 h 629964"/>
                  <a:gd name="connsiteX10" fmla="*/ 549291 w 1038241"/>
                  <a:gd name="connsiteY10" fmla="*/ 6085 h 629964"/>
                  <a:gd name="connsiteX11" fmla="*/ 574693 w 1038241"/>
                  <a:gd name="connsiteY11" fmla="*/ 34663 h 629964"/>
                  <a:gd name="connsiteX12" fmla="*/ 555643 w 1038241"/>
                  <a:gd name="connsiteY12" fmla="*/ 110862 h 629964"/>
                  <a:gd name="connsiteX13" fmla="*/ 469918 w 1038241"/>
                  <a:gd name="connsiteY13" fmla="*/ 110863 h 629964"/>
                  <a:gd name="connsiteX14" fmla="*/ 479443 w 1038241"/>
                  <a:gd name="connsiteY14" fmla="*/ 266438 h 629964"/>
                  <a:gd name="connsiteX15" fmla="*/ 400068 w 1038241"/>
                  <a:gd name="connsiteY15" fmla="*/ 263262 h 629964"/>
                  <a:gd name="connsiteX16" fmla="*/ 400068 w 1038241"/>
                  <a:gd name="connsiteY16" fmla="*/ 225162 h 629964"/>
                  <a:gd name="connsiteX17" fmla="*/ 438168 w 1038241"/>
                  <a:gd name="connsiteY17" fmla="*/ 221987 h 629964"/>
                  <a:gd name="connsiteX18" fmla="*/ 438168 w 1038241"/>
                  <a:gd name="connsiteY18" fmla="*/ 196586 h 629964"/>
                  <a:gd name="connsiteX19" fmla="*/ 336568 w 1038241"/>
                  <a:gd name="connsiteY19" fmla="*/ 193411 h 629964"/>
                  <a:gd name="connsiteX20" fmla="*/ 333393 w 1038241"/>
                  <a:gd name="connsiteY20" fmla="*/ 221986 h 629964"/>
                  <a:gd name="connsiteX21" fmla="*/ 307991 w 1038241"/>
                  <a:gd name="connsiteY21" fmla="*/ 279135 h 629964"/>
                  <a:gd name="connsiteX22" fmla="*/ 120668 w 1038241"/>
                  <a:gd name="connsiteY22" fmla="*/ 266436 h 629964"/>
                  <a:gd name="connsiteX23" fmla="*/ 69868 w 1038241"/>
                  <a:gd name="connsiteY23" fmla="*/ 199760 h 629964"/>
                  <a:gd name="connsiteX24" fmla="*/ 25416 w 1038241"/>
                  <a:gd name="connsiteY24" fmla="*/ 256910 h 629964"/>
                  <a:gd name="connsiteX25" fmla="*/ 6366 w 1038241"/>
                  <a:gd name="connsiteY25" fmla="*/ 256910 h 629964"/>
                  <a:gd name="connsiteX26" fmla="*/ 28591 w 1038241"/>
                  <a:gd name="connsiteY26" fmla="*/ 374385 h 629964"/>
                  <a:gd name="connsiteX27" fmla="*/ 933466 w 1038241"/>
                  <a:gd name="connsiteY27" fmla="*/ 377560 h 629964"/>
                  <a:gd name="connsiteX28" fmla="*/ 1038241 w 1038241"/>
                  <a:gd name="connsiteY28" fmla="*/ 250560 h 629964"/>
                  <a:gd name="connsiteX0" fmla="*/ 114316 w 1038241"/>
                  <a:gd name="connsiteY0" fmla="*/ 555360 h 555360"/>
                  <a:gd name="connsiteX1" fmla="*/ 736618 w 1038241"/>
                  <a:gd name="connsiteY1" fmla="*/ 266437 h 555360"/>
                  <a:gd name="connsiteX2" fmla="*/ 736618 w 1038241"/>
                  <a:gd name="connsiteY2" fmla="*/ 168012 h 555360"/>
                  <a:gd name="connsiteX3" fmla="*/ 771543 w 1038241"/>
                  <a:gd name="connsiteY3" fmla="*/ 114037 h 555360"/>
                  <a:gd name="connsiteX4" fmla="*/ 685818 w 1038241"/>
                  <a:gd name="connsiteY4" fmla="*/ 120387 h 555360"/>
                  <a:gd name="connsiteX5" fmla="*/ 644543 w 1038241"/>
                  <a:gd name="connsiteY5" fmla="*/ 117212 h 555360"/>
                  <a:gd name="connsiteX6" fmla="*/ 606443 w 1038241"/>
                  <a:gd name="connsiteY6" fmla="*/ 37838 h 555360"/>
                  <a:gd name="connsiteX7" fmla="*/ 647718 w 1038241"/>
                  <a:gd name="connsiteY7" fmla="*/ 28313 h 555360"/>
                  <a:gd name="connsiteX8" fmla="*/ 650893 w 1038241"/>
                  <a:gd name="connsiteY8" fmla="*/ 9263 h 555360"/>
                  <a:gd name="connsiteX9" fmla="*/ 549291 w 1038241"/>
                  <a:gd name="connsiteY9" fmla="*/ 6085 h 555360"/>
                  <a:gd name="connsiteX10" fmla="*/ 574693 w 1038241"/>
                  <a:gd name="connsiteY10" fmla="*/ 34663 h 555360"/>
                  <a:gd name="connsiteX11" fmla="*/ 555643 w 1038241"/>
                  <a:gd name="connsiteY11" fmla="*/ 110862 h 555360"/>
                  <a:gd name="connsiteX12" fmla="*/ 469918 w 1038241"/>
                  <a:gd name="connsiteY12" fmla="*/ 110863 h 555360"/>
                  <a:gd name="connsiteX13" fmla="*/ 479443 w 1038241"/>
                  <a:gd name="connsiteY13" fmla="*/ 266438 h 555360"/>
                  <a:gd name="connsiteX14" fmla="*/ 400068 w 1038241"/>
                  <a:gd name="connsiteY14" fmla="*/ 263262 h 555360"/>
                  <a:gd name="connsiteX15" fmla="*/ 400068 w 1038241"/>
                  <a:gd name="connsiteY15" fmla="*/ 225162 h 555360"/>
                  <a:gd name="connsiteX16" fmla="*/ 438168 w 1038241"/>
                  <a:gd name="connsiteY16" fmla="*/ 221987 h 555360"/>
                  <a:gd name="connsiteX17" fmla="*/ 438168 w 1038241"/>
                  <a:gd name="connsiteY17" fmla="*/ 196586 h 555360"/>
                  <a:gd name="connsiteX18" fmla="*/ 336568 w 1038241"/>
                  <a:gd name="connsiteY18" fmla="*/ 193411 h 555360"/>
                  <a:gd name="connsiteX19" fmla="*/ 333393 w 1038241"/>
                  <a:gd name="connsiteY19" fmla="*/ 221986 h 555360"/>
                  <a:gd name="connsiteX20" fmla="*/ 307991 w 1038241"/>
                  <a:gd name="connsiteY20" fmla="*/ 279135 h 555360"/>
                  <a:gd name="connsiteX21" fmla="*/ 120668 w 1038241"/>
                  <a:gd name="connsiteY21" fmla="*/ 266436 h 555360"/>
                  <a:gd name="connsiteX22" fmla="*/ 69868 w 1038241"/>
                  <a:gd name="connsiteY22" fmla="*/ 199760 h 555360"/>
                  <a:gd name="connsiteX23" fmla="*/ 25416 w 1038241"/>
                  <a:gd name="connsiteY23" fmla="*/ 256910 h 555360"/>
                  <a:gd name="connsiteX24" fmla="*/ 6366 w 1038241"/>
                  <a:gd name="connsiteY24" fmla="*/ 256910 h 555360"/>
                  <a:gd name="connsiteX25" fmla="*/ 28591 w 1038241"/>
                  <a:gd name="connsiteY25" fmla="*/ 374385 h 555360"/>
                  <a:gd name="connsiteX26" fmla="*/ 933466 w 1038241"/>
                  <a:gd name="connsiteY26" fmla="*/ 377560 h 555360"/>
                  <a:gd name="connsiteX27" fmla="*/ 1038241 w 1038241"/>
                  <a:gd name="connsiteY27" fmla="*/ 250560 h 5553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6437 h 377560"/>
                  <a:gd name="connsiteX1" fmla="*/ 736618 w 1038241"/>
                  <a:gd name="connsiteY1" fmla="*/ 168012 h 377560"/>
                  <a:gd name="connsiteX2" fmla="*/ 771543 w 1038241"/>
                  <a:gd name="connsiteY2" fmla="*/ 114037 h 377560"/>
                  <a:gd name="connsiteX3" fmla="*/ 685818 w 1038241"/>
                  <a:gd name="connsiteY3" fmla="*/ 120387 h 377560"/>
                  <a:gd name="connsiteX4" fmla="*/ 644543 w 1038241"/>
                  <a:gd name="connsiteY4" fmla="*/ 117212 h 377560"/>
                  <a:gd name="connsiteX5" fmla="*/ 606443 w 1038241"/>
                  <a:gd name="connsiteY5" fmla="*/ 37838 h 377560"/>
                  <a:gd name="connsiteX6" fmla="*/ 647718 w 1038241"/>
                  <a:gd name="connsiteY6" fmla="*/ 28313 h 377560"/>
                  <a:gd name="connsiteX7" fmla="*/ 650893 w 1038241"/>
                  <a:gd name="connsiteY7" fmla="*/ 9263 h 377560"/>
                  <a:gd name="connsiteX8" fmla="*/ 549291 w 1038241"/>
                  <a:gd name="connsiteY8" fmla="*/ 6085 h 377560"/>
                  <a:gd name="connsiteX9" fmla="*/ 574693 w 1038241"/>
                  <a:gd name="connsiteY9" fmla="*/ 34663 h 377560"/>
                  <a:gd name="connsiteX10" fmla="*/ 555643 w 1038241"/>
                  <a:gd name="connsiteY10" fmla="*/ 110862 h 377560"/>
                  <a:gd name="connsiteX11" fmla="*/ 469918 w 1038241"/>
                  <a:gd name="connsiteY11" fmla="*/ 110863 h 377560"/>
                  <a:gd name="connsiteX12" fmla="*/ 479443 w 1038241"/>
                  <a:gd name="connsiteY12" fmla="*/ 266438 h 377560"/>
                  <a:gd name="connsiteX13" fmla="*/ 400068 w 1038241"/>
                  <a:gd name="connsiteY13" fmla="*/ 263262 h 377560"/>
                  <a:gd name="connsiteX14" fmla="*/ 400068 w 1038241"/>
                  <a:gd name="connsiteY14" fmla="*/ 225162 h 377560"/>
                  <a:gd name="connsiteX15" fmla="*/ 438168 w 1038241"/>
                  <a:gd name="connsiteY15" fmla="*/ 221987 h 377560"/>
                  <a:gd name="connsiteX16" fmla="*/ 438168 w 1038241"/>
                  <a:gd name="connsiteY16" fmla="*/ 196586 h 377560"/>
                  <a:gd name="connsiteX17" fmla="*/ 336568 w 1038241"/>
                  <a:gd name="connsiteY17" fmla="*/ 193411 h 377560"/>
                  <a:gd name="connsiteX18" fmla="*/ 333393 w 1038241"/>
                  <a:gd name="connsiteY18" fmla="*/ 221986 h 377560"/>
                  <a:gd name="connsiteX19" fmla="*/ 307991 w 1038241"/>
                  <a:gd name="connsiteY19" fmla="*/ 279135 h 377560"/>
                  <a:gd name="connsiteX20" fmla="*/ 120668 w 1038241"/>
                  <a:gd name="connsiteY20" fmla="*/ 266436 h 377560"/>
                  <a:gd name="connsiteX21" fmla="*/ 69868 w 1038241"/>
                  <a:gd name="connsiteY21" fmla="*/ 199760 h 377560"/>
                  <a:gd name="connsiteX22" fmla="*/ 25416 w 1038241"/>
                  <a:gd name="connsiteY22" fmla="*/ 256910 h 377560"/>
                  <a:gd name="connsiteX23" fmla="*/ 6366 w 1038241"/>
                  <a:gd name="connsiteY23" fmla="*/ 256910 h 377560"/>
                  <a:gd name="connsiteX24" fmla="*/ 28591 w 1038241"/>
                  <a:gd name="connsiteY24" fmla="*/ 374385 h 377560"/>
                  <a:gd name="connsiteX25" fmla="*/ 933466 w 1038241"/>
                  <a:gd name="connsiteY25" fmla="*/ 377560 h 377560"/>
                  <a:gd name="connsiteX26" fmla="*/ 1038241 w 1038241"/>
                  <a:gd name="connsiteY26" fmla="*/ 250560 h 377560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0" fmla="*/ 736618 w 1038241"/>
                  <a:gd name="connsiteY0" fmla="*/ 260352 h 371475"/>
                  <a:gd name="connsiteX1" fmla="*/ 736618 w 1038241"/>
                  <a:gd name="connsiteY1" fmla="*/ 161927 h 371475"/>
                  <a:gd name="connsiteX2" fmla="*/ 771543 w 1038241"/>
                  <a:gd name="connsiteY2" fmla="*/ 107952 h 371475"/>
                  <a:gd name="connsiteX3" fmla="*/ 685818 w 1038241"/>
                  <a:gd name="connsiteY3" fmla="*/ 114302 h 371475"/>
                  <a:gd name="connsiteX4" fmla="*/ 644543 w 1038241"/>
                  <a:gd name="connsiteY4" fmla="*/ 111127 h 371475"/>
                  <a:gd name="connsiteX5" fmla="*/ 606443 w 1038241"/>
                  <a:gd name="connsiteY5" fmla="*/ 31753 h 371475"/>
                  <a:gd name="connsiteX6" fmla="*/ 647718 w 1038241"/>
                  <a:gd name="connsiteY6" fmla="*/ 22228 h 371475"/>
                  <a:gd name="connsiteX7" fmla="*/ 650893 w 1038241"/>
                  <a:gd name="connsiteY7" fmla="*/ 3178 h 371475"/>
                  <a:gd name="connsiteX8" fmla="*/ 549291 w 1038241"/>
                  <a:gd name="connsiteY8" fmla="*/ 0 h 371475"/>
                  <a:gd name="connsiteX9" fmla="*/ 574693 w 1038241"/>
                  <a:gd name="connsiteY9" fmla="*/ 28578 h 371475"/>
                  <a:gd name="connsiteX10" fmla="*/ 555643 w 1038241"/>
                  <a:gd name="connsiteY10" fmla="*/ 104777 h 371475"/>
                  <a:gd name="connsiteX11" fmla="*/ 469918 w 1038241"/>
                  <a:gd name="connsiteY11" fmla="*/ 104778 h 371475"/>
                  <a:gd name="connsiteX12" fmla="*/ 479443 w 1038241"/>
                  <a:gd name="connsiteY12" fmla="*/ 260353 h 371475"/>
                  <a:gd name="connsiteX13" fmla="*/ 400068 w 1038241"/>
                  <a:gd name="connsiteY13" fmla="*/ 257177 h 371475"/>
                  <a:gd name="connsiteX14" fmla="*/ 400068 w 1038241"/>
                  <a:gd name="connsiteY14" fmla="*/ 219077 h 371475"/>
                  <a:gd name="connsiteX15" fmla="*/ 438168 w 1038241"/>
                  <a:gd name="connsiteY15" fmla="*/ 215902 h 371475"/>
                  <a:gd name="connsiteX16" fmla="*/ 438168 w 1038241"/>
                  <a:gd name="connsiteY16" fmla="*/ 190501 h 371475"/>
                  <a:gd name="connsiteX17" fmla="*/ 336568 w 1038241"/>
                  <a:gd name="connsiteY17" fmla="*/ 187326 h 371475"/>
                  <a:gd name="connsiteX18" fmla="*/ 333393 w 1038241"/>
                  <a:gd name="connsiteY18" fmla="*/ 215901 h 371475"/>
                  <a:gd name="connsiteX19" fmla="*/ 307991 w 1038241"/>
                  <a:gd name="connsiteY19" fmla="*/ 273050 h 371475"/>
                  <a:gd name="connsiteX20" fmla="*/ 120668 w 1038241"/>
                  <a:gd name="connsiteY20" fmla="*/ 260351 h 371475"/>
                  <a:gd name="connsiteX21" fmla="*/ 69868 w 1038241"/>
                  <a:gd name="connsiteY21" fmla="*/ 193675 h 371475"/>
                  <a:gd name="connsiteX22" fmla="*/ 25416 w 1038241"/>
                  <a:gd name="connsiteY22" fmla="*/ 250825 h 371475"/>
                  <a:gd name="connsiteX23" fmla="*/ 6366 w 1038241"/>
                  <a:gd name="connsiteY23" fmla="*/ 250825 h 371475"/>
                  <a:gd name="connsiteX24" fmla="*/ 28591 w 1038241"/>
                  <a:gd name="connsiteY24" fmla="*/ 368300 h 371475"/>
                  <a:gd name="connsiteX25" fmla="*/ 933466 w 1038241"/>
                  <a:gd name="connsiteY25" fmla="*/ 371475 h 371475"/>
                  <a:gd name="connsiteX26" fmla="*/ 1038241 w 1038241"/>
                  <a:gd name="connsiteY26" fmla="*/ 244475 h 371475"/>
                  <a:gd name="connsiteX27" fmla="*/ 736618 w 1038241"/>
                  <a:gd name="connsiteY27" fmla="*/ 260352 h 371475"/>
                  <a:gd name="connsiteX0" fmla="*/ 730252 w 1031875"/>
                  <a:gd name="connsiteY0" fmla="*/ 260352 h 371475"/>
                  <a:gd name="connsiteX1" fmla="*/ 730252 w 1031875"/>
                  <a:gd name="connsiteY1" fmla="*/ 161927 h 371475"/>
                  <a:gd name="connsiteX2" fmla="*/ 765177 w 1031875"/>
                  <a:gd name="connsiteY2" fmla="*/ 107952 h 371475"/>
                  <a:gd name="connsiteX3" fmla="*/ 679452 w 1031875"/>
                  <a:gd name="connsiteY3" fmla="*/ 114302 h 371475"/>
                  <a:gd name="connsiteX4" fmla="*/ 638177 w 1031875"/>
                  <a:gd name="connsiteY4" fmla="*/ 111127 h 371475"/>
                  <a:gd name="connsiteX5" fmla="*/ 600077 w 1031875"/>
                  <a:gd name="connsiteY5" fmla="*/ 31753 h 371475"/>
                  <a:gd name="connsiteX6" fmla="*/ 641352 w 1031875"/>
                  <a:gd name="connsiteY6" fmla="*/ 22228 h 371475"/>
                  <a:gd name="connsiteX7" fmla="*/ 644527 w 1031875"/>
                  <a:gd name="connsiteY7" fmla="*/ 3178 h 371475"/>
                  <a:gd name="connsiteX8" fmla="*/ 542925 w 1031875"/>
                  <a:gd name="connsiteY8" fmla="*/ 0 h 371475"/>
                  <a:gd name="connsiteX9" fmla="*/ 568327 w 1031875"/>
                  <a:gd name="connsiteY9" fmla="*/ 28578 h 371475"/>
                  <a:gd name="connsiteX10" fmla="*/ 549277 w 1031875"/>
                  <a:gd name="connsiteY10" fmla="*/ 104777 h 371475"/>
                  <a:gd name="connsiteX11" fmla="*/ 463552 w 1031875"/>
                  <a:gd name="connsiteY11" fmla="*/ 104778 h 371475"/>
                  <a:gd name="connsiteX12" fmla="*/ 473077 w 1031875"/>
                  <a:gd name="connsiteY12" fmla="*/ 260353 h 371475"/>
                  <a:gd name="connsiteX13" fmla="*/ 393702 w 1031875"/>
                  <a:gd name="connsiteY13" fmla="*/ 257177 h 371475"/>
                  <a:gd name="connsiteX14" fmla="*/ 393702 w 1031875"/>
                  <a:gd name="connsiteY14" fmla="*/ 219077 h 371475"/>
                  <a:gd name="connsiteX15" fmla="*/ 431802 w 1031875"/>
                  <a:gd name="connsiteY15" fmla="*/ 215902 h 371475"/>
                  <a:gd name="connsiteX16" fmla="*/ 431802 w 1031875"/>
                  <a:gd name="connsiteY16" fmla="*/ 190501 h 371475"/>
                  <a:gd name="connsiteX17" fmla="*/ 330202 w 1031875"/>
                  <a:gd name="connsiteY17" fmla="*/ 187326 h 371475"/>
                  <a:gd name="connsiteX18" fmla="*/ 327027 w 1031875"/>
                  <a:gd name="connsiteY18" fmla="*/ 215901 h 371475"/>
                  <a:gd name="connsiteX19" fmla="*/ 301625 w 1031875"/>
                  <a:gd name="connsiteY19" fmla="*/ 273050 h 371475"/>
                  <a:gd name="connsiteX20" fmla="*/ 114302 w 1031875"/>
                  <a:gd name="connsiteY20" fmla="*/ 260351 h 371475"/>
                  <a:gd name="connsiteX21" fmla="*/ 63502 w 1031875"/>
                  <a:gd name="connsiteY21" fmla="*/ 193675 h 371475"/>
                  <a:gd name="connsiteX22" fmla="*/ 19050 w 1031875"/>
                  <a:gd name="connsiteY22" fmla="*/ 250825 h 371475"/>
                  <a:gd name="connsiteX23" fmla="*/ 0 w 1031875"/>
                  <a:gd name="connsiteY23" fmla="*/ 250825 h 371475"/>
                  <a:gd name="connsiteX24" fmla="*/ 22225 w 1031875"/>
                  <a:gd name="connsiteY24" fmla="*/ 368300 h 371475"/>
                  <a:gd name="connsiteX25" fmla="*/ 927100 w 1031875"/>
                  <a:gd name="connsiteY25" fmla="*/ 371475 h 371475"/>
                  <a:gd name="connsiteX26" fmla="*/ 1031875 w 1031875"/>
                  <a:gd name="connsiteY26" fmla="*/ 244475 h 371475"/>
                  <a:gd name="connsiteX27" fmla="*/ 730252 w 1031875"/>
                  <a:gd name="connsiteY27" fmla="*/ 260352 h 37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31875" h="371475">
                    <a:moveTo>
                      <a:pt x="730252" y="260352"/>
                    </a:moveTo>
                    <a:lnTo>
                      <a:pt x="730252" y="161927"/>
                    </a:lnTo>
                    <a:lnTo>
                      <a:pt x="765177" y="107952"/>
                    </a:lnTo>
                    <a:lnTo>
                      <a:pt x="679452" y="114302"/>
                    </a:lnTo>
                    <a:lnTo>
                      <a:pt x="638177" y="111127"/>
                    </a:lnTo>
                    <a:lnTo>
                      <a:pt x="600077" y="31753"/>
                    </a:lnTo>
                    <a:lnTo>
                      <a:pt x="641352" y="22228"/>
                    </a:lnTo>
                    <a:lnTo>
                      <a:pt x="644527" y="3178"/>
                    </a:lnTo>
                    <a:lnTo>
                      <a:pt x="542925" y="0"/>
                    </a:lnTo>
                    <a:cubicBezTo>
                      <a:pt x="530225" y="4233"/>
                      <a:pt x="559860" y="19052"/>
                      <a:pt x="568327" y="28578"/>
                    </a:cubicBezTo>
                    <a:lnTo>
                      <a:pt x="549277" y="104777"/>
                    </a:lnTo>
                    <a:lnTo>
                      <a:pt x="463552" y="104778"/>
                    </a:lnTo>
                    <a:lnTo>
                      <a:pt x="473077" y="260353"/>
                    </a:lnTo>
                    <a:lnTo>
                      <a:pt x="393702" y="257177"/>
                    </a:lnTo>
                    <a:lnTo>
                      <a:pt x="393702" y="219077"/>
                    </a:lnTo>
                    <a:lnTo>
                      <a:pt x="431802" y="215902"/>
                    </a:lnTo>
                    <a:cubicBezTo>
                      <a:pt x="441856" y="195794"/>
                      <a:pt x="438152" y="211139"/>
                      <a:pt x="431802" y="190501"/>
                    </a:cubicBezTo>
                    <a:lnTo>
                      <a:pt x="330202" y="187326"/>
                    </a:lnTo>
                    <a:cubicBezTo>
                      <a:pt x="338140" y="167747"/>
                      <a:pt x="324911" y="226484"/>
                      <a:pt x="327027" y="215901"/>
                    </a:cubicBezTo>
                    <a:lnTo>
                      <a:pt x="301625" y="273050"/>
                    </a:lnTo>
                    <a:lnTo>
                      <a:pt x="114302" y="260351"/>
                    </a:lnTo>
                    <a:cubicBezTo>
                      <a:pt x="86257" y="200555"/>
                      <a:pt x="78848" y="193146"/>
                      <a:pt x="63502" y="193675"/>
                    </a:cubicBezTo>
                    <a:cubicBezTo>
                      <a:pt x="48156" y="194204"/>
                      <a:pt x="29634" y="241300"/>
                      <a:pt x="19050" y="250825"/>
                    </a:cubicBezTo>
                    <a:lnTo>
                      <a:pt x="0" y="250825"/>
                    </a:lnTo>
                    <a:lnTo>
                      <a:pt x="22225" y="368300"/>
                    </a:lnTo>
                    <a:lnTo>
                      <a:pt x="927100" y="371475"/>
                    </a:lnTo>
                    <a:lnTo>
                      <a:pt x="1031875" y="244475"/>
                    </a:lnTo>
                    <a:lnTo>
                      <a:pt x="730252" y="260352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3" name="Straight Connector 152"/>
              <p:cNvCxnSpPr/>
              <p:nvPr/>
            </p:nvCxnSpPr>
            <p:spPr bwMode="auto">
              <a:xfrm flipH="1" flipV="1">
                <a:off x="3797300" y="1221581"/>
                <a:ext cx="6350" cy="3365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 flipH="1" flipV="1">
                <a:off x="4013200" y="1111250"/>
                <a:ext cx="6351" cy="2730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Straight Connector 154"/>
              <p:cNvCxnSpPr/>
              <p:nvPr/>
            </p:nvCxnSpPr>
            <p:spPr bwMode="auto">
              <a:xfrm flipH="1" flipV="1">
                <a:off x="4146550" y="1289050"/>
                <a:ext cx="3177" cy="2381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6" name="Straight Connector 155"/>
              <p:cNvCxnSpPr/>
              <p:nvPr/>
            </p:nvCxnSpPr>
            <p:spPr bwMode="auto">
              <a:xfrm flipV="1">
                <a:off x="4324350" y="1190626"/>
                <a:ext cx="1" cy="4317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0" name="Straight Connector 239"/>
              <p:cNvCxnSpPr/>
              <p:nvPr/>
            </p:nvCxnSpPr>
            <p:spPr bwMode="auto">
              <a:xfrm flipV="1">
                <a:off x="4295775" y="1576387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1" name="Straight Connector 240"/>
              <p:cNvCxnSpPr/>
              <p:nvPr/>
            </p:nvCxnSpPr>
            <p:spPr bwMode="auto">
              <a:xfrm flipV="1">
                <a:off x="4293398" y="1269205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5" name="Straight Connector 244"/>
              <p:cNvCxnSpPr/>
              <p:nvPr/>
            </p:nvCxnSpPr>
            <p:spPr bwMode="auto">
              <a:xfrm flipV="1">
                <a:off x="4119567" y="1452561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6" name="Straight Connector 245"/>
              <p:cNvCxnSpPr/>
              <p:nvPr/>
            </p:nvCxnSpPr>
            <p:spPr bwMode="auto">
              <a:xfrm>
                <a:off x="3771901" y="1416843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 flipV="1">
                <a:off x="4021933" y="1312069"/>
                <a:ext cx="40480" cy="476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9" name="Straight Connector 248"/>
              <p:cNvCxnSpPr/>
              <p:nvPr/>
            </p:nvCxnSpPr>
            <p:spPr bwMode="auto">
              <a:xfrm>
                <a:off x="3979070" y="1176337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Straight Connector 249"/>
              <p:cNvCxnSpPr/>
              <p:nvPr/>
            </p:nvCxnSpPr>
            <p:spPr bwMode="auto">
              <a:xfrm>
                <a:off x="4117183" y="1350169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1" name="Straight Connector 250"/>
              <p:cNvCxnSpPr/>
              <p:nvPr/>
            </p:nvCxnSpPr>
            <p:spPr bwMode="auto">
              <a:xfrm>
                <a:off x="4288633" y="1338263"/>
                <a:ext cx="38104" cy="23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2" name="Straight Connector 251"/>
              <p:cNvCxnSpPr/>
              <p:nvPr/>
            </p:nvCxnSpPr>
            <p:spPr bwMode="auto">
              <a:xfrm flipV="1">
                <a:off x="3774286" y="1269205"/>
                <a:ext cx="57150" cy="79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3" name="Freeform 252"/>
              <p:cNvSpPr/>
              <p:nvPr/>
            </p:nvSpPr>
            <p:spPr bwMode="auto">
              <a:xfrm>
                <a:off x="3236119" y="1640681"/>
                <a:ext cx="202406" cy="135731"/>
              </a:xfrm>
              <a:custGeom>
                <a:avLst/>
                <a:gdLst>
                  <a:gd name="connsiteX0" fmla="*/ 207169 w 207169"/>
                  <a:gd name="connsiteY0" fmla="*/ 0 h 119062"/>
                  <a:gd name="connsiteX1" fmla="*/ 107156 w 207169"/>
                  <a:gd name="connsiteY1" fmla="*/ 88106 h 119062"/>
                  <a:gd name="connsiteX2" fmla="*/ 0 w 207169"/>
                  <a:gd name="connsiteY2" fmla="*/ 119062 h 119062"/>
                  <a:gd name="connsiteX3" fmla="*/ 0 w 207169"/>
                  <a:gd name="connsiteY3" fmla="*/ 119062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169" h="119062">
                    <a:moveTo>
                      <a:pt x="207169" y="0"/>
                    </a:moveTo>
                    <a:cubicBezTo>
                      <a:pt x="174426" y="34131"/>
                      <a:pt x="141684" y="68262"/>
                      <a:pt x="107156" y="88106"/>
                    </a:cubicBezTo>
                    <a:cubicBezTo>
                      <a:pt x="72628" y="107950"/>
                      <a:pt x="0" y="119062"/>
                      <a:pt x="0" y="119062"/>
                    </a:cubicBezTo>
                    <a:lnTo>
                      <a:pt x="0" y="119062"/>
                    </a:lnTo>
                  </a:path>
                </a:pathLst>
              </a:cu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57" name="Title 1"/>
          <p:cNvSpPr txBox="1">
            <a:spLocks/>
          </p:cNvSpPr>
          <p:nvPr/>
        </p:nvSpPr>
        <p:spPr bwMode="auto">
          <a:xfrm>
            <a:off x="323851" y="260350"/>
            <a:ext cx="686943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6858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089025" indent="-200025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581150" indent="-236538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09775" indent="-180975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4669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241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3813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385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3200" dirty="0" err="1"/>
              <a:t>Why</a:t>
            </a:r>
            <a:r>
              <a:rPr lang="nb-NO" altLang="en-US" sz="3200" dirty="0"/>
              <a:t> monitor </a:t>
            </a:r>
            <a:r>
              <a:rPr lang="nb-NO" altLang="en-US" sz="3200" dirty="0" err="1"/>
              <a:t>overburden</a:t>
            </a:r>
            <a:endParaRPr lang="en-US" altLang="en-US" sz="3200" dirty="0"/>
          </a:p>
        </p:txBody>
      </p:sp>
      <p:sp>
        <p:nvSpPr>
          <p:cNvPr id="258" name="Text Box 4"/>
          <p:cNvSpPr txBox="1">
            <a:spLocks noChangeArrowheads="1"/>
          </p:cNvSpPr>
          <p:nvPr/>
        </p:nvSpPr>
        <p:spPr bwMode="auto">
          <a:xfrm>
            <a:off x="1613540" y="6230588"/>
            <a:ext cx="5822960" cy="3385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nb-NO" altLang="en-US" sz="1600" dirty="0">
                <a:solidFill>
                  <a:schemeClr val="tx1"/>
                </a:solidFill>
              </a:rPr>
              <a:t>4D seismic </a:t>
            </a:r>
            <a:r>
              <a:rPr lang="nb-NO" altLang="en-US" sz="1600" dirty="0" err="1">
                <a:solidFill>
                  <a:schemeClr val="tx1"/>
                </a:solidFill>
              </a:rPr>
              <a:t>might</a:t>
            </a:r>
            <a:r>
              <a:rPr lang="nb-NO" altLang="en-US" sz="1600" dirty="0">
                <a:solidFill>
                  <a:schemeClr val="tx1"/>
                </a:solidFill>
              </a:rPr>
              <a:t> </a:t>
            </a:r>
            <a:r>
              <a:rPr lang="nb-NO" altLang="en-US" sz="1600" dirty="0" err="1">
                <a:solidFill>
                  <a:schemeClr val="tx1"/>
                </a:solidFill>
              </a:rPr>
              <a:t>capture</a:t>
            </a:r>
            <a:r>
              <a:rPr lang="nb-NO" altLang="en-US" sz="1600" dirty="0">
                <a:solidFill>
                  <a:schemeClr val="tx1"/>
                </a:solidFill>
              </a:rPr>
              <a:t> all </a:t>
            </a:r>
            <a:r>
              <a:rPr lang="nb-NO" altLang="en-US" sz="1600" dirty="0" err="1">
                <a:solidFill>
                  <a:schemeClr val="tx1"/>
                </a:solidFill>
              </a:rPr>
              <a:t>effects</a:t>
            </a:r>
            <a:r>
              <a:rPr lang="nb-NO" altLang="en-US" sz="1600" dirty="0">
                <a:solidFill>
                  <a:schemeClr val="tx1"/>
                </a:solidFill>
              </a:rPr>
              <a:t> inducing </a:t>
            </a:r>
            <a:r>
              <a:rPr lang="nb-NO" altLang="en-US" sz="1600" dirty="0" err="1">
                <a:solidFill>
                  <a:schemeClr val="tx1"/>
                </a:solidFill>
              </a:rPr>
              <a:t>velocity</a:t>
            </a:r>
            <a:r>
              <a:rPr lang="nb-NO" altLang="en-US" sz="1600" dirty="0">
                <a:solidFill>
                  <a:schemeClr val="tx1"/>
                </a:solidFill>
              </a:rPr>
              <a:t> </a:t>
            </a:r>
            <a:r>
              <a:rPr lang="nb-NO" altLang="en-US" sz="1600" dirty="0" err="1">
                <a:solidFill>
                  <a:schemeClr val="tx1"/>
                </a:solidFill>
              </a:rPr>
              <a:t>changes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7" presetClass="emph" presetSubtype="2" repeatCount="indefinite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7" presetClass="emph" presetSubtype="2" repeatCount="indefinite" autoRev="1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B6B6B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44 0.00231 L -0.00174 0.00231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/>
      <p:bldP spid="309" grpId="0"/>
      <p:bldP spid="334" grpId="0"/>
      <p:bldP spid="336" grpId="0"/>
      <p:bldP spid="338" grpId="0"/>
      <p:bldP spid="356" grpId="0" animBg="1"/>
      <p:bldP spid="359" grpId="0"/>
      <p:bldP spid="291" grpId="0"/>
      <p:bldP spid="335" grpId="0" animBg="1"/>
      <p:bldP spid="2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3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205538" cy="574675"/>
          </a:xfrm>
        </p:spPr>
        <p:txBody>
          <a:bodyPr/>
          <a:lstStyle/>
          <a:p>
            <a:pPr eaLnBrk="1" hangingPunct="1"/>
            <a:r>
              <a:rPr lang="en-GB" altLang="en-US" dirty="0"/>
              <a:t>4D Seismic Time Shifts; Snorre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298575"/>
            <a:ext cx="410527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598988"/>
            <a:ext cx="78422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reeform 6"/>
          <p:cNvSpPr>
            <a:spLocks/>
          </p:cNvSpPr>
          <p:nvPr/>
        </p:nvSpPr>
        <p:spPr bwMode="auto">
          <a:xfrm>
            <a:off x="3827463" y="2338388"/>
            <a:ext cx="1136650" cy="3368675"/>
          </a:xfrm>
          <a:custGeom>
            <a:avLst/>
            <a:gdLst>
              <a:gd name="T0" fmla="*/ 0 w 464"/>
              <a:gd name="T1" fmla="*/ 2147483647 h 1360"/>
              <a:gd name="T2" fmla="*/ 2147483647 w 464"/>
              <a:gd name="T3" fmla="*/ 2147483647 h 1360"/>
              <a:gd name="T4" fmla="*/ 2147483647 w 464"/>
              <a:gd name="T5" fmla="*/ 0 h 13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4" h="1360">
                <a:moveTo>
                  <a:pt x="0" y="1360"/>
                </a:moveTo>
                <a:lnTo>
                  <a:pt x="464" y="712"/>
                </a:lnTo>
                <a:lnTo>
                  <a:pt x="460" y="0"/>
                </a:lnTo>
              </a:path>
            </a:pathLst>
          </a:custGeom>
          <a:noFill/>
          <a:ln w="444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9703" name="Text Box 22"/>
          <p:cNvSpPr txBox="1">
            <a:spLocks noChangeArrowheads="1"/>
          </p:cNvSpPr>
          <p:nvPr/>
        </p:nvSpPr>
        <p:spPr bwMode="auto">
          <a:xfrm>
            <a:off x="3098800" y="1089025"/>
            <a:ext cx="3402013" cy="3079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rIns="180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en-US" sz="1400" b="1" dirty="0">
                <a:solidFill>
                  <a:schemeClr val="tx1"/>
                </a:solidFill>
              </a:rPr>
              <a:t>Time Shifts (97-09) @ BCU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713163" y="2374900"/>
            <a:ext cx="1306512" cy="3213100"/>
            <a:chOff x="3712464" y="2374392"/>
            <a:chExt cx="1307502" cy="3212818"/>
          </a:xfrm>
        </p:grpSpPr>
        <p:sp>
          <p:nvSpPr>
            <p:cNvPr id="29705" name="TextBox 39"/>
            <p:cNvSpPr txBox="1">
              <a:spLocks noChangeArrowheads="1"/>
            </p:cNvSpPr>
            <p:nvPr/>
          </p:nvSpPr>
          <p:spPr bwMode="auto">
            <a:xfrm>
              <a:off x="3712464" y="5248656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A’</a:t>
              </a:r>
            </a:p>
          </p:txBody>
        </p:sp>
        <p:sp>
          <p:nvSpPr>
            <p:cNvPr id="29706" name="TextBox 40"/>
            <p:cNvSpPr txBox="1">
              <a:spLocks noChangeArrowheads="1"/>
            </p:cNvSpPr>
            <p:nvPr/>
          </p:nvSpPr>
          <p:spPr bwMode="auto">
            <a:xfrm>
              <a:off x="4687824" y="2374392"/>
              <a:ext cx="3321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B9C7E57-15B3-4194-B296-7073C1755D2F}"/>
              </a:ext>
            </a:extLst>
          </p:cNvPr>
          <p:cNvSpPr/>
          <p:nvPr/>
        </p:nvSpPr>
        <p:spPr>
          <a:xfrm>
            <a:off x="126466" y="6281184"/>
            <a:ext cx="166454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rId4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rId5"/>
              </a:rPr>
              <a:t>Røste et al. (2015)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5250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>
            <a:extLst>
              <a:ext uri="{FF2B5EF4-FFF2-40B4-BE49-F238E27FC236}">
                <a16:creationId xmlns:a16="http://schemas.microsoft.com/office/drawing/2014/main" id="{C456ABDE-D087-45F8-92A8-7429C270F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5602" b="6918"/>
          <a:stretch>
            <a:fillRect/>
          </a:stretch>
        </p:blipFill>
        <p:spPr bwMode="auto">
          <a:xfrm>
            <a:off x="560467" y="1106200"/>
            <a:ext cx="7217925" cy="5053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28600" y="1584326"/>
            <a:ext cx="4885369" cy="4024312"/>
            <a:chOff x="228918" y="1584643"/>
            <a:chExt cx="4884801" cy="4024312"/>
          </a:xfrm>
        </p:grpSpPr>
        <p:sp>
          <p:nvSpPr>
            <p:cNvPr id="30751" name="Text Box 74"/>
            <p:cNvSpPr txBox="1">
              <a:spLocks noChangeArrowheads="1"/>
            </p:cNvSpPr>
            <p:nvPr/>
          </p:nvSpPr>
          <p:spPr bwMode="auto">
            <a:xfrm>
              <a:off x="3951605" y="3573780"/>
              <a:ext cx="577850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000" b="1">
                  <a:solidFill>
                    <a:schemeClr val="tx1"/>
                  </a:solidFill>
                </a:rPr>
                <a:t>Balder</a:t>
              </a:r>
            </a:p>
          </p:txBody>
        </p:sp>
        <p:sp>
          <p:nvSpPr>
            <p:cNvPr id="30752" name="Text Box 65"/>
            <p:cNvSpPr txBox="1">
              <a:spLocks noChangeArrowheads="1"/>
            </p:cNvSpPr>
            <p:nvPr/>
          </p:nvSpPr>
          <p:spPr bwMode="auto">
            <a:xfrm>
              <a:off x="3840480" y="4486593"/>
              <a:ext cx="460375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000" b="1">
                  <a:solidFill>
                    <a:schemeClr val="tx1"/>
                  </a:solidFill>
                </a:rPr>
                <a:t>BCU</a:t>
              </a:r>
            </a:p>
          </p:txBody>
        </p:sp>
        <p:sp>
          <p:nvSpPr>
            <p:cNvPr id="30753" name="Text Box 73"/>
            <p:cNvSpPr txBox="1">
              <a:spLocks noChangeArrowheads="1"/>
            </p:cNvSpPr>
            <p:nvPr/>
          </p:nvSpPr>
          <p:spPr bwMode="auto">
            <a:xfrm>
              <a:off x="3885184" y="2772093"/>
              <a:ext cx="811213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000" b="1">
                  <a:solidFill>
                    <a:schemeClr val="tx1"/>
                  </a:solidFill>
                </a:rPr>
                <a:t>Hordaland</a:t>
              </a:r>
            </a:p>
          </p:txBody>
        </p:sp>
        <p:sp>
          <p:nvSpPr>
            <p:cNvPr id="30754" name="Text Box 75"/>
            <p:cNvSpPr txBox="1">
              <a:spLocks noChangeArrowheads="1"/>
            </p:cNvSpPr>
            <p:nvPr/>
          </p:nvSpPr>
          <p:spPr bwMode="auto">
            <a:xfrm>
              <a:off x="3689731" y="1584643"/>
              <a:ext cx="1423988" cy="261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000" b="1">
                  <a:solidFill>
                    <a:schemeClr val="tx1"/>
                  </a:solidFill>
                </a:rPr>
                <a:t>Nordland (Seabed)</a:t>
              </a:r>
            </a:p>
          </p:txBody>
        </p:sp>
        <p:sp>
          <p:nvSpPr>
            <p:cNvPr id="30755" name="Text Box 77"/>
            <p:cNvSpPr txBox="1">
              <a:spLocks noChangeArrowheads="1"/>
            </p:cNvSpPr>
            <p:nvPr/>
          </p:nvSpPr>
          <p:spPr bwMode="auto">
            <a:xfrm>
              <a:off x="3661093" y="5348605"/>
              <a:ext cx="550862" cy="260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000" b="1">
                  <a:solidFill>
                    <a:schemeClr val="tx1"/>
                  </a:solidFill>
                </a:rPr>
                <a:t>SN LL</a:t>
              </a:r>
            </a:p>
          </p:txBody>
        </p:sp>
        <p:sp>
          <p:nvSpPr>
            <p:cNvPr id="30756" name="Text Box 75"/>
            <p:cNvSpPr txBox="1">
              <a:spLocks noChangeArrowheads="1"/>
            </p:cNvSpPr>
            <p:nvPr/>
          </p:nvSpPr>
          <p:spPr bwMode="auto">
            <a:xfrm rot="-5400000">
              <a:off x="59055" y="3408681"/>
              <a:ext cx="619125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200">
                  <a:solidFill>
                    <a:schemeClr val="tx1"/>
                  </a:solidFill>
                </a:rPr>
                <a:t>Depth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4908550" y="1042988"/>
            <a:ext cx="1009650" cy="5116701"/>
            <a:chOff x="4984242" y="1043305"/>
            <a:chExt cx="1009650" cy="5117116"/>
          </a:xfrm>
        </p:grpSpPr>
        <p:sp>
          <p:nvSpPr>
            <p:cNvPr id="42" name="Freeform 41"/>
            <p:cNvSpPr/>
            <p:nvPr/>
          </p:nvSpPr>
          <p:spPr bwMode="auto">
            <a:xfrm>
              <a:off x="5095367" y="1552933"/>
              <a:ext cx="733425" cy="4607488"/>
            </a:xfrm>
            <a:custGeom>
              <a:avLst/>
              <a:gdLst>
                <a:gd name="connsiteX0" fmla="*/ 304800 w 1057275"/>
                <a:gd name="connsiteY0" fmla="*/ 0 h 3676650"/>
                <a:gd name="connsiteX1" fmla="*/ 0 w 1057275"/>
                <a:gd name="connsiteY1" fmla="*/ 3676650 h 3676650"/>
                <a:gd name="connsiteX2" fmla="*/ 1057275 w 1057275"/>
                <a:gd name="connsiteY2" fmla="*/ 3648075 h 3676650"/>
                <a:gd name="connsiteX3" fmla="*/ 609600 w 1057275"/>
                <a:gd name="connsiteY3" fmla="*/ 0 h 3676650"/>
                <a:gd name="connsiteX4" fmla="*/ 304800 w 1057275"/>
                <a:gd name="connsiteY4" fmla="*/ 0 h 3676650"/>
                <a:gd name="connsiteX0" fmla="*/ 304800 w 942975"/>
                <a:gd name="connsiteY0" fmla="*/ 0 h 3718645"/>
                <a:gd name="connsiteX1" fmla="*/ 0 w 942975"/>
                <a:gd name="connsiteY1" fmla="*/ 3676650 h 3718645"/>
                <a:gd name="connsiteX2" fmla="*/ 942975 w 942975"/>
                <a:gd name="connsiteY2" fmla="*/ 3718645 h 3718645"/>
                <a:gd name="connsiteX3" fmla="*/ 609600 w 942975"/>
                <a:gd name="connsiteY3" fmla="*/ 0 h 3718645"/>
                <a:gd name="connsiteX4" fmla="*/ 304800 w 942975"/>
                <a:gd name="connsiteY4" fmla="*/ 0 h 3718645"/>
                <a:gd name="connsiteX0" fmla="*/ 85725 w 723900"/>
                <a:gd name="connsiteY0" fmla="*/ 0 h 3718645"/>
                <a:gd name="connsiteX1" fmla="*/ 0 w 723900"/>
                <a:gd name="connsiteY1" fmla="*/ 3704878 h 3718645"/>
                <a:gd name="connsiteX2" fmla="*/ 723900 w 723900"/>
                <a:gd name="connsiteY2" fmla="*/ 3718645 h 3718645"/>
                <a:gd name="connsiteX3" fmla="*/ 390525 w 723900"/>
                <a:gd name="connsiteY3" fmla="*/ 0 h 3718645"/>
                <a:gd name="connsiteX4" fmla="*/ 85725 w 723900"/>
                <a:gd name="connsiteY4" fmla="*/ 0 h 3718645"/>
                <a:gd name="connsiteX0" fmla="*/ 85725 w 695325"/>
                <a:gd name="connsiteY0" fmla="*/ 0 h 3718645"/>
                <a:gd name="connsiteX1" fmla="*/ 0 w 695325"/>
                <a:gd name="connsiteY1" fmla="*/ 3704878 h 3718645"/>
                <a:gd name="connsiteX2" fmla="*/ 695325 w 695325"/>
                <a:gd name="connsiteY2" fmla="*/ 3718645 h 3718645"/>
                <a:gd name="connsiteX3" fmla="*/ 390525 w 695325"/>
                <a:gd name="connsiteY3" fmla="*/ 0 h 3718645"/>
                <a:gd name="connsiteX4" fmla="*/ 85725 w 695325"/>
                <a:gd name="connsiteY4" fmla="*/ 0 h 3718645"/>
                <a:gd name="connsiteX0" fmla="*/ 85725 w 657225"/>
                <a:gd name="connsiteY0" fmla="*/ 0 h 3704878"/>
                <a:gd name="connsiteX1" fmla="*/ 0 w 657225"/>
                <a:gd name="connsiteY1" fmla="*/ 3704878 h 3704878"/>
                <a:gd name="connsiteX2" fmla="*/ 657225 w 657225"/>
                <a:gd name="connsiteY2" fmla="*/ 3704531 h 3704878"/>
                <a:gd name="connsiteX3" fmla="*/ 390525 w 657225"/>
                <a:gd name="connsiteY3" fmla="*/ 0 h 3704878"/>
                <a:gd name="connsiteX4" fmla="*/ 85725 w 657225"/>
                <a:gd name="connsiteY4" fmla="*/ 0 h 370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225" h="3704878">
                  <a:moveTo>
                    <a:pt x="85725" y="0"/>
                  </a:moveTo>
                  <a:lnTo>
                    <a:pt x="0" y="3704878"/>
                  </a:lnTo>
                  <a:lnTo>
                    <a:pt x="657225" y="3704531"/>
                  </a:lnTo>
                  <a:lnTo>
                    <a:pt x="390525" y="0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69FF69">
                <a:alpha val="69804"/>
              </a:srgbClr>
            </a:solidFill>
            <a:ln w="63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endParaRPr lang="nb-NO"/>
            </a:p>
          </p:txBody>
        </p:sp>
        <p:grpSp>
          <p:nvGrpSpPr>
            <p:cNvPr id="30746" name="Group 40"/>
            <p:cNvGrpSpPr>
              <a:grpSpLocks/>
            </p:cNvGrpSpPr>
            <p:nvPr/>
          </p:nvGrpSpPr>
          <p:grpSpPr bwMode="auto">
            <a:xfrm>
              <a:off x="4984242" y="1043305"/>
              <a:ext cx="1009650" cy="776351"/>
              <a:chOff x="4651628" y="835683"/>
              <a:chExt cx="1009652" cy="776930"/>
            </a:xfrm>
          </p:grpSpPr>
          <p:sp>
            <p:nvSpPr>
              <p:cNvPr id="30748" name="TextBox 1"/>
              <p:cNvSpPr txBox="1">
                <a:spLocks noChangeArrowheads="1"/>
              </p:cNvSpPr>
              <p:nvPr/>
            </p:nvSpPr>
            <p:spPr bwMode="auto">
              <a:xfrm>
                <a:off x="4651628" y="835683"/>
                <a:ext cx="1009652" cy="462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1pPr>
                <a:lvl2pPr marL="742950" indent="-28575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−"/>
                  <a:defRPr>
                    <a:solidFill>
                      <a:schemeClr val="tx2"/>
                    </a:solidFill>
                    <a:latin typeface="Arial" charset="0"/>
                  </a:defRPr>
                </a:lvl2pPr>
                <a:lvl3pPr marL="11430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3pPr>
                <a:lvl4pPr marL="16002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−"/>
                  <a:defRPr>
                    <a:solidFill>
                      <a:schemeClr val="tx2"/>
                    </a:solidFill>
                    <a:latin typeface="Arial" charset="0"/>
                  </a:defRPr>
                </a:lvl4pPr>
                <a:lvl5pPr marL="2057400" indent="-228600" eaLnBrk="0" hangingPunct="0">
                  <a:lnSpc>
                    <a:spcPct val="110000"/>
                  </a:lnSpc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110000"/>
                  </a:lnSpc>
                  <a:spcBef>
                    <a:spcPct val="0"/>
                  </a:spcBef>
                  <a:spcAft>
                    <a:spcPct val="40000"/>
                  </a:spcAft>
                  <a:buClr>
                    <a:schemeClr val="tx2"/>
                  </a:buClr>
                  <a:buFont typeface="Arial" charset="0"/>
                  <a:buChar char="•"/>
                  <a:defRPr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Aft>
                    <a:spcPct val="0"/>
                  </a:spcAft>
                  <a:buClrTx/>
                  <a:buFontTx/>
                  <a:buNone/>
                </a:pPr>
                <a:r>
                  <a:rPr lang="nb-NO" altLang="en-US" sz="1200">
                    <a:solidFill>
                      <a:schemeClr val="tx1"/>
                    </a:solidFill>
                  </a:rPr>
                  <a:t>(Poor 4D due to TLP)</a:t>
                </a:r>
              </a:p>
            </p:txBody>
          </p:sp>
          <p:cxnSp>
            <p:nvCxnSpPr>
              <p:cNvPr id="30749" name="Straight Arrow Connector 3"/>
              <p:cNvCxnSpPr>
                <a:cxnSpLocks noChangeShapeType="1"/>
              </p:cNvCxnSpPr>
              <p:nvPr/>
            </p:nvCxnSpPr>
            <p:spPr bwMode="auto">
              <a:xfrm flipH="1">
                <a:off x="5053203" y="1246580"/>
                <a:ext cx="82296" cy="366033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0725" name="Rectangle 23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6122988" cy="574675"/>
          </a:xfrm>
        </p:spPr>
        <p:txBody>
          <a:bodyPr/>
          <a:lstStyle/>
          <a:p>
            <a:pPr eaLnBrk="1" hangingPunct="1"/>
            <a:r>
              <a:rPr lang="en-GB" altLang="en-US" dirty="0"/>
              <a:t>4D Seismic Time Shifts; Snorre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697163" y="1298575"/>
            <a:ext cx="4105275" cy="4471988"/>
            <a:chOff x="2697479" y="1298448"/>
            <a:chExt cx="4105657" cy="4471416"/>
          </a:xfrm>
        </p:grpSpPr>
        <p:pic>
          <p:nvPicPr>
            <p:cNvPr id="3074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479" y="1298448"/>
              <a:ext cx="4105657" cy="4471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346" y="4599432"/>
              <a:ext cx="783923" cy="110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5" name="Freeform 6"/>
            <p:cNvSpPr>
              <a:spLocks/>
            </p:cNvSpPr>
            <p:nvPr/>
          </p:nvSpPr>
          <p:spPr bwMode="auto">
            <a:xfrm>
              <a:off x="3955323" y="2338578"/>
              <a:ext cx="1008663" cy="3203947"/>
            </a:xfrm>
            <a:custGeom>
              <a:avLst/>
              <a:gdLst>
                <a:gd name="T0" fmla="*/ 0 w 8874"/>
                <a:gd name="T1" fmla="*/ 2147483647 h 9511"/>
                <a:gd name="T2" fmla="*/ 2147483647 w 8874"/>
                <a:gd name="T3" fmla="*/ 2147483647 h 9511"/>
                <a:gd name="T4" fmla="*/ 2147483647 w 8874"/>
                <a:gd name="T5" fmla="*/ 0 h 951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74" h="9511">
                  <a:moveTo>
                    <a:pt x="0" y="9511"/>
                  </a:moveTo>
                  <a:lnTo>
                    <a:pt x="8874" y="5235"/>
                  </a:lnTo>
                  <a:cubicBezTo>
                    <a:pt x="8845" y="3490"/>
                    <a:pt x="8817" y="1745"/>
                    <a:pt x="8788" y="0"/>
                  </a:cubicBezTo>
                </a:path>
              </a:pathLst>
            </a:custGeom>
            <a:noFill/>
            <a:ln w="444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2775" name="Text Box 22"/>
          <p:cNvSpPr txBox="1">
            <a:spLocks noChangeArrowheads="1"/>
          </p:cNvSpPr>
          <p:nvPr/>
        </p:nvSpPr>
        <p:spPr bwMode="auto">
          <a:xfrm>
            <a:off x="3098800" y="1089025"/>
            <a:ext cx="3402013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rIns="180000">
            <a:spAutoFit/>
          </a:bodyPr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en-GB" altLang="en-US" sz="1400" b="1" dirty="0">
                <a:solidFill>
                  <a:schemeClr val="tx1"/>
                </a:solidFill>
              </a:rPr>
              <a:t>Time Shifts (97-09) @ BCU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059613" y="25400"/>
            <a:ext cx="2017712" cy="2389188"/>
            <a:chOff x="7059168" y="24765"/>
            <a:chExt cx="2017776" cy="2389251"/>
          </a:xfrm>
        </p:grpSpPr>
        <p:grpSp>
          <p:nvGrpSpPr>
            <p:cNvPr id="30738" name="Group 8"/>
            <p:cNvGrpSpPr>
              <a:grpSpLocks/>
            </p:cNvGrpSpPr>
            <p:nvPr/>
          </p:nvGrpSpPr>
          <p:grpSpPr bwMode="auto">
            <a:xfrm>
              <a:off x="7059168" y="192024"/>
              <a:ext cx="2017776" cy="2221992"/>
              <a:chOff x="2697479" y="1298448"/>
              <a:chExt cx="4105657" cy="4471416"/>
            </a:xfrm>
          </p:grpSpPr>
          <p:pic>
            <p:nvPicPr>
              <p:cNvPr id="3074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7479" y="1298448"/>
                <a:ext cx="4105657" cy="4471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2346" y="4599432"/>
                <a:ext cx="783923" cy="1106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2" name="Freeform 6"/>
              <p:cNvSpPr>
                <a:spLocks/>
              </p:cNvSpPr>
              <p:nvPr/>
            </p:nvSpPr>
            <p:spPr bwMode="auto">
              <a:xfrm>
                <a:off x="4013405" y="2338575"/>
                <a:ext cx="950581" cy="3148027"/>
              </a:xfrm>
              <a:custGeom>
                <a:avLst/>
                <a:gdLst>
                  <a:gd name="T0" fmla="*/ 0 w 8363"/>
                  <a:gd name="T1" fmla="*/ 2147483647 h 9345"/>
                  <a:gd name="T2" fmla="*/ 2147483647 w 8363"/>
                  <a:gd name="T3" fmla="*/ 2147483647 h 9345"/>
                  <a:gd name="T4" fmla="*/ 2147483647 w 8363"/>
                  <a:gd name="T5" fmla="*/ 0 h 93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363" h="9345">
                    <a:moveTo>
                      <a:pt x="0" y="9345"/>
                    </a:moveTo>
                    <a:lnTo>
                      <a:pt x="8363" y="5235"/>
                    </a:lnTo>
                    <a:cubicBezTo>
                      <a:pt x="8334" y="3490"/>
                      <a:pt x="8306" y="1745"/>
                      <a:pt x="8277" y="0"/>
                    </a:cubicBezTo>
                  </a:path>
                </a:pathLst>
              </a:custGeom>
              <a:noFill/>
              <a:ln w="444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0739" name="Text Box 22"/>
            <p:cNvSpPr txBox="1">
              <a:spLocks noChangeArrowheads="1"/>
            </p:cNvSpPr>
            <p:nvPr/>
          </p:nvSpPr>
          <p:spPr bwMode="auto">
            <a:xfrm>
              <a:off x="7068312" y="24765"/>
              <a:ext cx="2002536" cy="26161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GB" altLang="en-US" sz="1100" b="1" dirty="0">
                  <a:solidFill>
                    <a:schemeClr val="tx1"/>
                  </a:solidFill>
                </a:rPr>
                <a:t>Time Shifts (97-09) @ BCU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713163" y="2374900"/>
            <a:ext cx="1306512" cy="3213100"/>
            <a:chOff x="3712464" y="2374392"/>
            <a:chExt cx="1307502" cy="3212818"/>
          </a:xfrm>
        </p:grpSpPr>
        <p:sp>
          <p:nvSpPr>
            <p:cNvPr id="30736" name="TextBox 21"/>
            <p:cNvSpPr txBox="1">
              <a:spLocks noChangeArrowheads="1"/>
            </p:cNvSpPr>
            <p:nvPr/>
          </p:nvSpPr>
          <p:spPr bwMode="auto">
            <a:xfrm>
              <a:off x="3712464" y="5248656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A’</a:t>
              </a:r>
            </a:p>
          </p:txBody>
        </p:sp>
        <p:sp>
          <p:nvSpPr>
            <p:cNvPr id="30737" name="TextBox 22"/>
            <p:cNvSpPr txBox="1">
              <a:spLocks noChangeArrowheads="1"/>
            </p:cNvSpPr>
            <p:nvPr/>
          </p:nvSpPr>
          <p:spPr bwMode="auto">
            <a:xfrm>
              <a:off x="4687824" y="2374392"/>
              <a:ext cx="3321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6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483475" y="681038"/>
            <a:ext cx="766763" cy="1643062"/>
            <a:chOff x="3712464" y="2374392"/>
            <a:chExt cx="1618419" cy="3454735"/>
          </a:xfrm>
        </p:grpSpPr>
        <p:sp>
          <p:nvSpPr>
            <p:cNvPr id="30734" name="TextBox 24"/>
            <p:cNvSpPr txBox="1">
              <a:spLocks noChangeArrowheads="1"/>
            </p:cNvSpPr>
            <p:nvPr/>
          </p:nvSpPr>
          <p:spPr bwMode="auto">
            <a:xfrm>
              <a:off x="3712464" y="5248655"/>
              <a:ext cx="729917" cy="580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A’</a:t>
              </a:r>
            </a:p>
          </p:txBody>
        </p:sp>
        <p:sp>
          <p:nvSpPr>
            <p:cNvPr id="30735" name="TextBox 25"/>
            <p:cNvSpPr txBox="1">
              <a:spLocks noChangeArrowheads="1"/>
            </p:cNvSpPr>
            <p:nvPr/>
          </p:nvSpPr>
          <p:spPr bwMode="auto">
            <a:xfrm>
              <a:off x="4687823" y="2374392"/>
              <a:ext cx="643060" cy="580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1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60388" y="2978150"/>
            <a:ext cx="7288212" cy="344488"/>
            <a:chOff x="560832" y="2977896"/>
            <a:chExt cx="7287474" cy="344650"/>
          </a:xfrm>
        </p:grpSpPr>
        <p:sp>
          <p:nvSpPr>
            <p:cNvPr id="46" name="TextBox 45"/>
            <p:cNvSpPr txBox="1"/>
            <p:nvPr/>
          </p:nvSpPr>
          <p:spPr>
            <a:xfrm>
              <a:off x="7457821" y="2977896"/>
              <a:ext cx="390485" cy="3382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0832" y="2984249"/>
              <a:ext cx="331753" cy="3382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1794" y="1136940"/>
            <a:ext cx="2198260" cy="1256152"/>
            <a:chOff x="748132" y="2004293"/>
            <a:chExt cx="2198260" cy="1256152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2475345" y="2743201"/>
              <a:ext cx="471047" cy="51724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748132" y="2004293"/>
              <a:ext cx="2115126" cy="738664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Strong overburden 4D time shifts due to geomechanical changes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4939B0-0FB9-46D5-B0D8-910B731F78F6}"/>
              </a:ext>
            </a:extLst>
          </p:cNvPr>
          <p:cNvGrpSpPr/>
          <p:nvPr/>
        </p:nvGrpSpPr>
        <p:grpSpPr>
          <a:xfrm>
            <a:off x="7855265" y="4471099"/>
            <a:ext cx="1222060" cy="1688671"/>
            <a:chOff x="7855265" y="4471099"/>
            <a:chExt cx="1222060" cy="1688671"/>
          </a:xfrm>
        </p:grpSpPr>
        <p:sp>
          <p:nvSpPr>
            <p:cNvPr id="51" name="Rectangle 37">
              <a:extLst>
                <a:ext uri="{FF2B5EF4-FFF2-40B4-BE49-F238E27FC236}">
                  <a16:creationId xmlns:a16="http://schemas.microsoft.com/office/drawing/2014/main" id="{C7A871AB-A1A4-49B1-8FBD-DAFE35F93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5265" y="4471099"/>
              <a:ext cx="1115698" cy="165506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2BCBAF-B881-4E26-B377-DE3D379613C8}"/>
                </a:ext>
              </a:extLst>
            </p:cNvPr>
            <p:cNvSpPr txBox="1"/>
            <p:nvPr/>
          </p:nvSpPr>
          <p:spPr>
            <a:xfrm>
              <a:off x="7867390" y="4486917"/>
              <a:ext cx="821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TS (</a:t>
              </a:r>
              <a:r>
                <a:rPr lang="en-GB" sz="1400" dirty="0" err="1">
                  <a:solidFill>
                    <a:schemeClr val="bg1"/>
                  </a:solidFill>
                </a:rPr>
                <a:t>ms</a:t>
              </a:r>
              <a:r>
                <a:rPr lang="en-GB" sz="1400" dirty="0">
                  <a:solidFill>
                    <a:schemeClr val="bg1"/>
                  </a:solidFill>
                </a:rPr>
                <a:t>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F376F2-2289-405B-AFEA-5908EB55898B}"/>
                </a:ext>
              </a:extLst>
            </p:cNvPr>
            <p:cNvGrpSpPr/>
            <p:nvPr/>
          </p:nvGrpSpPr>
          <p:grpSpPr>
            <a:xfrm>
              <a:off x="7972165" y="4861622"/>
              <a:ext cx="343364" cy="1209421"/>
              <a:chOff x="8029315" y="4861622"/>
              <a:chExt cx="343364" cy="1209421"/>
            </a:xfrm>
          </p:grpSpPr>
          <p:pic>
            <p:nvPicPr>
              <p:cNvPr id="45" name="Content Placeholder 8">
                <a:extLst>
                  <a:ext uri="{FF2B5EF4-FFF2-40B4-BE49-F238E27FC236}">
                    <a16:creationId xmlns:a16="http://schemas.microsoft.com/office/drawing/2014/main" id="{60C82A60-5ED8-4A25-A481-F45134418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64750" y="4861622"/>
                <a:ext cx="287493" cy="1209421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39370D2-2F57-475D-A766-F8FFE7F1070A}"/>
                  </a:ext>
                </a:extLst>
              </p:cNvPr>
              <p:cNvSpPr txBox="1"/>
              <p:nvPr/>
            </p:nvSpPr>
            <p:spPr>
              <a:xfrm>
                <a:off x="8029315" y="4877442"/>
                <a:ext cx="343364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</a:rPr>
                  <a:t> 2</a:t>
                </a:r>
              </a:p>
              <a:p>
                <a:endParaRPr lang="en-GB" sz="1400" dirty="0">
                  <a:solidFill>
                    <a:schemeClr val="bg1"/>
                  </a:solidFill>
                </a:endParaRPr>
              </a:p>
              <a:p>
                <a:r>
                  <a:rPr lang="en-GB" sz="1400" dirty="0">
                    <a:solidFill>
                      <a:schemeClr val="bg1"/>
                    </a:solidFill>
                  </a:rPr>
                  <a:t> 0</a:t>
                </a:r>
              </a:p>
              <a:p>
                <a:endParaRPr lang="en-GB" sz="1400" dirty="0">
                  <a:solidFill>
                    <a:schemeClr val="bg1"/>
                  </a:solidFill>
                </a:endParaRPr>
              </a:p>
              <a:p>
                <a:r>
                  <a:rPr lang="en-GB" sz="1400" dirty="0">
                    <a:solidFill>
                      <a:schemeClr val="bg1"/>
                    </a:solidFill>
                  </a:rPr>
                  <a:t>-2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DC80D9-7674-45DF-B2E9-E100B615EEA5}"/>
                </a:ext>
              </a:extLst>
            </p:cNvPr>
            <p:cNvSpPr txBox="1"/>
            <p:nvPr/>
          </p:nvSpPr>
          <p:spPr>
            <a:xfrm>
              <a:off x="8301351" y="4758877"/>
              <a:ext cx="775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speed-up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C8DF7A-9A7C-4888-BB1C-C12DEF33CF20}"/>
                </a:ext>
              </a:extLst>
            </p:cNvPr>
            <p:cNvSpPr txBox="1"/>
            <p:nvPr/>
          </p:nvSpPr>
          <p:spPr>
            <a:xfrm>
              <a:off x="8316214" y="5636550"/>
              <a:ext cx="712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slow-down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37A7C-21D2-4CBA-A44F-DF9D2E8AD7AE}"/>
              </a:ext>
            </a:extLst>
          </p:cNvPr>
          <p:cNvSpPr/>
          <p:nvPr/>
        </p:nvSpPr>
        <p:spPr bwMode="auto">
          <a:xfrm>
            <a:off x="7059613" y="25400"/>
            <a:ext cx="2011616" cy="238918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433471A-BF82-4186-A10F-DEC95D26B33D}"/>
              </a:ext>
            </a:extLst>
          </p:cNvPr>
          <p:cNvSpPr/>
          <p:nvPr/>
        </p:nvSpPr>
        <p:spPr>
          <a:xfrm>
            <a:off x="126466" y="6281184"/>
            <a:ext cx="166454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rId8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rId9"/>
              </a:rPr>
              <a:t>Røste et al. (2015)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865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7556E-17 L 0.35885 -0.161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4" y="-8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277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0.36303 -0.325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42" y="-162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L 0.38403 -0.3567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-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  <p:bldP spid="32775" grpId="1" animBg="1"/>
      <p:bldP spid="32775" grpId="2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769EC1-BC19-4436-9256-1B2B1FCCA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47" y="1548922"/>
            <a:ext cx="8018003" cy="297324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47606" y="239725"/>
            <a:ext cx="686943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6858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089025" indent="-200025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581150" indent="-236538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09775" indent="-180975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4669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241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3813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38575" indent="-18097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altLang="en-US" sz="2800" kern="0" dirty="0"/>
              <a:t>E</a:t>
            </a:r>
            <a:r>
              <a:rPr kumimoji="0" lang="nb-NO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xamples</a:t>
            </a:r>
            <a:r>
              <a:rPr kumimoji="0" lang="nb-NO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nb-NO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of</a:t>
            </a:r>
            <a:r>
              <a:rPr kumimoji="0" lang="nb-NO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nb-NO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overburden</a:t>
            </a:r>
            <a:r>
              <a:rPr kumimoji="0" lang="nb-NO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rPr>
              <a:t> time shifts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E28A5-A68C-4E44-83C1-7C191BDCA1F8}"/>
              </a:ext>
            </a:extLst>
          </p:cNvPr>
          <p:cNvSpPr/>
          <p:nvPr/>
        </p:nvSpPr>
        <p:spPr>
          <a:xfrm>
            <a:off x="126466" y="6281184"/>
            <a:ext cx="166454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/>
              <a:t>Published in TLE by</a:t>
            </a:r>
            <a:endParaRPr lang="en-GB" sz="1200" dirty="0">
              <a:hlinkClick r:id="rId3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hlinkClick r:id="rId4"/>
              </a:rPr>
              <a:t>Røste et al. (2017) </a:t>
            </a:r>
            <a:endParaRPr lang="en-GB"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EFB0D-B865-4E66-9855-552142CAB8F7}"/>
              </a:ext>
            </a:extLst>
          </p:cNvPr>
          <p:cNvGrpSpPr/>
          <p:nvPr/>
        </p:nvGrpSpPr>
        <p:grpSpPr>
          <a:xfrm>
            <a:off x="3370876" y="4952269"/>
            <a:ext cx="2464236" cy="525801"/>
            <a:chOff x="3587851" y="4991014"/>
            <a:chExt cx="2464236" cy="5258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78CCCA-B618-4BCC-8DE3-7961F623A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967" t="60309" r="7279" b="9714"/>
            <a:stretch/>
          </p:blipFill>
          <p:spPr>
            <a:xfrm rot="5400000">
              <a:off x="4595522" y="4029838"/>
              <a:ext cx="456641" cy="245648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7FCD16-2B75-4FBC-93E0-D0AE7C47F4D0}"/>
                </a:ext>
              </a:extLst>
            </p:cNvPr>
            <p:cNvSpPr txBox="1"/>
            <p:nvPr/>
          </p:nvSpPr>
          <p:spPr>
            <a:xfrm>
              <a:off x="5346912" y="4993595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Slow-</a:t>
              </a:r>
            </a:p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F529F2-EA84-40E8-A8C2-342DFB43129E}"/>
                </a:ext>
              </a:extLst>
            </p:cNvPr>
            <p:cNvSpPr txBox="1"/>
            <p:nvPr/>
          </p:nvSpPr>
          <p:spPr>
            <a:xfrm>
              <a:off x="3647273" y="4991014"/>
              <a:ext cx="7929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</a:rPr>
                <a:t>Speed-up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3C6FF9-30B7-4C8A-AF5D-DBF56975F2EA}"/>
                </a:ext>
              </a:extLst>
            </p:cNvPr>
            <p:cNvSpPr/>
            <p:nvPr/>
          </p:nvSpPr>
          <p:spPr bwMode="auto">
            <a:xfrm>
              <a:off x="3587851" y="4991014"/>
              <a:ext cx="2448738" cy="52322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27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en-US"/>
              <a:t>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23850" y="1037208"/>
            <a:ext cx="8501063" cy="4434889"/>
          </a:xfrm>
        </p:spPr>
        <p:txBody>
          <a:bodyPr/>
          <a:lstStyle/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bg1">
                    <a:lumMod val="85000"/>
                  </a:schemeClr>
                </a:solidFill>
              </a:rPr>
              <a:t>Why monitor overburden?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chemeClr val="tx1"/>
                </a:solidFill>
              </a:rPr>
              <a:t>Time shifts and geomechanics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rgbClr val="DDDDDD"/>
                </a:solidFill>
              </a:rPr>
              <a:t>Field examples</a:t>
            </a:r>
          </a:p>
          <a:p>
            <a:pPr>
              <a:lnSpc>
                <a:spcPct val="300000"/>
              </a:lnSpc>
            </a:pPr>
            <a:r>
              <a:rPr lang="en-GB" altLang="en-US" dirty="0">
                <a:solidFill>
                  <a:srgbClr val="DDDDDD"/>
                </a:solidFill>
              </a:rPr>
              <a:t>Summary</a:t>
            </a:r>
          </a:p>
          <a:p>
            <a:pPr>
              <a:lnSpc>
                <a:spcPct val="300000"/>
              </a:lnSpc>
            </a:pPr>
            <a:endParaRPr lang="en-GB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5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688975" y="3265861"/>
            <a:ext cx="7972208" cy="2660654"/>
            <a:chOff x="722313" y="2608023"/>
            <a:chExt cx="7972049" cy="2661968"/>
          </a:xfrm>
        </p:grpSpPr>
        <p:sp>
          <p:nvSpPr>
            <p:cNvPr id="26629" name="Line 5"/>
            <p:cNvSpPr>
              <a:spLocks noChangeShapeType="1"/>
            </p:cNvSpPr>
            <p:nvPr/>
          </p:nvSpPr>
          <p:spPr bwMode="auto">
            <a:xfrm>
              <a:off x="722313" y="2622311"/>
              <a:ext cx="3324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741363" y="4398724"/>
              <a:ext cx="3324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1303338" y="2608023"/>
              <a:ext cx="1046163" cy="18002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Line 8"/>
            <p:cNvSpPr>
              <a:spLocks noChangeShapeType="1"/>
            </p:cNvSpPr>
            <p:nvPr/>
          </p:nvSpPr>
          <p:spPr bwMode="auto">
            <a:xfrm flipH="1">
              <a:off x="2352676" y="2624539"/>
              <a:ext cx="1024173" cy="17741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3" name="Line 10"/>
            <p:cNvSpPr>
              <a:spLocks noChangeShapeType="1"/>
            </p:cNvSpPr>
            <p:nvPr/>
          </p:nvSpPr>
          <p:spPr bwMode="auto">
            <a:xfrm flipH="1" flipV="1">
              <a:off x="2333626" y="2622311"/>
              <a:ext cx="14288" cy="17859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Line 12"/>
            <p:cNvSpPr>
              <a:spLocks noChangeShapeType="1"/>
            </p:cNvSpPr>
            <p:nvPr/>
          </p:nvSpPr>
          <p:spPr bwMode="auto">
            <a:xfrm>
              <a:off x="3716338" y="2666761"/>
              <a:ext cx="15875" cy="16827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Text Box 13"/>
            <p:cNvSpPr txBox="1">
              <a:spLocks noChangeArrowheads="1"/>
            </p:cNvSpPr>
            <p:nvPr/>
          </p:nvSpPr>
          <p:spPr bwMode="auto">
            <a:xfrm>
              <a:off x="3729038" y="3030298"/>
              <a:ext cx="298474" cy="708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i="1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z</a:t>
              </a: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i="1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v</a:t>
              </a:r>
            </a:p>
          </p:txBody>
        </p:sp>
        <p:sp>
          <p:nvSpPr>
            <p:cNvPr id="26636" name="Text Box 14"/>
            <p:cNvSpPr txBox="1">
              <a:spLocks noChangeArrowheads="1"/>
            </p:cNvSpPr>
            <p:nvPr/>
          </p:nvSpPr>
          <p:spPr bwMode="auto">
            <a:xfrm>
              <a:off x="1801813" y="4828937"/>
              <a:ext cx="116681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Baseline</a:t>
              </a:r>
            </a:p>
          </p:txBody>
        </p:sp>
        <p:sp>
          <p:nvSpPr>
            <p:cNvPr id="26637" name="Line 16"/>
            <p:cNvSpPr>
              <a:spLocks noChangeShapeType="1"/>
            </p:cNvSpPr>
            <p:nvPr/>
          </p:nvSpPr>
          <p:spPr bwMode="auto">
            <a:xfrm>
              <a:off x="4986338" y="2627073"/>
              <a:ext cx="3324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Line 17"/>
            <p:cNvSpPr>
              <a:spLocks noChangeShapeType="1"/>
            </p:cNvSpPr>
            <p:nvPr/>
          </p:nvSpPr>
          <p:spPr bwMode="auto">
            <a:xfrm flipV="1">
              <a:off x="5005388" y="4389198"/>
              <a:ext cx="2814638" cy="14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18"/>
            <p:cNvSpPr>
              <a:spLocks noChangeShapeType="1"/>
            </p:cNvSpPr>
            <p:nvPr/>
          </p:nvSpPr>
          <p:spPr bwMode="auto">
            <a:xfrm>
              <a:off x="5567363" y="2612785"/>
              <a:ext cx="1044575" cy="203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19"/>
            <p:cNvSpPr>
              <a:spLocks noChangeShapeType="1"/>
            </p:cNvSpPr>
            <p:nvPr/>
          </p:nvSpPr>
          <p:spPr bwMode="auto">
            <a:xfrm flipH="1">
              <a:off x="6618288" y="2615299"/>
              <a:ext cx="1044147" cy="20056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Line 21"/>
            <p:cNvSpPr>
              <a:spLocks noChangeShapeType="1"/>
            </p:cNvSpPr>
            <p:nvPr/>
          </p:nvSpPr>
          <p:spPr bwMode="auto">
            <a:xfrm flipH="1" flipV="1">
              <a:off x="6597651" y="2627073"/>
              <a:ext cx="14288" cy="203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2" name="Line 23"/>
            <p:cNvSpPr>
              <a:spLocks noChangeShapeType="1"/>
            </p:cNvSpPr>
            <p:nvPr/>
          </p:nvSpPr>
          <p:spPr bwMode="auto">
            <a:xfrm>
              <a:off x="5013326" y="4640023"/>
              <a:ext cx="33242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Line 24"/>
            <p:cNvSpPr>
              <a:spLocks noChangeShapeType="1"/>
            </p:cNvSpPr>
            <p:nvPr/>
          </p:nvSpPr>
          <p:spPr bwMode="auto">
            <a:xfrm>
              <a:off x="7959726" y="2673110"/>
              <a:ext cx="0" cy="19161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Text Box 25"/>
            <p:cNvSpPr txBox="1">
              <a:spLocks noChangeArrowheads="1"/>
            </p:cNvSpPr>
            <p:nvPr/>
          </p:nvSpPr>
          <p:spPr bwMode="auto">
            <a:xfrm>
              <a:off x="7943851" y="3136660"/>
              <a:ext cx="750511" cy="708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i="1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z+</a:t>
              </a:r>
              <a:r>
                <a:rPr lang="el-GR" altLang="en-US" sz="2000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Δ</a:t>
              </a:r>
              <a:r>
                <a:rPr lang="nb-NO" altLang="en-US" sz="2000" i="1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z</a:t>
              </a:r>
              <a:endParaRPr lang="en-US" altLang="en-US" sz="2000" i="1" dirty="0">
                <a:solidFill>
                  <a:schemeClr val="tx1"/>
                </a:solidFill>
                <a:latin typeface="Times" panose="02020603050405020304" pitchFamily="18" charset="0"/>
                <a:ea typeface="Cambria Math" panose="02040503050406030204" pitchFamily="18" charset="0"/>
                <a:cs typeface="Times" panose="02020603050405020304" pitchFamily="18" charset="0"/>
              </a:endParaRPr>
            </a:p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 i="1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v+</a:t>
              </a:r>
              <a:r>
                <a:rPr lang="el-GR" altLang="en-US" sz="2000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Δ</a:t>
              </a:r>
              <a:r>
                <a:rPr lang="en-US" altLang="en-US" sz="2000" i="1" dirty="0">
                  <a:solidFill>
                    <a:schemeClr val="tx1"/>
                  </a:solidFill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rPr>
                <a:t>v</a:t>
              </a:r>
            </a:p>
          </p:txBody>
        </p:sp>
        <p:sp>
          <p:nvSpPr>
            <p:cNvPr id="26645" name="Text Box 26"/>
            <p:cNvSpPr txBox="1">
              <a:spLocks noChangeArrowheads="1"/>
            </p:cNvSpPr>
            <p:nvPr/>
          </p:nvSpPr>
          <p:spPr bwMode="auto">
            <a:xfrm>
              <a:off x="6129454" y="4873116"/>
              <a:ext cx="11207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−"/>
                <a:defRPr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10000"/>
                </a:lnSpc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40000"/>
                </a:spcAft>
                <a:buClr>
                  <a:schemeClr val="tx2"/>
                </a:buClr>
                <a:buFont typeface="Arial" charset="0"/>
                <a:buChar char="•"/>
                <a:defRPr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000">
                  <a:solidFill>
                    <a:schemeClr val="tx1"/>
                  </a:solidFill>
                </a:rPr>
                <a:t>Monitor</a:t>
              </a:r>
            </a:p>
          </p:txBody>
        </p:sp>
      </p:grpSp>
      <p:sp>
        <p:nvSpPr>
          <p:cNvPr id="26628" name="Content Placeholder 2"/>
          <p:cNvSpPr txBox="1">
            <a:spLocks/>
          </p:cNvSpPr>
          <p:nvPr/>
        </p:nvSpPr>
        <p:spPr bwMode="auto">
          <a:xfrm>
            <a:off x="368300" y="1022351"/>
            <a:ext cx="8039100" cy="203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1pPr>
            <a:lvl2pPr marL="6858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−"/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10000"/>
              </a:lnSpc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nb-NO" altLang="en-US" dirty="0"/>
              <a:t>4D seismic time shifts capture changes in both thickness (</a:t>
            </a:r>
            <a:r>
              <a:rPr lang="nb-NO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b-NO" altLang="en-US" dirty="0"/>
              <a:t>) and velocity (</a:t>
            </a:r>
            <a:r>
              <a:rPr lang="nb-NO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nb-NO" altLang="en-US" dirty="0"/>
              <a:t>)</a:t>
            </a:r>
          </a:p>
          <a:p>
            <a:pPr>
              <a:lnSpc>
                <a:spcPct val="100000"/>
              </a:lnSpc>
            </a:pPr>
            <a:r>
              <a:rPr lang="nb-NO" altLang="en-US" dirty="0"/>
              <a:t>Røste et al. (2005) and Hatchell et al. (2005) independently </a:t>
            </a:r>
            <a:r>
              <a:rPr lang="nb-NO" altLang="en-US" dirty="0" err="1"/>
              <a:t>assumed</a:t>
            </a:r>
            <a:r>
              <a:rPr lang="nb-NO" altLang="en-US" dirty="0"/>
              <a:t>:</a:t>
            </a:r>
          </a:p>
          <a:p>
            <a:pPr>
              <a:lnSpc>
                <a:spcPct val="100000"/>
              </a:lnSpc>
            </a:pPr>
            <a:endParaRPr lang="nb-NO" alt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nb-NO" altLang="en-US" dirty="0"/>
              <a:t>								(1) * </a:t>
            </a:r>
          </a:p>
          <a:p>
            <a:pPr marL="0" indent="0">
              <a:lnSpc>
                <a:spcPct val="100000"/>
              </a:lnSpc>
              <a:buNone/>
            </a:pPr>
            <a:endParaRPr lang="nb-NO" altLang="en-US" sz="1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593592" y="1989520"/>
            <a:ext cx="1588008" cy="722376"/>
            <a:chOff x="3575304" y="1929384"/>
            <a:chExt cx="1588008" cy="722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586416" y="1956816"/>
                  <a:ext cx="1572290" cy="6706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b-NO" sz="2000" b="0" i="0" smtClean="0">
                                <a:latin typeface="Cambria Math"/>
                              </a:rPr>
                              <m:t>Δ</m:t>
                            </m:r>
                            <m:r>
                              <a:rPr lang="nb-NO" sz="2000" b="0" i="1" smtClean="0">
                                <a:latin typeface="Cambria Math"/>
                              </a:rPr>
                              <m:t>𝑣</m:t>
                            </m:r>
                          </m:num>
                          <m:den>
                            <m:r>
                              <a:rPr lang="nb-NO" sz="2000" b="0" i="1" smtClean="0">
                                <a:latin typeface="Cambria Math"/>
                              </a:rPr>
                              <m:t>𝑣</m:t>
                            </m:r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≈</m:t>
                        </m:r>
                        <m:r>
                          <a:rPr lang="nb-NO" sz="2000" b="0" i="1" smtClean="0">
                            <a:latin typeface="Cambria Math"/>
                          </a:rPr>
                          <m:t>−</m:t>
                        </m:r>
                        <m:r>
                          <a:rPr lang="nb-NO" sz="2000" b="0" i="1" smtClean="0">
                            <a:latin typeface="Cambria Math"/>
                          </a:rPr>
                          <m:t>𝑅</m:t>
                        </m:r>
                        <m:f>
                          <m:fPr>
                            <m:ctrlPr>
                              <a:rPr lang="nb-NO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b-NO" sz="2000" b="0" i="0" smtClean="0">
                                <a:latin typeface="Cambria Math"/>
                              </a:rPr>
                              <m:t>Δ</m:t>
                            </m:r>
                            <m:r>
                              <a:rPr lang="nb-NO" sz="2000" b="0" i="1" smtClean="0">
                                <a:latin typeface="Cambria Math"/>
                              </a:rPr>
                              <m:t>𝑧</m:t>
                            </m:r>
                          </m:num>
                          <m:den>
                            <m:r>
                              <a:rPr lang="nb-NO" sz="2000" b="0" i="1" smtClean="0">
                                <a:latin typeface="Cambria Math"/>
                              </a:rPr>
                              <m:t>𝑧</m:t>
                            </m:r>
                          </m:den>
                        </m:f>
                      </m:oMath>
                    </m:oMathPara>
                  </a14:m>
                  <a:endParaRPr lang="en-US" sz="2000" i="1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416" y="1956816"/>
                  <a:ext cx="1572290" cy="67063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3"/>
            <p:cNvSpPr/>
            <p:nvPr/>
          </p:nvSpPr>
          <p:spPr bwMode="auto">
            <a:xfrm>
              <a:off x="3575304" y="1929384"/>
              <a:ext cx="1588008" cy="72237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9" name="Rectangle 23"/>
          <p:cNvSpPr txBox="1">
            <a:spLocks noChangeArrowheads="1"/>
          </p:cNvSpPr>
          <p:nvPr/>
        </p:nvSpPr>
        <p:spPr>
          <a:xfrm>
            <a:off x="323849" y="260350"/>
            <a:ext cx="7827691" cy="5746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kern="0" dirty="0"/>
              <a:t>Time shifts and geomechanics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87923" y="6179558"/>
            <a:ext cx="4907985" cy="595705"/>
            <a:chOff x="287923" y="6216134"/>
            <a:chExt cx="4907985" cy="5957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466344" y="6227064"/>
                  <a:ext cx="472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</a:rPr>
                    <a:t>Note! The dilation factor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r>
                    <a:rPr lang="en-US" sz="1400" dirty="0">
                      <a:solidFill>
                        <a:schemeClr val="bg1"/>
                      </a:solidFill>
                    </a:rPr>
                    <a:t> is sometimes referred to as </a:t>
                  </a:r>
                  <a:r>
                    <a:rPr lang="en-US" sz="1600" dirty="0">
                      <a:solidFill>
                        <a:schemeClr val="bg1"/>
                      </a:solidFill>
                    </a:rPr>
                    <a:t>𝛼</a:t>
                  </a:r>
                  <a:r>
                    <a:rPr lang="en-US" sz="1400" dirty="0">
                      <a:solidFill>
                        <a:schemeClr val="bg1"/>
                      </a:solidFill>
                    </a:rPr>
                    <a:t>.</a:t>
                  </a:r>
                </a:p>
                <a:p>
                  <a:r>
                    <a:rPr lang="en-US" sz="1400" dirty="0">
                      <a:solidFill>
                        <a:schemeClr val="bg1"/>
                      </a:solidFill>
                    </a:rPr>
                    <a:t>The relation is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344" y="6227064"/>
                  <a:ext cx="4729564" cy="584775"/>
                </a:xfrm>
                <a:prstGeom prst="rect">
                  <a:avLst/>
                </a:prstGeom>
                <a:blipFill>
                  <a:blip r:embed="rId6"/>
                  <a:stretch>
                    <a:fillRect l="-387" t="-4211" b="-947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ectangle 34"/>
            <p:cNvSpPr/>
            <p:nvPr/>
          </p:nvSpPr>
          <p:spPr>
            <a:xfrm>
              <a:off x="287923" y="6216134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* 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2932B3-C6B1-4424-B426-7C707F75440B}"/>
                  </a:ext>
                </a:extLst>
              </p:cNvPr>
              <p:cNvSpPr txBox="1"/>
              <p:nvPr/>
            </p:nvSpPr>
            <p:spPr>
              <a:xfrm>
                <a:off x="3604705" y="2016952"/>
                <a:ext cx="1572290" cy="670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b-NO" sz="20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nb-NO" sz="2000" b="0" i="1" smtClean="0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nb-NO" sz="20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≈</m:t>
                      </m:r>
                      <m:r>
                        <a:rPr lang="nb-NO" sz="2000" b="0" i="1" smtClean="0">
                          <a:latin typeface="Cambria Math"/>
                        </a:rPr>
                        <m:t>−</m:t>
                      </m:r>
                      <m:r>
                        <a:rPr lang="nb-NO" sz="2000" b="0" i="1" smtClean="0">
                          <a:latin typeface="Cambria Math"/>
                        </a:rPr>
                        <m:t>𝑅</m:t>
                      </m:r>
                      <m:sSub>
                        <m:sSubPr>
                          <m:ctrlPr>
                            <a:rPr lang="nb-NO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nb-NO" sz="2000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2932B3-C6B1-4424-B426-7C707F754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05" y="2016952"/>
                <a:ext cx="1572290" cy="6706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1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FFFFFF"/>
      </a:accent3>
      <a:accent4>
        <a:srgbClr val="2A2A2A"/>
      </a:accent4>
      <a:accent5>
        <a:srgbClr val="E2E2E2"/>
      </a:accent5>
      <a:accent6>
        <a:srgbClr val="394A71"/>
      </a:accent6>
      <a:hlink>
        <a:srgbClr val="4A18A4"/>
      </a:hlink>
      <a:folHlink>
        <a:srgbClr val="68E6FC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1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317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1_blank 3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FFFFFF"/>
      </a:accent3>
      <a:accent4>
        <a:srgbClr val="2A2A2A"/>
      </a:accent4>
      <a:accent5>
        <a:srgbClr val="E2E2E2"/>
      </a:accent5>
      <a:accent6>
        <a:srgbClr val="394A71"/>
      </a:accent6>
      <a:hlink>
        <a:srgbClr val="68E6FC"/>
      </a:hlink>
      <a:folHlink>
        <a:srgbClr val="4A18A4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75B0"/>
        </a:dk2>
        <a:lt2>
          <a:srgbClr val="534C45"/>
        </a:lt2>
        <a:accent1>
          <a:srgbClr val="0075B0"/>
        </a:accent1>
        <a:accent2>
          <a:srgbClr val="57068C"/>
        </a:accent2>
        <a:accent3>
          <a:srgbClr val="FFFFFF"/>
        </a:accent3>
        <a:accent4>
          <a:srgbClr val="000000"/>
        </a:accent4>
        <a:accent5>
          <a:srgbClr val="AABDD4"/>
        </a:accent5>
        <a:accent6>
          <a:srgbClr val="4E057E"/>
        </a:accent6>
        <a:hlink>
          <a:srgbClr val="3BCDDA"/>
        </a:hlink>
        <a:folHlink>
          <a:srgbClr val="64C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68E6FC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5ED0E4"/>
        </a:accent6>
        <a:hlink>
          <a:srgbClr val="4A18A4"/>
        </a:hlink>
        <a:folHlink>
          <a:srgbClr val="64C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68E6FC"/>
        </a:hlink>
        <a:folHlink>
          <a:srgbClr val="4A18A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1_blank 3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FFFFFF"/>
      </a:accent3>
      <a:accent4>
        <a:srgbClr val="2A2A2A"/>
      </a:accent4>
      <a:accent5>
        <a:srgbClr val="E2E2E2"/>
      </a:accent5>
      <a:accent6>
        <a:srgbClr val="394A71"/>
      </a:accent6>
      <a:hlink>
        <a:srgbClr val="68E6FC"/>
      </a:hlink>
      <a:folHlink>
        <a:srgbClr val="4A18A4"/>
      </a:folHlink>
    </a:clrScheme>
    <a:fontScheme name="1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75B0"/>
        </a:dk2>
        <a:lt2>
          <a:srgbClr val="534C45"/>
        </a:lt2>
        <a:accent1>
          <a:srgbClr val="0075B0"/>
        </a:accent1>
        <a:accent2>
          <a:srgbClr val="57068C"/>
        </a:accent2>
        <a:accent3>
          <a:srgbClr val="FFFFFF"/>
        </a:accent3>
        <a:accent4>
          <a:srgbClr val="000000"/>
        </a:accent4>
        <a:accent5>
          <a:srgbClr val="AABDD4"/>
        </a:accent5>
        <a:accent6>
          <a:srgbClr val="4E057E"/>
        </a:accent6>
        <a:hlink>
          <a:srgbClr val="3BCDDA"/>
        </a:hlink>
        <a:folHlink>
          <a:srgbClr val="64C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68E6FC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5ED0E4"/>
        </a:accent6>
        <a:hlink>
          <a:srgbClr val="4A18A4"/>
        </a:hlink>
        <a:folHlink>
          <a:srgbClr val="64C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68E6FC"/>
        </a:hlink>
        <a:folHlink>
          <a:srgbClr val="4A18A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98DCEE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A58D0C19-24D9-4AF6-AEDF-FDBA6E20F117}" vid="{2B5B6C45-2CCA-41CF-8B45-0972E52D6895}"/>
    </a:ext>
  </a:extLst>
</a:theme>
</file>

<file path=ppt/theme/theme5.xml><?xml version="1.0" encoding="utf-8"?>
<a:theme xmlns:a="http://schemas.openxmlformats.org/drawingml/2006/main" name="4_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lank Document (UK)" ma:contentTypeID="0x010100F7AC974578254811A4E2A32DB0F95ACD0B0052E7E402108C794798C921669ECF633A" ma:contentTypeVersion="1657" ma:contentTypeDescription="Create a new blank document." ma:contentTypeScope="" ma:versionID="d5ddd406ad31f7ab8c0c0e4432b84856">
  <xsd:schema xmlns:xsd="http://www.w3.org/2001/XMLSchema" xmlns:xs="http://www.w3.org/2001/XMLSchema" xmlns:p="http://schemas.microsoft.com/office/2006/metadata/properties" xmlns:ns1="http://schemas.microsoft.com/sharepoint/v3" xmlns:ns2="b17ea744-38d1-4a71-9f69-726aa276fcfa" xmlns:ns3="503c6d97-6aa3-43c0-a192-4b21ba31e0c8" xmlns:ns4="http://schemas.microsoft.com/sharepoint/v4" targetNamespace="http://schemas.microsoft.com/office/2006/metadata/properties" ma:root="true" ma:fieldsID="63e67a35f22bfef6232a615034c6e679" ns1:_="" ns2:_="" ns3:_="" ns4:_="">
    <xsd:import namespace="http://schemas.microsoft.com/sharepoint/v3"/>
    <xsd:import namespace="b17ea744-38d1-4a71-9f69-726aa276fcfa"/>
    <xsd:import namespace="503c6d97-6aa3-43c0-a192-4b21ba31e0c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Comments" minOccurs="0"/>
                <xsd:element ref="ns3:Document_x0020_status"/>
                <xsd:element ref="ns2:OrganisationTaxHTField0" minOccurs="0"/>
                <xsd:element ref="ns2:TaxCatchAll" minOccurs="0"/>
                <xsd:element ref="ns2:TaxCatchAllLabel" minOccurs="0"/>
                <xsd:element ref="ns2:ProcessTaxHTField0" minOccurs="0"/>
                <xsd:element ref="ns2:SecurityClassificationTaxHTField0" minOccurs="0"/>
                <xsd:element ref="ns1:_dlc_Exempt" minOccurs="0"/>
                <xsd:element ref="ns1:_dlc_ExpireDateSaved" minOccurs="0"/>
                <xsd:element ref="ns1:_dlc_ExpireDate" minOccurs="0"/>
                <xsd:element ref="ns4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11" nillable="true" ma:displayName="Comments" ma:internalName="Comments" ma:readOnly="false">
      <xsd:simpleType>
        <xsd:restriction base="dms:Note">
          <xsd:maxLength value="255"/>
        </xsd:restriction>
      </xsd:simpleType>
    </xsd:element>
    <xsd:element name="_dlc_Exempt" ma:index="21" nillable="true" ma:displayName="Exempt from Policy" ma:description="" ma:hidden="true" ma:internalName="_dlc_Exempt" ma:readOnly="true">
      <xsd:simpleType>
        <xsd:restriction base="dms:Unknown"/>
      </xsd:simpleType>
    </xsd:element>
    <xsd:element name="_dlc_ExpireDateSaved" ma:index="22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23" nillable="true" ma:displayName="Expiration Date" ma:description="" ma:hidden="true" ma:indexed="true" ma:internalName="_dlc_ExpireDate" ma:readOnly="true">
      <xsd:simpleType>
        <xsd:restriction base="dms:DateTime"/>
      </xsd:simpleType>
    </xsd:element>
    <xsd:element name="_vti_ItemDeclaredRecord" ma:index="25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26" nillable="true" ma:displayName="Hold and Record Status" ma:decimals="0" ma:description="" ma:hidden="true" ma:indexed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ea744-38d1-4a71-9f69-726aa276fcf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OrganisationTaxHTField0" ma:index="13" ma:taxonomy="true" ma:internalName="OrganisationTaxHTField0" ma:taxonomyFieldName="Organisation" ma:displayName="Organisation" ma:default="-1;#TPD RESEARCH AND TECHNOLOGY (TPD R＆T)|e1b454d2-ab62-44a3-9c22-763a934c6001" ma:fieldId="{ce47518d-aabe-4849-b97c-60b86d4d3aa4}" ma:sspId="cda95b1f-d928-4d6d-948e-61bff6dae232" ma:termSetId="083c5b55-c594-4334-af18-825e0874507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2a512338-4f64-4e2e-9bbe-3a1bb1b584f7}" ma:internalName="TaxCatchAll" ma:showField="CatchAllData" ma:web="503c6d97-6aa3-43c0-a192-4b21ba31e0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2a512338-4f64-4e2e-9bbe-3a1bb1b584f7}" ma:internalName="TaxCatchAllLabel" ma:readOnly="true" ma:showField="CatchAllDataLabel" ma:web="503c6d97-6aa3-43c0-a192-4b21ba31e0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rocessTaxHTField0" ma:index="17" ma:taxonomy="true" ma:internalName="ProcessTaxHTField0" ma:taxonomyFieldName="Process" ma:displayName="Process" ma:default="-1;#Technology development (TD)|4d77c2ac-bcdd-4027-9d03-b6750ce299bb" ma:fieldId="{cf54353a-d5f3-4406-bb28-57e132cd03b5}" ma:sspId="cda95b1f-d928-4d6d-948e-61bff6dae232" ma:termSetId="1e61085d-668a-4ac3-b3a9-3ec5fc37e94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ecurityClassificationTaxHTField0" ma:index="19" ma:taxonomy="true" ma:internalName="SecurityClassificationTaxHTField0" ma:taxonomyFieldName="SecurityClassification" ma:displayName="Security Classification" ma:default="4;#Restricted|2635153c-5df8-4411-a142-96835a2388a6" ma:fieldId="{be4fd496-4d16-48e7-ac00-387dd0149b64}" ma:sspId="cda95b1f-d928-4d6d-948e-61bff6dae232" ma:termSetId="b87b6b70-c067-4d50-a8a5-b6242aa022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c6d97-6aa3-43c0-a192-4b21ba31e0c8" elementFormDefault="qualified">
    <xsd:import namespace="http://schemas.microsoft.com/office/2006/documentManagement/types"/>
    <xsd:import namespace="http://schemas.microsoft.com/office/infopath/2007/PartnerControls"/>
    <xsd:element name="Document_x0020_status" ma:index="12" ma:displayName="Status" ma:default="Draft" ma:description="Status of the information object." ma:format="Dropdown" ma:internalName="Document_x0020_status" ma:readOnly="false">
      <xsd:simpleType>
        <xsd:restriction base="dms:Choice">
          <xsd:enumeration value="Draft"/>
          <xsd:enumeration value="Final"/>
          <xsd:enumeration value="Sent to archiv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Assembly>Microsoft.Office.Policy, Version=14.0.0.0,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7ea744-38d1-4a71-9f69-726aa276fcfa">
      <Value>9</Value>
      <Value>4</Value>
      <Value>3</Value>
    </TaxCatchAll>
    <ProcessTaxHTField0 xmlns="b17ea744-38d1-4a71-9f69-726aa276fcfa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Technology development (TD)</TermName>
          <TermId xmlns="http://schemas.microsoft.com/office/infopath/2007/PartnerControls">4d77c2ac-bcdd-4027-9d03-b6750ce299bb</TermId>
        </TermInfo>
      </Terms>
    </ProcessTaxHTField0>
    <IconOverlay xmlns="http://schemas.microsoft.com/sharepoint/v4" xsi:nil="true"/>
    <OrganisationTaxHTField0 xmlns="b17ea744-38d1-4a71-9f69-726aa276fcfa">
      <Terms xmlns="http://schemas.microsoft.com/office/infopath/2007/PartnerControls">
        <TermInfo xmlns="http://schemas.microsoft.com/office/infopath/2007/PartnerControls">
          <TermName xmlns="http://schemas.microsoft.com/office/infopath/2007/PartnerControls">TPD RESEARCH AND TECHNOLOGY (TPD R＆T)</TermName>
          <TermId xmlns="http://schemas.microsoft.com/office/infopath/2007/PartnerControls">e1b454d2-ab62-44a3-9c22-763a934c6001</TermId>
        </TermInfo>
      </Terms>
    </OrganisationTaxHTField0>
    <Document_x0020_status xmlns="503c6d97-6aa3-43c0-a192-4b21ba31e0c8">Draft</Document_x0020_status>
    <SecurityClassificationTaxHTField0 xmlns="b17ea744-38d1-4a71-9f69-726aa276fcfa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Restricted</TermName>
          <TermId xmlns="http://schemas.microsoft.com/office/infopath/2007/PartnerControls">2635153c-5df8-4411-a142-96835a2388a6</TermId>
        </TermInfo>
      </Terms>
    </SecurityClassificationTaxHTField0>
    <Comments xmlns="http://schemas.microsoft.com/sharepoint/v3" xsi:nil="true"/>
    <_dlc_DocId xmlns="b17ea744-38d1-4a71-9f69-726aa276fcfa">65562912-12f5-46ac-8692-ab083e548048</_dlc_DocId>
    <_dlc_DocIdUrl xmlns="b17ea744-38d1-4a71-9f69-726aa276fcfa">
      <Url>http://team.statoil.com/sites/ts-47293/_layouts/DocIdRedir.aspx?ID=65562912-12f5-46ac-8692-ab083e548048</Url>
      <Description>65562912-12f5-46ac-8692-ab083e548048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6.xml><?xml version="1.0" encoding="utf-8"?>
<?mso-contentType ?>
<SharedContentType xmlns="Microsoft.SharePoint.Taxonomy.ContentTypeSync" SourceId="cda95b1f-d928-4d6d-948e-61bff6dae232" ContentTypeId="0x010100F7AC974578254811A4E2A32DB0F95ACD0B" PreviousValue="false"/>
</file>

<file path=customXml/item7.xml><?xml version="1.0" encoding="utf-8"?>
<?mso-contentType ?>
<p:Policy xmlns:p="office.server.policy" id="" local="true">
  <p:Name>Statoil retention and labelling</p:Name>
  <p:Description>Adds a label containing the security classification to all documents. Files a copy as a Legal Record to Meridio one day after a document is declared as a record.</p:Description>
  <p:Statement>Ensures document labelling and retention according to Statoil information management policy.</p:Statement>
  <p:PolicyItems>
    <p:PolicyItem featureId="Microsoft.Office.RecordsManagement.PolicyFeatures.Expiration" staticId="0x010100F7AC974578254811A4E2A32DB0F95ACD0B|-1289614699" UniqueId="ab3e38f8-87f8-4fc8-a5d8-33903e8e8b68">
      <p:Name>Retention</p:Name>
      <p:Description>Automatic scheduling of content for processing, and performing a retention action on content that has reached its due date.</p:Description>
      <p:CustomData>
        <Schedules default="false" nextStageId="3">
          <Schedule type="Default">
            <stages>
              <data stageId="1">
                <formula id="Status Sent to archive"/>
                <action id="Microsoft.Office.RecordsManagement.PolicyFeatures.Expiration.Action.Record" type="action"/>
              </data>
            </stages>
          </Schedule>
          <Schedule type="Record">
            <stages>
              <data stageId="2">
                <formula id="Microsoft.Office.RecordsManagement.PolicyFeatures.Expiration.Formula.BuiltIn">
                  <number>1</number>
                  <property>_vti_ItemDeclaredRecord</property>
                  <propertyId>f9a44731-84eb-43a4-9973-cd2953ad8646</propertyId>
                  <period>days</period>
                </formula>
                <action type="workflow" id="0790bfbf-af07-4e9d-8b64-b11d9df418ce"/>
              </data>
            </stages>
          </Schedule>
        </Schedules>
      </p:CustomData>
    </p:PolicyItem>
    <p:PolicyItem featureId="Ncas.PolicyFeatures.PolicyForHeaderAndFooter" staticId="0x010100F7AC974578254811A4E2A32DB0F95ACD0B|915892616" UniqueId="0ef2e5de-44fd-44ca-8fd9-f1ee7975dbc6">
      <p:Name>Statoil document labelling policy</p:Name>
      <p:Description/>
      <p:CustomData>
        <data>
          <keywords>FalsexTruexTruexTrue</keywords>
          <label>Security Classification: {Security Classification} - Status: {Status}</label>
          <fieldlist>Security Classification;Organisation;Process</fieldlist>
          <fontsize>8</fontsize>
          <fontcolor>#000000</fontcolor>
        </data>
      </p:CustomData>
    </p:PolicyItem>
  </p:PolicyItems>
</p:Policy>
</file>

<file path=customXml/itemProps1.xml><?xml version="1.0" encoding="utf-8"?>
<ds:datastoreItem xmlns:ds="http://schemas.openxmlformats.org/officeDocument/2006/customXml" ds:itemID="{D15595D8-FDA6-4928-8810-7B0E49FDC1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17ea744-38d1-4a71-9f69-726aa276fcfa"/>
    <ds:schemaRef ds:uri="503c6d97-6aa3-43c0-a192-4b21ba31e0c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9C9D76-5F3C-4BE3-8200-94D47EE26D9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A5186AD-E390-4D91-A27D-395B38FBA40D}">
  <ds:schemaRefs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503c6d97-6aa3-43c0-a192-4b21ba31e0c8"/>
    <ds:schemaRef ds:uri="b17ea744-38d1-4a71-9f69-726aa276fcfa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A6708EB-62B2-4A04-89D7-5104F7A4528D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3354386-2EB3-44D5-B148-D9EDF2924997}">
  <ds:schemaRefs>
    <ds:schemaRef ds:uri="http://schemas.microsoft.com/office/2006/metadata/customXsn"/>
  </ds:schemaRefs>
</ds:datastoreItem>
</file>

<file path=customXml/itemProps6.xml><?xml version="1.0" encoding="utf-8"?>
<ds:datastoreItem xmlns:ds="http://schemas.openxmlformats.org/officeDocument/2006/customXml" ds:itemID="{E5FB1092-330E-4370-875F-4C43D1DD09B8}">
  <ds:schemaRefs>
    <ds:schemaRef ds:uri="Microsoft.SharePoint.Taxonomy.ContentTypeSync"/>
  </ds:schemaRefs>
</ds:datastoreItem>
</file>

<file path=customXml/itemProps7.xml><?xml version="1.0" encoding="utf-8"?>
<ds:datastoreItem xmlns:ds="http://schemas.openxmlformats.org/officeDocument/2006/customXml" ds:itemID="{072E4331-253F-4F7E-BFE2-44062B36A2EE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134246</TotalTime>
  <Words>987</Words>
  <Application>Microsoft Office PowerPoint</Application>
  <PresentationFormat>On-screen Show (4:3)</PresentationFormat>
  <Paragraphs>276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Cambria Math</vt:lpstr>
      <vt:lpstr>Times</vt:lpstr>
      <vt:lpstr>Times New Roman</vt:lpstr>
      <vt:lpstr>Wingdings</vt:lpstr>
      <vt:lpstr>blank</vt:lpstr>
      <vt:lpstr>1_blank</vt:lpstr>
      <vt:lpstr>2_blank</vt:lpstr>
      <vt:lpstr>3_blank</vt:lpstr>
      <vt:lpstr>4_Blank</vt:lpstr>
      <vt:lpstr>Identifying depleted areas using overburden 4D time shifts</vt:lpstr>
      <vt:lpstr>Outline</vt:lpstr>
      <vt:lpstr>PowerPoint Presentation</vt:lpstr>
      <vt:lpstr>PowerPoint Presentation</vt:lpstr>
      <vt:lpstr>4D Seismic Time Shifts; Snorre</vt:lpstr>
      <vt:lpstr>4D Seismic Time Shifts; Snorre</vt:lpstr>
      <vt:lpstr>PowerPoint Presentation</vt:lpstr>
      <vt:lpstr>Outline</vt:lpstr>
      <vt:lpstr>PowerPoint Presentation</vt:lpstr>
      <vt:lpstr>PowerPoint Presentation</vt:lpstr>
      <vt:lpstr>Outline</vt:lpstr>
      <vt:lpstr>Geomechanical model (97-14)</vt:lpstr>
      <vt:lpstr>Geomechanical model (97-14)</vt:lpstr>
      <vt:lpstr>Time Shifts (97-14) @BCU</vt:lpstr>
      <vt:lpstr>PowerPoint Presentation</vt:lpstr>
      <vt:lpstr>Time Shifts (06-14) @BCU</vt:lpstr>
      <vt:lpstr>R inverted - Snorre  </vt:lpstr>
      <vt:lpstr>R inverted - Snorre  </vt:lpstr>
      <vt:lpstr>Outline</vt:lpstr>
      <vt:lpstr>Summary </vt:lpstr>
      <vt:lpstr>Acknowledgments</vt:lpstr>
      <vt:lpstr>References</vt:lpstr>
    </vt:vector>
  </TitlesOfParts>
  <Company>Statoil 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Røste, Thomas</dc:creator>
  <cp:lastModifiedBy>Thomas Røste</cp:lastModifiedBy>
  <cp:revision>1670</cp:revision>
  <dcterms:created xsi:type="dcterms:W3CDTF">2011-01-24T07:32:04Z</dcterms:created>
  <dcterms:modified xsi:type="dcterms:W3CDTF">2018-04-24T13:16:08Z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tatus">
    <vt:lpwstr>Draft</vt:lpwstr>
  </property>
  <property fmtid="{D5CDD505-2E9C-101B-9397-08002B2CF9AE}" pid="3" name="Security Classification">
    <vt:lpwstr>Internal</vt:lpwstr>
  </property>
  <property fmtid="{D5CDD505-2E9C-101B-9397-08002B2CF9AE}" pid="4" name="Author">
    <vt:lpwstr>Røste, Thomas</vt:lpwstr>
  </property>
  <property fmtid="{D5CDD505-2E9C-101B-9397-08002B2CF9AE}" pid="5" name="Created date">
    <vt:lpwstr>2011-01-24T08:32:04Z</vt:lpwstr>
  </property>
  <property fmtid="{D5CDD505-2E9C-101B-9397-08002B2CF9AE}" pid="6" name="Document type">
    <vt:lpwstr>Presentation</vt:lpwstr>
  </property>
  <property fmtid="{D5CDD505-2E9C-101B-9397-08002B2CF9AE}" pid="7" name="Teamsite">
    <vt:bool>false</vt:bool>
  </property>
  <property fmtid="{D5CDD505-2E9C-101B-9397-08002B2CF9AE}" pid="8" name="Complete">
    <vt:lpwstr>0</vt:lpwstr>
  </property>
  <property fmtid="{D5CDD505-2E9C-101B-9397-08002B2CF9AE}" pid="9" name="Edit">
    <vt:lpwstr>0</vt:lpwstr>
  </property>
  <property fmtid="{D5CDD505-2E9C-101B-9397-08002B2CF9AE}" pid="10" name="ContentTypeId">
    <vt:lpwstr>0x010100F7AC974578254811A4E2A32DB0F95ACD0B0052E7E402108C794798C921669ECF633A</vt:lpwstr>
  </property>
  <property fmtid="{D5CDD505-2E9C-101B-9397-08002B2CF9AE}" pid="11" name="_dlc_policyId">
    <vt:lpwstr>0x010100F7AC974578254811A4E2A32DB0F95ACD0B|-1289614699</vt:lpwstr>
  </property>
  <property fmtid="{D5CDD505-2E9C-101B-9397-08002B2CF9AE}" pid="12" name="ItemRetentionFormula">
    <vt:lpwstr>&lt;formula id="Status Sent to archive" /&gt;</vt:lpwstr>
  </property>
  <property fmtid="{D5CDD505-2E9C-101B-9397-08002B2CF9AE}" pid="13" name="_dlc_DocIdItemGuid">
    <vt:lpwstr>4d3aaaff-571e-41a1-bf4e-25e1cf3b05c8</vt:lpwstr>
  </property>
  <property fmtid="{D5CDD505-2E9C-101B-9397-08002B2CF9AE}" pid="14" name="Organisation">
    <vt:lpwstr>9</vt:lpwstr>
  </property>
  <property fmtid="{D5CDD505-2E9C-101B-9397-08002B2CF9AE}" pid="15" name="Process">
    <vt:lpwstr>3</vt:lpwstr>
  </property>
  <property fmtid="{D5CDD505-2E9C-101B-9397-08002B2CF9AE}" pid="16" name="SecurityClassification">
    <vt:lpwstr>4</vt:lpwstr>
  </property>
  <property fmtid="{D5CDD505-2E9C-101B-9397-08002B2CF9AE}" pid="17" name="TemplateParallel2010">
    <vt:lpwstr/>
  </property>
  <property fmtid="{D5CDD505-2E9C-101B-9397-08002B2CF9AE}" pid="18" name="Templatecolor">
    <vt:lpwstr/>
  </property>
  <property fmtid="{D5CDD505-2E9C-101B-9397-08002B2CF9AE}" pid="19" name="filecustomeppt">
    <vt:lpwstr>True</vt:lpwstr>
  </property>
  <property fmtid="{D5CDD505-2E9C-101B-9397-08002B2CF9AE}" pid="20" name="Pres Date">
    <vt:lpwstr/>
  </property>
</Properties>
</file>