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436" r:id="rId2"/>
    <p:sldId id="588" r:id="rId3"/>
    <p:sldId id="356" r:id="rId4"/>
    <p:sldId id="479" r:id="rId5"/>
    <p:sldId id="607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7" r:id="rId18"/>
    <p:sldId id="590" r:id="rId19"/>
    <p:sldId id="591" r:id="rId20"/>
    <p:sldId id="592" r:id="rId21"/>
    <p:sldId id="593" r:id="rId22"/>
    <p:sldId id="595" r:id="rId23"/>
    <p:sldId id="596" r:id="rId24"/>
    <p:sldId id="597" r:id="rId25"/>
    <p:sldId id="492" r:id="rId26"/>
    <p:sldId id="598" r:id="rId27"/>
    <p:sldId id="599" r:id="rId28"/>
    <p:sldId id="600" r:id="rId29"/>
    <p:sldId id="601" r:id="rId30"/>
    <p:sldId id="602" r:id="rId31"/>
    <p:sldId id="604" r:id="rId32"/>
    <p:sldId id="608" r:id="rId33"/>
    <p:sldId id="609" r:id="rId34"/>
    <p:sldId id="494" r:id="rId35"/>
    <p:sldId id="605" r:id="rId36"/>
    <p:sldId id="606" r:id="rId37"/>
    <p:sldId id="589" r:id="rId38"/>
    <p:sldId id="498" r:id="rId39"/>
    <p:sldId id="610" r:id="rId40"/>
    <p:sldId id="496" r:id="rId41"/>
    <p:sldId id="603" r:id="rId42"/>
    <p:sldId id="611" r:id="rId43"/>
    <p:sldId id="612" r:id="rId44"/>
    <p:sldId id="613" r:id="rId45"/>
    <p:sldId id="491" r:id="rId46"/>
    <p:sldId id="594" r:id="rId47"/>
    <p:sldId id="493" r:id="rId48"/>
    <p:sldId id="614" r:id="rId49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82462" autoAdjust="0"/>
  </p:normalViewPr>
  <p:slideViewPr>
    <p:cSldViewPr snapToGrid="0" snapToObjects="1">
      <p:cViewPr varScale="1">
        <p:scale>
          <a:sx n="52" d="100"/>
          <a:sy n="52" d="100"/>
        </p:scale>
        <p:origin x="101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e Borges" userId="ec154bbb1c368770" providerId="LiveId" clId="{7486A2B9-B113-4673-9973-B7DBD117A756}"/>
    <pc:docChg chg="undo custSel addSld delSld modSld sldOrd modMainMaster">
      <pc:chgData name="Filipe Borges" userId="ec154bbb1c368770" providerId="LiveId" clId="{7486A2B9-B113-4673-9973-B7DBD117A756}" dt="2018-04-23T14:37:06.946" v="3260" actId="20577"/>
      <pc:docMkLst>
        <pc:docMk/>
      </pc:docMkLst>
      <pc:sldChg chg="addSp delSp modSp setBg modAnim modNotesTx">
        <pc:chgData name="Filipe Borges" userId="ec154bbb1c368770" providerId="LiveId" clId="{7486A2B9-B113-4673-9973-B7DBD117A756}" dt="2018-04-22T21:10:53.442" v="3234" actId="20577"/>
        <pc:sldMkLst>
          <pc:docMk/>
          <pc:sldMk cId="2715927354" sldId="356"/>
        </pc:sldMkLst>
        <pc:spChg chg="mod">
          <ac:chgData name="Filipe Borges" userId="ec154bbb1c368770" providerId="LiveId" clId="{7486A2B9-B113-4673-9973-B7DBD117A756}" dt="2018-04-22T21:10:53.442" v="3234" actId="20577"/>
          <ac:spMkLst>
            <pc:docMk/>
            <pc:sldMk cId="2715927354" sldId="356"/>
            <ac:spMk id="3" creationId="{00000000-0000-0000-0000-000000000000}"/>
          </ac:spMkLst>
        </pc:spChg>
        <pc:spChg chg="mod">
          <ac:chgData name="Filipe Borges" userId="ec154bbb1c368770" providerId="LiveId" clId="{7486A2B9-B113-4673-9973-B7DBD117A756}" dt="2018-04-19T08:31:26.457" v="836" actId="20577"/>
          <ac:spMkLst>
            <pc:docMk/>
            <pc:sldMk cId="2715927354" sldId="356"/>
            <ac:spMk id="4" creationId="{00000000-0000-0000-0000-000000000000}"/>
          </ac:spMkLst>
        </pc:spChg>
        <pc:spChg chg="add del">
          <ac:chgData name="Filipe Borges" userId="ec154bbb1c368770" providerId="LiveId" clId="{7486A2B9-B113-4673-9973-B7DBD117A756}" dt="2018-04-18T17:12:29.579" v="270" actId="14826"/>
          <ac:spMkLst>
            <pc:docMk/>
            <pc:sldMk cId="2715927354" sldId="356"/>
            <ac:spMk id="5" creationId="{39EC7524-0BE7-42F4-B08A-C59F79261A06}"/>
          </ac:spMkLst>
        </pc:spChg>
      </pc:sldChg>
      <pc:sldChg chg="addSp delSp modSp">
        <pc:chgData name="Filipe Borges" userId="ec154bbb1c368770" providerId="LiveId" clId="{7486A2B9-B113-4673-9973-B7DBD117A756}" dt="2018-04-23T14:16:13.718" v="3259" actId="478"/>
        <pc:sldMkLst>
          <pc:docMk/>
          <pc:sldMk cId="3346347862" sldId="436"/>
        </pc:sldMkLst>
        <pc:spChg chg="mod">
          <ac:chgData name="Filipe Borges" userId="ec154bbb1c368770" providerId="LiveId" clId="{7486A2B9-B113-4673-9973-B7DBD117A756}" dt="2018-04-20T15:06:26.295" v="3088" actId="6549"/>
          <ac:spMkLst>
            <pc:docMk/>
            <pc:sldMk cId="3346347862" sldId="436"/>
            <ac:spMk id="2" creationId="{00000000-0000-0000-0000-000000000000}"/>
          </ac:spMkLst>
        </pc:spChg>
        <pc:picChg chg="add del">
          <ac:chgData name="Filipe Borges" userId="ec154bbb1c368770" providerId="LiveId" clId="{7486A2B9-B113-4673-9973-B7DBD117A756}" dt="2018-04-23T14:16:13.718" v="3259" actId="478"/>
          <ac:picMkLst>
            <pc:docMk/>
            <pc:sldMk cId="3346347862" sldId="436"/>
            <ac:picMk id="1026" creationId="{BAF6F9FC-6FA8-43E1-990E-718EA7D56813}"/>
          </ac:picMkLst>
        </pc:picChg>
      </pc:sldChg>
      <pc:sldChg chg="addSp delSp modSp add delAnim modAnim">
        <pc:chgData name="Filipe Borges" userId="ec154bbb1c368770" providerId="LiveId" clId="{7486A2B9-B113-4673-9973-B7DBD117A756}" dt="2018-04-20T16:38:49.803" v="3207" actId="14826"/>
        <pc:sldMkLst>
          <pc:docMk/>
          <pc:sldMk cId="1756841511" sldId="479"/>
        </pc:sldMkLst>
        <pc:spChg chg="add del mod">
          <ac:chgData name="Filipe Borges" userId="ec154bbb1c368770" providerId="LiveId" clId="{7486A2B9-B113-4673-9973-B7DBD117A756}" dt="2018-04-18T17:23:38.877" v="549" actId="478"/>
          <ac:spMkLst>
            <pc:docMk/>
            <pc:sldMk cId="1756841511" sldId="479"/>
            <ac:spMk id="5" creationId="{F68AB9FD-5920-44A2-AFCD-C7F22CF65AB0}"/>
          </ac:spMkLst>
        </pc:spChg>
        <pc:spChg chg="del mod">
          <ac:chgData name="Filipe Borges" userId="ec154bbb1c368770" providerId="LiveId" clId="{7486A2B9-B113-4673-9973-B7DBD117A756}" dt="2018-04-18T17:23:36.253" v="548" actId="478"/>
          <ac:spMkLst>
            <pc:docMk/>
            <pc:sldMk cId="1756841511" sldId="479"/>
            <ac:spMk id="7" creationId="{835EFAC4-8AB7-4A18-B2C0-2AE45FD64CD0}"/>
          </ac:spMkLst>
        </pc:spChg>
        <pc:spChg chg="add del mod">
          <ac:chgData name="Filipe Borges" userId="ec154bbb1c368770" providerId="LiveId" clId="{7486A2B9-B113-4673-9973-B7DBD117A756}" dt="2018-04-20T16:38:39.037" v="3206" actId="478"/>
          <ac:spMkLst>
            <pc:docMk/>
            <pc:sldMk cId="1756841511" sldId="479"/>
            <ac:spMk id="8" creationId="{A04732FA-7797-4B1B-9582-E9133211FB71}"/>
          </ac:spMkLst>
        </pc:spChg>
        <pc:picChg chg="add mod">
          <ac:chgData name="Filipe Borges" userId="ec154bbb1c368770" providerId="LiveId" clId="{7486A2B9-B113-4673-9973-B7DBD117A756}" dt="2018-04-20T16:38:49.803" v="3207" actId="14826"/>
          <ac:picMkLst>
            <pc:docMk/>
            <pc:sldMk cId="1756841511" sldId="479"/>
            <ac:picMk id="3" creationId="{DC7B891B-3A9B-4B8C-9B5B-268325F8EAF4}"/>
          </ac:picMkLst>
        </pc:picChg>
        <pc:picChg chg="del">
          <ac:chgData name="Filipe Borges" userId="ec154bbb1c368770" providerId="LiveId" clId="{7486A2B9-B113-4673-9973-B7DBD117A756}" dt="2018-04-18T17:22:43.802" v="502" actId="478"/>
          <ac:picMkLst>
            <pc:docMk/>
            <pc:sldMk cId="1756841511" sldId="479"/>
            <ac:picMk id="6" creationId="{ED242E34-ABD7-4131-8A17-AA2BC8A56A17}"/>
          </ac:picMkLst>
        </pc:picChg>
      </pc:sldChg>
      <pc:sldChg chg="modSp add modNotesTx">
        <pc:chgData name="Filipe Borges" userId="ec154bbb1c368770" providerId="LiveId" clId="{7486A2B9-B113-4673-9973-B7DBD117A756}" dt="2018-04-19T10:54:42.884" v="1070" actId="20577"/>
        <pc:sldMkLst>
          <pc:docMk/>
          <pc:sldMk cId="2780236982" sldId="480"/>
        </pc:sldMkLst>
        <pc:picChg chg="mod">
          <ac:chgData name="Filipe Borges" userId="ec154bbb1c368770" providerId="LiveId" clId="{7486A2B9-B113-4673-9973-B7DBD117A756}" dt="2018-04-19T09:36:04.158" v="966" actId="14826"/>
          <ac:picMkLst>
            <pc:docMk/>
            <pc:sldMk cId="2780236982" sldId="480"/>
            <ac:picMk id="3" creationId="{DC7B891B-3A9B-4B8C-9B5B-268325F8EAF4}"/>
          </ac:picMkLst>
        </pc:picChg>
      </pc:sldChg>
      <pc:sldChg chg="modSp add setBg modAnim">
        <pc:chgData name="Filipe Borges" userId="ec154bbb1c368770" providerId="LiveId" clId="{7486A2B9-B113-4673-9973-B7DBD117A756}" dt="2018-04-22T21:11:08.943" v="3239" actId="20577"/>
        <pc:sldMkLst>
          <pc:docMk/>
          <pc:sldMk cId="2941759595" sldId="481"/>
        </pc:sldMkLst>
        <pc:spChg chg="mod">
          <ac:chgData name="Filipe Borges" userId="ec154bbb1c368770" providerId="LiveId" clId="{7486A2B9-B113-4673-9973-B7DBD117A756}" dt="2018-04-22T21:11:08.943" v="3239" actId="20577"/>
          <ac:spMkLst>
            <pc:docMk/>
            <pc:sldMk cId="2941759595" sldId="481"/>
            <ac:spMk id="3" creationId="{00000000-0000-0000-0000-000000000000}"/>
          </ac:spMkLst>
        </pc:spChg>
        <pc:spChg chg="mod">
          <ac:chgData name="Filipe Borges" userId="ec154bbb1c368770" providerId="LiveId" clId="{7486A2B9-B113-4673-9973-B7DBD117A756}" dt="2018-04-19T08:37:07.937" v="912" actId="20577"/>
          <ac:spMkLst>
            <pc:docMk/>
            <pc:sldMk cId="2941759595" sldId="481"/>
            <ac:spMk id="4" creationId="{00000000-0000-0000-0000-000000000000}"/>
          </ac:spMkLst>
        </pc:spChg>
      </pc:sldChg>
      <pc:sldChg chg="addSp modSp add modAnim">
        <pc:chgData name="Filipe Borges" userId="ec154bbb1c368770" providerId="LiveId" clId="{7486A2B9-B113-4673-9973-B7DBD117A756}" dt="2018-04-19T17:25:22.588" v="2262" actId="14100"/>
        <pc:sldMkLst>
          <pc:docMk/>
          <pc:sldMk cId="777279524" sldId="482"/>
        </pc:sldMkLst>
        <pc:spChg chg="add mod">
          <ac:chgData name="Filipe Borges" userId="ec154bbb1c368770" providerId="LiveId" clId="{7486A2B9-B113-4673-9973-B7DBD117A756}" dt="2018-04-19T17:25:22.588" v="2262" actId="14100"/>
          <ac:spMkLst>
            <pc:docMk/>
            <pc:sldMk cId="777279524" sldId="482"/>
            <ac:spMk id="4" creationId="{09F8954F-55CB-42E4-85F4-AE1024F5718F}"/>
          </ac:spMkLst>
        </pc:spChg>
        <pc:picChg chg="mod">
          <ac:chgData name="Filipe Borges" userId="ec154bbb1c368770" providerId="LiveId" clId="{7486A2B9-B113-4673-9973-B7DBD117A756}" dt="2018-04-19T09:38:21.226" v="967" actId="14826"/>
          <ac:picMkLst>
            <pc:docMk/>
            <pc:sldMk cId="777279524" sldId="482"/>
            <ac:picMk id="3" creationId="{DC7B891B-3A9B-4B8C-9B5B-268325F8EAF4}"/>
          </ac:picMkLst>
        </pc:picChg>
      </pc:sldChg>
      <pc:sldChg chg="modSp add modNotesTx">
        <pc:chgData name="Filipe Borges" userId="ec154bbb1c368770" providerId="LiveId" clId="{7486A2B9-B113-4673-9973-B7DBD117A756}" dt="2018-04-19T10:54:45.750" v="1071" actId="20577"/>
        <pc:sldMkLst>
          <pc:docMk/>
          <pc:sldMk cId="4176333206" sldId="483"/>
        </pc:sldMkLst>
        <pc:picChg chg="mod">
          <ac:chgData name="Filipe Borges" userId="ec154bbb1c368770" providerId="LiveId" clId="{7486A2B9-B113-4673-9973-B7DBD117A756}" dt="2018-04-19T09:38:32.405" v="968" actId="14826"/>
          <ac:picMkLst>
            <pc:docMk/>
            <pc:sldMk cId="4176333206" sldId="483"/>
            <ac:picMk id="3" creationId="{DC7B891B-3A9B-4B8C-9B5B-268325F8EAF4}"/>
          </ac:picMkLst>
        </pc:picChg>
      </pc:sldChg>
      <pc:sldChg chg="modSp add modAnim">
        <pc:chgData name="Filipe Borges" userId="ec154bbb1c368770" providerId="LiveId" clId="{7486A2B9-B113-4673-9973-B7DBD117A756}" dt="2018-04-22T21:11:20.208" v="3243" actId="20577"/>
        <pc:sldMkLst>
          <pc:docMk/>
          <pc:sldMk cId="913385549" sldId="484"/>
        </pc:sldMkLst>
        <pc:spChg chg="mod">
          <ac:chgData name="Filipe Borges" userId="ec154bbb1c368770" providerId="LiveId" clId="{7486A2B9-B113-4673-9973-B7DBD117A756}" dt="2018-04-22T21:11:20.208" v="3243" actId="20577"/>
          <ac:spMkLst>
            <pc:docMk/>
            <pc:sldMk cId="913385549" sldId="484"/>
            <ac:spMk id="3" creationId="{00000000-0000-0000-0000-000000000000}"/>
          </ac:spMkLst>
        </pc:spChg>
        <pc:spChg chg="mod">
          <ac:chgData name="Filipe Borges" userId="ec154bbb1c368770" providerId="LiveId" clId="{7486A2B9-B113-4673-9973-B7DBD117A756}" dt="2018-04-19T10:49:31.626" v="976" actId="20577"/>
          <ac:spMkLst>
            <pc:docMk/>
            <pc:sldMk cId="913385549" sldId="484"/>
            <ac:spMk id="4" creationId="{00000000-0000-0000-0000-000000000000}"/>
          </ac:spMkLst>
        </pc:spChg>
      </pc:sldChg>
      <pc:sldChg chg="addSp modSp add modAnim">
        <pc:chgData name="Filipe Borges" userId="ec154bbb1c368770" providerId="LiveId" clId="{7486A2B9-B113-4673-9973-B7DBD117A756}" dt="2018-04-19T17:25:37.456" v="2265" actId="14100"/>
        <pc:sldMkLst>
          <pc:docMk/>
          <pc:sldMk cId="3669360592" sldId="485"/>
        </pc:sldMkLst>
        <pc:spChg chg="add mod">
          <ac:chgData name="Filipe Borges" userId="ec154bbb1c368770" providerId="LiveId" clId="{7486A2B9-B113-4673-9973-B7DBD117A756}" dt="2018-04-19T17:25:37.456" v="2265" actId="14100"/>
          <ac:spMkLst>
            <pc:docMk/>
            <pc:sldMk cId="3669360592" sldId="485"/>
            <ac:spMk id="4" creationId="{10DDB5AD-5719-489B-9F87-6F4A89EA6635}"/>
          </ac:spMkLst>
        </pc:spChg>
        <pc:picChg chg="mod">
          <ac:chgData name="Filipe Borges" userId="ec154bbb1c368770" providerId="LiveId" clId="{7486A2B9-B113-4673-9973-B7DBD117A756}" dt="2018-04-19T10:53:09.810" v="1054" actId="14826"/>
          <ac:picMkLst>
            <pc:docMk/>
            <pc:sldMk cId="3669360592" sldId="485"/>
            <ac:picMk id="3" creationId="{DC7B891B-3A9B-4B8C-9B5B-268325F8EAF4}"/>
          </ac:picMkLst>
        </pc:picChg>
      </pc:sldChg>
      <pc:sldChg chg="modSp add modNotesTx">
        <pc:chgData name="Filipe Borges" userId="ec154bbb1c368770" providerId="LiveId" clId="{7486A2B9-B113-4673-9973-B7DBD117A756}" dt="2018-04-19T10:54:49.355" v="1072" actId="20577"/>
        <pc:sldMkLst>
          <pc:docMk/>
          <pc:sldMk cId="3128209672" sldId="486"/>
        </pc:sldMkLst>
        <pc:picChg chg="mod">
          <ac:chgData name="Filipe Borges" userId="ec154bbb1c368770" providerId="LiveId" clId="{7486A2B9-B113-4673-9973-B7DBD117A756}" dt="2018-04-19T10:53:21.811" v="1055" actId="14826"/>
          <ac:picMkLst>
            <pc:docMk/>
            <pc:sldMk cId="3128209672" sldId="486"/>
            <ac:picMk id="3" creationId="{DC7B891B-3A9B-4B8C-9B5B-268325F8EAF4}"/>
          </ac:picMkLst>
        </pc:picChg>
      </pc:sldChg>
      <pc:sldChg chg="modSp add">
        <pc:chgData name="Filipe Borges" userId="ec154bbb1c368770" providerId="LiveId" clId="{7486A2B9-B113-4673-9973-B7DBD117A756}" dt="2018-04-19T12:07:27.407" v="1278" actId="1076"/>
        <pc:sldMkLst>
          <pc:docMk/>
          <pc:sldMk cId="2227730346" sldId="487"/>
        </pc:sldMkLst>
        <pc:spChg chg="mod">
          <ac:chgData name="Filipe Borges" userId="ec154bbb1c368770" providerId="LiveId" clId="{7486A2B9-B113-4673-9973-B7DBD117A756}" dt="2018-04-19T12:07:27.407" v="1278" actId="1076"/>
          <ac:spMkLst>
            <pc:docMk/>
            <pc:sldMk cId="2227730346" sldId="487"/>
            <ac:spMk id="2" creationId="{00000000-0000-0000-0000-000000000000}"/>
          </ac:spMkLst>
        </pc:spChg>
      </pc:sldChg>
      <pc:sldChg chg="addSp delSp modSp add modAnim">
        <pc:chgData name="Filipe Borges" userId="ec154bbb1c368770" providerId="LiveId" clId="{7486A2B9-B113-4673-9973-B7DBD117A756}" dt="2018-04-19T17:18:47.564" v="2161" actId="14826"/>
        <pc:sldMkLst>
          <pc:docMk/>
          <pc:sldMk cId="3780331927" sldId="488"/>
        </pc:sldMkLst>
        <pc:spChg chg="del">
          <ac:chgData name="Filipe Borges" userId="ec154bbb1c368770" providerId="LiveId" clId="{7486A2B9-B113-4673-9973-B7DBD117A756}" dt="2018-04-19T11:26:59.459" v="1084" actId="478"/>
          <ac:spMkLst>
            <pc:docMk/>
            <pc:sldMk cId="3780331927" sldId="488"/>
            <ac:spMk id="2" creationId="{00000000-0000-0000-0000-000000000000}"/>
          </ac:spMkLst>
        </pc:spChg>
        <pc:spChg chg="add del mod">
          <ac:chgData name="Filipe Borges" userId="ec154bbb1c368770" providerId="LiveId" clId="{7486A2B9-B113-4673-9973-B7DBD117A756}" dt="2018-04-19T11:27:03.342" v="1085" actId="478"/>
          <ac:spMkLst>
            <pc:docMk/>
            <pc:sldMk cId="3780331927" sldId="488"/>
            <ac:spMk id="4" creationId="{E59AB864-FCCC-4F2D-9C85-13E0ED137317}"/>
          </ac:spMkLst>
        </pc:spChg>
        <pc:spChg chg="add del mod">
          <ac:chgData name="Filipe Borges" userId="ec154bbb1c368770" providerId="LiveId" clId="{7486A2B9-B113-4673-9973-B7DBD117A756}" dt="2018-04-19T11:50:50.161" v="1138" actId="478"/>
          <ac:spMkLst>
            <pc:docMk/>
            <pc:sldMk cId="3780331927" sldId="488"/>
            <ac:spMk id="17" creationId="{F5892828-A198-42DB-882C-271DA35C7026}"/>
          </ac:spMkLst>
        </pc:spChg>
        <pc:picChg chg="add del mod">
          <ac:chgData name="Filipe Borges" userId="ec154bbb1c368770" providerId="LiveId" clId="{7486A2B9-B113-4673-9973-B7DBD117A756}" dt="2018-04-19T11:27:31.096" v="1091" actId="478"/>
          <ac:picMkLst>
            <pc:docMk/>
            <pc:sldMk cId="3780331927" sldId="488"/>
            <ac:picMk id="6" creationId="{C61F8A07-F490-4C17-99F8-4EC24CAEC9A6}"/>
          </ac:picMkLst>
        </pc:picChg>
        <pc:picChg chg="add del mod">
          <ac:chgData name="Filipe Borges" userId="ec154bbb1c368770" providerId="LiveId" clId="{7486A2B9-B113-4673-9973-B7DBD117A756}" dt="2018-04-19T12:01:37.579" v="1166" actId="478"/>
          <ac:picMkLst>
            <pc:docMk/>
            <pc:sldMk cId="3780331927" sldId="488"/>
            <ac:picMk id="8" creationId="{32136EFE-35E5-4B94-8FD0-E9C6C840873F}"/>
          </ac:picMkLst>
        </pc:picChg>
        <pc:picChg chg="add del mod">
          <ac:chgData name="Filipe Borges" userId="ec154bbb1c368770" providerId="LiveId" clId="{7486A2B9-B113-4673-9973-B7DBD117A756}" dt="2018-04-19T12:02:30.488" v="1178" actId="478"/>
          <ac:picMkLst>
            <pc:docMk/>
            <pc:sldMk cId="3780331927" sldId="488"/>
            <ac:picMk id="10" creationId="{341314E8-9525-4953-BDE4-8679C7329255}"/>
          </ac:picMkLst>
        </pc:picChg>
        <pc:picChg chg="add del mod">
          <ac:chgData name="Filipe Borges" userId="ec154bbb1c368770" providerId="LiveId" clId="{7486A2B9-B113-4673-9973-B7DBD117A756}" dt="2018-04-19T12:02:32.007" v="1180" actId="478"/>
          <ac:picMkLst>
            <pc:docMk/>
            <pc:sldMk cId="3780331927" sldId="488"/>
            <ac:picMk id="12" creationId="{C950C153-BA42-45EC-B6FE-73A752692601}"/>
          </ac:picMkLst>
        </pc:picChg>
        <pc:picChg chg="add del mod">
          <ac:chgData name="Filipe Borges" userId="ec154bbb1c368770" providerId="LiveId" clId="{7486A2B9-B113-4673-9973-B7DBD117A756}" dt="2018-04-19T12:02:32.979" v="1182" actId="478"/>
          <ac:picMkLst>
            <pc:docMk/>
            <pc:sldMk cId="3780331927" sldId="488"/>
            <ac:picMk id="14" creationId="{2F09BD02-B808-496E-9A6B-E502A9060CA4}"/>
          </ac:picMkLst>
        </pc:picChg>
        <pc:picChg chg="add del mod">
          <ac:chgData name="Filipe Borges" userId="ec154bbb1c368770" providerId="LiveId" clId="{7486A2B9-B113-4673-9973-B7DBD117A756}" dt="2018-04-19T12:02:34.450" v="1184" actId="478"/>
          <ac:picMkLst>
            <pc:docMk/>
            <pc:sldMk cId="3780331927" sldId="488"/>
            <ac:picMk id="16" creationId="{ECA34C00-DF05-48E9-A291-48FAF46D52A2}"/>
          </ac:picMkLst>
        </pc:picChg>
        <pc:picChg chg="add del mod">
          <ac:chgData name="Filipe Borges" userId="ec154bbb1c368770" providerId="LiveId" clId="{7486A2B9-B113-4673-9973-B7DBD117A756}" dt="2018-04-19T11:52:10.707" v="1142" actId="478"/>
          <ac:picMkLst>
            <pc:docMk/>
            <pc:sldMk cId="3780331927" sldId="488"/>
            <ac:picMk id="18" creationId="{B15856DC-9FA5-4890-A38B-F4D5D5A5FF49}"/>
          </ac:picMkLst>
        </pc:picChg>
        <pc:picChg chg="add del mod">
          <ac:chgData name="Filipe Borges" userId="ec154bbb1c368770" providerId="LiveId" clId="{7486A2B9-B113-4673-9973-B7DBD117A756}" dt="2018-04-19T12:01:27.802" v="1160" actId="478"/>
          <ac:picMkLst>
            <pc:docMk/>
            <pc:sldMk cId="3780331927" sldId="488"/>
            <ac:picMk id="19" creationId="{6A0791C1-4C59-4CB5-BBAF-BECD5787F4CC}"/>
          </ac:picMkLst>
        </pc:picChg>
        <pc:picChg chg="add mod ord">
          <ac:chgData name="Filipe Borges" userId="ec154bbb1c368770" providerId="LiveId" clId="{7486A2B9-B113-4673-9973-B7DBD117A756}" dt="2018-04-19T17:18:31.630" v="2153" actId="14826"/>
          <ac:picMkLst>
            <pc:docMk/>
            <pc:sldMk cId="3780331927" sldId="488"/>
            <ac:picMk id="20" creationId="{1CE09D57-9B04-4A84-8474-F80CE3658C09}"/>
          </ac:picMkLst>
        </pc:picChg>
        <pc:picChg chg="add mod ord">
          <ac:chgData name="Filipe Borges" userId="ec154bbb1c368770" providerId="LiveId" clId="{7486A2B9-B113-4673-9973-B7DBD117A756}" dt="2018-04-19T17:18:32.132" v="2154" actId="14826"/>
          <ac:picMkLst>
            <pc:docMk/>
            <pc:sldMk cId="3780331927" sldId="488"/>
            <ac:picMk id="21" creationId="{2DDE9E12-094E-4146-A260-F1175802C015}"/>
          </ac:picMkLst>
        </pc:picChg>
        <pc:picChg chg="add del mod ord">
          <ac:chgData name="Filipe Borges" userId="ec154bbb1c368770" providerId="LiveId" clId="{7486A2B9-B113-4673-9973-B7DBD117A756}" dt="2018-04-19T12:03:27.872" v="1197" actId="478"/>
          <ac:picMkLst>
            <pc:docMk/>
            <pc:sldMk cId="3780331927" sldId="488"/>
            <ac:picMk id="22" creationId="{AC341F76-8256-4D33-A881-507C8607D850}"/>
          </ac:picMkLst>
        </pc:picChg>
        <pc:picChg chg="add mod">
          <ac:chgData name="Filipe Borges" userId="ec154bbb1c368770" providerId="LiveId" clId="{7486A2B9-B113-4673-9973-B7DBD117A756}" dt="2018-04-19T17:18:33.650" v="2155" actId="14826"/>
          <ac:picMkLst>
            <pc:docMk/>
            <pc:sldMk cId="3780331927" sldId="488"/>
            <ac:picMk id="23" creationId="{47A90EF4-41A2-4E6C-B7AC-CD6F0C84D351}"/>
          </ac:picMkLst>
        </pc:picChg>
        <pc:picChg chg="add mod">
          <ac:chgData name="Filipe Borges" userId="ec154bbb1c368770" providerId="LiveId" clId="{7486A2B9-B113-4673-9973-B7DBD117A756}" dt="2018-04-19T17:18:35.053" v="2156" actId="14826"/>
          <ac:picMkLst>
            <pc:docMk/>
            <pc:sldMk cId="3780331927" sldId="488"/>
            <ac:picMk id="24" creationId="{163CCA68-1120-4B7D-A262-0BBA031DCE34}"/>
          </ac:picMkLst>
        </pc:picChg>
        <pc:picChg chg="add mod">
          <ac:chgData name="Filipe Borges" userId="ec154bbb1c368770" providerId="LiveId" clId="{7486A2B9-B113-4673-9973-B7DBD117A756}" dt="2018-04-19T17:18:35.918" v="2157" actId="14826"/>
          <ac:picMkLst>
            <pc:docMk/>
            <pc:sldMk cId="3780331927" sldId="488"/>
            <ac:picMk id="25" creationId="{F825EDBC-BC02-4673-B1F9-C5FF2B8FA082}"/>
          </ac:picMkLst>
        </pc:picChg>
      </pc:sldChg>
      <pc:sldChg chg="addSp delSp modSp add ord delAnim modAnim">
        <pc:chgData name="Filipe Borges" userId="ec154bbb1c368770" providerId="LiveId" clId="{7486A2B9-B113-4673-9973-B7DBD117A756}" dt="2018-04-20T16:46:24.231" v="3208" actId="14826"/>
        <pc:sldMkLst>
          <pc:docMk/>
          <pc:sldMk cId="2940409604" sldId="489"/>
        </pc:sldMkLst>
        <pc:spChg chg="add mod">
          <ac:chgData name="Filipe Borges" userId="ec154bbb1c368770" providerId="LiveId" clId="{7486A2B9-B113-4673-9973-B7DBD117A756}" dt="2018-04-19T17:21:21.421" v="2216" actId="14826"/>
          <ac:spMkLst>
            <pc:docMk/>
            <pc:sldMk cId="2940409604" sldId="489"/>
            <ac:spMk id="2" creationId="{842660B4-1512-466D-9872-0C179A357361}"/>
          </ac:spMkLst>
        </pc:spChg>
        <pc:spChg chg="add del mod">
          <ac:chgData name="Filipe Borges" userId="ec154bbb1c368770" providerId="LiveId" clId="{7486A2B9-B113-4673-9973-B7DBD117A756}" dt="2018-04-19T17:20:16.600" v="2179" actId="478"/>
          <ac:spMkLst>
            <pc:docMk/>
            <pc:sldMk cId="2940409604" sldId="489"/>
            <ac:spMk id="9" creationId="{33AB3D93-2607-4321-AA88-B891D7BB0979}"/>
          </ac:spMkLst>
        </pc:spChg>
        <pc:spChg chg="add del mod">
          <ac:chgData name="Filipe Borges" userId="ec154bbb1c368770" providerId="LiveId" clId="{7486A2B9-B113-4673-9973-B7DBD117A756}" dt="2018-04-19T17:20:14.796" v="2178" actId="478"/>
          <ac:spMkLst>
            <pc:docMk/>
            <pc:sldMk cId="2940409604" sldId="489"/>
            <ac:spMk id="11" creationId="{9B79C90A-7BD4-4D75-8F4B-4250D99A8221}"/>
          </ac:spMkLst>
        </pc:spChg>
        <pc:spChg chg="add mod">
          <ac:chgData name="Filipe Borges" userId="ec154bbb1c368770" providerId="LiveId" clId="{7486A2B9-B113-4673-9973-B7DBD117A756}" dt="2018-04-19T17:21:15.030" v="2211" actId="14826"/>
          <ac:spMkLst>
            <pc:docMk/>
            <pc:sldMk cId="2940409604" sldId="489"/>
            <ac:spMk id="13" creationId="{9791EB69-F15D-49B1-8840-0C4704774DA6}"/>
          </ac:spMkLst>
        </pc:spChg>
        <pc:spChg chg="add mod">
          <ac:chgData name="Filipe Borges" userId="ec154bbb1c368770" providerId="LiveId" clId="{7486A2B9-B113-4673-9973-B7DBD117A756}" dt="2018-04-19T17:21:10.523" v="2208" actId="14826"/>
          <ac:spMkLst>
            <pc:docMk/>
            <pc:sldMk cId="2940409604" sldId="489"/>
            <ac:spMk id="15" creationId="{17B58B72-FBB3-40C5-AA4D-07A074885875}"/>
          </ac:spMkLst>
        </pc:spChg>
        <pc:spChg chg="add mod">
          <ac:chgData name="Filipe Borges" userId="ec154bbb1c368770" providerId="LiveId" clId="{7486A2B9-B113-4673-9973-B7DBD117A756}" dt="2018-04-19T17:21:16.953" v="2213" actId="14826"/>
          <ac:spMkLst>
            <pc:docMk/>
            <pc:sldMk cId="2940409604" sldId="489"/>
            <ac:spMk id="17" creationId="{9146F216-C02D-4BDD-B7A7-C54118B32FD0}"/>
          </ac:spMkLst>
        </pc:spChg>
        <pc:spChg chg="add mod">
          <ac:chgData name="Filipe Borges" userId="ec154bbb1c368770" providerId="LiveId" clId="{7486A2B9-B113-4673-9973-B7DBD117A756}" dt="2018-04-19T17:20:58.069" v="2202" actId="14826"/>
          <ac:spMkLst>
            <pc:docMk/>
            <pc:sldMk cId="2940409604" sldId="489"/>
            <ac:spMk id="18" creationId="{34E81F2D-F5D0-4ED8-A0E6-90CCD61DF767}"/>
          </ac:spMkLst>
        </pc:spChg>
        <pc:spChg chg="add mod">
          <ac:chgData name="Filipe Borges" userId="ec154bbb1c368770" providerId="LiveId" clId="{7486A2B9-B113-4673-9973-B7DBD117A756}" dt="2018-04-19T17:21:00.138" v="2204" actId="14826"/>
          <ac:spMkLst>
            <pc:docMk/>
            <pc:sldMk cId="2940409604" sldId="489"/>
            <ac:spMk id="20" creationId="{A9016F87-9E7F-41B1-9026-2F5D2CBE6D8B}"/>
          </ac:spMkLst>
        </pc:spChg>
        <pc:picChg chg="del mod">
          <ac:chgData name="Filipe Borges" userId="ec154bbb1c368770" providerId="LiveId" clId="{7486A2B9-B113-4673-9973-B7DBD117A756}" dt="2018-04-19T12:01:20.923" v="1155" actId="478"/>
          <ac:picMkLst>
            <pc:docMk/>
            <pc:sldMk cId="2940409604" sldId="489"/>
            <ac:picMk id="8" creationId="{32136EFE-35E5-4B94-8FD0-E9C6C840873F}"/>
          </ac:picMkLst>
        </pc:picChg>
        <pc:picChg chg="del mod">
          <ac:chgData name="Filipe Borges" userId="ec154bbb1c368770" providerId="LiveId" clId="{7486A2B9-B113-4673-9973-B7DBD117A756}" dt="2018-04-19T12:01:21.861" v="1157" actId="478"/>
          <ac:picMkLst>
            <pc:docMk/>
            <pc:sldMk cId="2940409604" sldId="489"/>
            <ac:picMk id="10" creationId="{341314E8-9525-4953-BDE4-8679C7329255}"/>
          </ac:picMkLst>
        </pc:picChg>
        <pc:picChg chg="del mod">
          <ac:chgData name="Filipe Borges" userId="ec154bbb1c368770" providerId="LiveId" clId="{7486A2B9-B113-4673-9973-B7DBD117A756}" dt="2018-04-19T12:01:23.285" v="1159" actId="478"/>
          <ac:picMkLst>
            <pc:docMk/>
            <pc:sldMk cId="2940409604" sldId="489"/>
            <ac:picMk id="12" creationId="{C950C153-BA42-45EC-B6FE-73A752692601}"/>
          </ac:picMkLst>
        </pc:picChg>
        <pc:picChg chg="del mod">
          <ac:chgData name="Filipe Borges" userId="ec154bbb1c368770" providerId="LiveId" clId="{7486A2B9-B113-4673-9973-B7DBD117A756}" dt="2018-04-19T12:01:19.110" v="1154" actId="478"/>
          <ac:picMkLst>
            <pc:docMk/>
            <pc:sldMk cId="2940409604" sldId="489"/>
            <ac:picMk id="14" creationId="{2F09BD02-B808-496E-9A6B-E502A9060CA4}"/>
          </ac:picMkLst>
        </pc:picChg>
        <pc:picChg chg="del mod">
          <ac:chgData name="Filipe Borges" userId="ec154bbb1c368770" providerId="LiveId" clId="{7486A2B9-B113-4673-9973-B7DBD117A756}" dt="2018-04-19T12:01:17.493" v="1153" actId="478"/>
          <ac:picMkLst>
            <pc:docMk/>
            <pc:sldMk cId="2940409604" sldId="489"/>
            <ac:picMk id="16" creationId="{ECA34C00-DF05-48E9-A291-48FAF46D52A2}"/>
          </ac:picMkLst>
        </pc:picChg>
        <pc:picChg chg="mod">
          <ac:chgData name="Filipe Borges" userId="ec154bbb1c368770" providerId="LiveId" clId="{7486A2B9-B113-4673-9973-B7DBD117A756}" dt="2018-04-19T12:16:21.381" v="1279" actId="14826"/>
          <ac:picMkLst>
            <pc:docMk/>
            <pc:sldMk cId="2940409604" sldId="489"/>
            <ac:picMk id="19" creationId="{6A0791C1-4C59-4CB5-BBAF-BECD5787F4CC}"/>
          </ac:picMkLst>
        </pc:picChg>
      </pc:sldChg>
      <pc:sldChg chg="addSp delSp modSp add modAnim">
        <pc:chgData name="Filipe Borges" userId="ec154bbb1c368770" providerId="LiveId" clId="{7486A2B9-B113-4673-9973-B7DBD117A756}" dt="2018-04-20T08:41:20.022" v="2769" actId="14826"/>
        <pc:sldMkLst>
          <pc:docMk/>
          <pc:sldMk cId="3923968069" sldId="490"/>
        </pc:sldMkLst>
        <pc:spChg chg="del">
          <ac:chgData name="Filipe Borges" userId="ec154bbb1c368770" providerId="LiveId" clId="{7486A2B9-B113-4673-9973-B7DBD117A756}" dt="2018-04-19T13:44:17.599" v="1281" actId="478"/>
          <ac:spMkLst>
            <pc:docMk/>
            <pc:sldMk cId="3923968069" sldId="490"/>
            <ac:spMk id="2" creationId="{00000000-0000-0000-0000-000000000000}"/>
          </ac:spMkLst>
        </pc:spChg>
        <pc:spChg chg="add del mod">
          <ac:chgData name="Filipe Borges" userId="ec154bbb1c368770" providerId="LiveId" clId="{7486A2B9-B113-4673-9973-B7DBD117A756}" dt="2018-04-19T14:00:00.629" v="1282" actId="478"/>
          <ac:spMkLst>
            <pc:docMk/>
            <pc:sldMk cId="3923968069" sldId="490"/>
            <ac:spMk id="4" creationId="{DEB95C56-9567-4AFA-B8AA-1B36A26DB413}"/>
          </ac:spMkLst>
        </pc:spChg>
        <pc:spChg chg="add mod">
          <ac:chgData name="Filipe Borges" userId="ec154bbb1c368770" providerId="LiveId" clId="{7486A2B9-B113-4673-9973-B7DBD117A756}" dt="2018-04-19T14:05:25.315" v="1379" actId="20577"/>
          <ac:spMkLst>
            <pc:docMk/>
            <pc:sldMk cId="3923968069" sldId="490"/>
            <ac:spMk id="7" creationId="{726FB226-41A6-49BF-A635-86067DADE595}"/>
          </ac:spMkLst>
        </pc:spChg>
        <pc:spChg chg="add mod">
          <ac:chgData name="Filipe Borges" userId="ec154bbb1c368770" providerId="LiveId" clId="{7486A2B9-B113-4673-9973-B7DBD117A756}" dt="2018-04-19T17:21:50.124" v="2223" actId="14100"/>
          <ac:spMkLst>
            <pc:docMk/>
            <pc:sldMk cId="3923968069" sldId="490"/>
            <ac:spMk id="8" creationId="{1799B5E6-982E-430B-B0D1-585D0AF2A865}"/>
          </ac:spMkLst>
        </pc:spChg>
        <pc:spChg chg="add mod">
          <ac:chgData name="Filipe Borges" userId="ec154bbb1c368770" providerId="LiveId" clId="{7486A2B9-B113-4673-9973-B7DBD117A756}" dt="2018-04-19T17:21:53.926" v="2225" actId="1076"/>
          <ac:spMkLst>
            <pc:docMk/>
            <pc:sldMk cId="3923968069" sldId="490"/>
            <ac:spMk id="9" creationId="{0B5BE257-AAE5-409B-9D53-587782AC9927}"/>
          </ac:spMkLst>
        </pc:spChg>
        <pc:spChg chg="add mod">
          <ac:chgData name="Filipe Borges" userId="ec154bbb1c368770" providerId="LiveId" clId="{7486A2B9-B113-4673-9973-B7DBD117A756}" dt="2018-04-19T17:21:59.515" v="2227" actId="1076"/>
          <ac:spMkLst>
            <pc:docMk/>
            <pc:sldMk cId="3923968069" sldId="490"/>
            <ac:spMk id="10" creationId="{76AE554A-EDDA-437B-9709-C5A03D9EAEE1}"/>
          </ac:spMkLst>
        </pc:spChg>
        <pc:spChg chg="add mod">
          <ac:chgData name="Filipe Borges" userId="ec154bbb1c368770" providerId="LiveId" clId="{7486A2B9-B113-4673-9973-B7DBD117A756}" dt="2018-04-19T17:22:02.061" v="2229" actId="1076"/>
          <ac:spMkLst>
            <pc:docMk/>
            <pc:sldMk cId="3923968069" sldId="490"/>
            <ac:spMk id="11" creationId="{944613AB-0433-4824-80D9-1728FE16A4DD}"/>
          </ac:spMkLst>
        </pc:spChg>
        <pc:spChg chg="add mod">
          <ac:chgData name="Filipe Borges" userId="ec154bbb1c368770" providerId="LiveId" clId="{7486A2B9-B113-4673-9973-B7DBD117A756}" dt="2018-04-20T08:41:20.022" v="2769" actId="14826"/>
          <ac:spMkLst>
            <pc:docMk/>
            <pc:sldMk cId="3923968069" sldId="490"/>
            <ac:spMk id="12" creationId="{D1627193-2CA2-4140-AEE8-BB14D5543472}"/>
          </ac:spMkLst>
        </pc:spChg>
        <pc:picChg chg="add mod">
          <ac:chgData name="Filipe Borges" userId="ec154bbb1c368770" providerId="LiveId" clId="{7486A2B9-B113-4673-9973-B7DBD117A756}" dt="2018-04-19T14:04:37.596" v="1291" actId="1076"/>
          <ac:picMkLst>
            <pc:docMk/>
            <pc:sldMk cId="3923968069" sldId="490"/>
            <ac:picMk id="5" creationId="{8A8629A6-8A99-4CE4-9B39-1B8021F90123}"/>
          </ac:picMkLst>
        </pc:picChg>
        <pc:picChg chg="add mod">
          <ac:chgData name="Filipe Borges" userId="ec154bbb1c368770" providerId="LiveId" clId="{7486A2B9-B113-4673-9973-B7DBD117A756}" dt="2018-04-19T14:35:11.165" v="1380" actId="1076"/>
          <ac:picMkLst>
            <pc:docMk/>
            <pc:sldMk cId="3923968069" sldId="490"/>
            <ac:picMk id="6" creationId="{66C28770-FFF7-455E-A4D6-131A4F0842EA}"/>
          </ac:picMkLst>
        </pc:picChg>
      </pc:sldChg>
      <pc:sldChg chg="add modTransition">
        <pc:chgData name="Filipe Borges" userId="ec154bbb1c368770" providerId="LiveId" clId="{7486A2B9-B113-4673-9973-B7DBD117A756}" dt="2018-04-22T21:35:16.397" v="3249" actId="20577"/>
        <pc:sldMkLst>
          <pc:docMk/>
          <pc:sldMk cId="1235231311" sldId="491"/>
        </pc:sldMkLst>
      </pc:sldChg>
      <pc:sldChg chg="addSp delSp modSp add del">
        <pc:chgData name="Filipe Borges" userId="ec154bbb1c368770" providerId="LiveId" clId="{7486A2B9-B113-4673-9973-B7DBD117A756}" dt="2018-04-22T21:34:58.222" v="3245" actId="2696"/>
        <pc:sldMkLst>
          <pc:docMk/>
          <pc:sldMk cId="4006414045" sldId="491"/>
        </pc:sldMkLst>
        <pc:spChg chg="add del mod">
          <ac:chgData name="Filipe Borges" userId="ec154bbb1c368770" providerId="LiveId" clId="{7486A2B9-B113-4673-9973-B7DBD117A756}" dt="2018-04-19T14:35:47.704" v="1383" actId="478"/>
          <ac:spMkLst>
            <pc:docMk/>
            <pc:sldMk cId="4006414045" sldId="491"/>
            <ac:spMk id="3" creationId="{F93219E3-26EE-485A-8850-F88178DE8204}"/>
          </ac:spMkLst>
        </pc:spChg>
        <pc:spChg chg="del">
          <ac:chgData name="Filipe Borges" userId="ec154bbb1c368770" providerId="LiveId" clId="{7486A2B9-B113-4673-9973-B7DBD117A756}" dt="2018-04-19T14:35:45.871" v="1382" actId="478"/>
          <ac:spMkLst>
            <pc:docMk/>
            <pc:sldMk cId="4006414045" sldId="491"/>
            <ac:spMk id="7" creationId="{726FB226-41A6-49BF-A635-86067DADE595}"/>
          </ac:spMkLst>
        </pc:spChg>
        <pc:picChg chg="del">
          <ac:chgData name="Filipe Borges" userId="ec154bbb1c368770" providerId="LiveId" clId="{7486A2B9-B113-4673-9973-B7DBD117A756}" dt="2018-04-19T14:35:45.871" v="1382" actId="478"/>
          <ac:picMkLst>
            <pc:docMk/>
            <pc:sldMk cId="4006414045" sldId="491"/>
            <ac:picMk id="5" creationId="{8A8629A6-8A99-4CE4-9B39-1B8021F90123}"/>
          </ac:picMkLst>
        </pc:picChg>
        <pc:picChg chg="del">
          <ac:chgData name="Filipe Borges" userId="ec154bbb1c368770" providerId="LiveId" clId="{7486A2B9-B113-4673-9973-B7DBD117A756}" dt="2018-04-19T14:35:45.871" v="1382" actId="478"/>
          <ac:picMkLst>
            <pc:docMk/>
            <pc:sldMk cId="4006414045" sldId="491"/>
            <ac:picMk id="6" creationId="{66C28770-FFF7-455E-A4D6-131A4F0842EA}"/>
          </ac:picMkLst>
        </pc:picChg>
        <pc:picChg chg="add del mod">
          <ac:chgData name="Filipe Borges" userId="ec154bbb1c368770" providerId="LiveId" clId="{7486A2B9-B113-4673-9973-B7DBD117A756}" dt="2018-04-19T14:35:51.981" v="1385" actId="478"/>
          <ac:picMkLst>
            <pc:docMk/>
            <pc:sldMk cId="4006414045" sldId="491"/>
            <ac:picMk id="8" creationId="{1D5533EF-6E1B-4F88-A5C8-CC30B39D606D}"/>
          </ac:picMkLst>
        </pc:picChg>
        <pc:picChg chg="add del mod">
          <ac:chgData name="Filipe Borges" userId="ec154bbb1c368770" providerId="LiveId" clId="{7486A2B9-B113-4673-9973-B7DBD117A756}" dt="2018-04-19T14:36:14.426" v="1389" actId="478"/>
          <ac:picMkLst>
            <pc:docMk/>
            <pc:sldMk cId="4006414045" sldId="491"/>
            <ac:picMk id="10" creationId="{FA99AB46-37A3-403C-9C59-C4B53F5A7ABD}"/>
          </ac:picMkLst>
        </pc:picChg>
        <pc:picChg chg="add mod">
          <ac:chgData name="Filipe Borges" userId="ec154bbb1c368770" providerId="LiveId" clId="{7486A2B9-B113-4673-9973-B7DBD117A756}" dt="2018-04-20T11:16:13.354" v="3000" actId="14826"/>
          <ac:picMkLst>
            <pc:docMk/>
            <pc:sldMk cId="4006414045" sldId="491"/>
            <ac:picMk id="12" creationId="{1CAC3CBD-928A-418F-872A-75DA9DF45383}"/>
          </ac:picMkLst>
        </pc:picChg>
      </pc:sldChg>
      <pc:sldChg chg="modSp add">
        <pc:chgData name="Filipe Borges" userId="ec154bbb1c368770" providerId="LiveId" clId="{7486A2B9-B113-4673-9973-B7DBD117A756}" dt="2018-04-20T11:46:19.889" v="3012" actId="14826"/>
        <pc:sldMkLst>
          <pc:docMk/>
          <pc:sldMk cId="679303250" sldId="492"/>
        </pc:sldMkLst>
        <pc:picChg chg="mod">
          <ac:chgData name="Filipe Borges" userId="ec154bbb1c368770" providerId="LiveId" clId="{7486A2B9-B113-4673-9973-B7DBD117A756}" dt="2018-04-20T11:46:19.889" v="3012" actId="14826"/>
          <ac:picMkLst>
            <pc:docMk/>
            <pc:sldMk cId="679303250" sldId="492"/>
            <ac:picMk id="12" creationId="{1CAC3CBD-928A-418F-872A-75DA9DF45383}"/>
          </ac:picMkLst>
        </pc:picChg>
      </pc:sldChg>
      <pc:sldChg chg="add modTransition">
        <pc:chgData name="Filipe Borges" userId="ec154bbb1c368770" providerId="LiveId" clId="{7486A2B9-B113-4673-9973-B7DBD117A756}" dt="2018-04-22T21:35:16.397" v="3249" actId="20577"/>
        <pc:sldMkLst>
          <pc:docMk/>
          <pc:sldMk cId="437132549" sldId="493"/>
        </pc:sldMkLst>
      </pc:sldChg>
      <pc:sldChg chg="modSp add del">
        <pc:chgData name="Filipe Borges" userId="ec154bbb1c368770" providerId="LiveId" clId="{7486A2B9-B113-4673-9973-B7DBD117A756}" dt="2018-04-22T21:35:09.472" v="3247" actId="2696"/>
        <pc:sldMkLst>
          <pc:docMk/>
          <pc:sldMk cId="2789914442" sldId="493"/>
        </pc:sldMkLst>
        <pc:picChg chg="mod">
          <ac:chgData name="Filipe Borges" userId="ec154bbb1c368770" providerId="LiveId" clId="{7486A2B9-B113-4673-9973-B7DBD117A756}" dt="2018-04-20T15:26:45.094" v="3101" actId="14826"/>
          <ac:picMkLst>
            <pc:docMk/>
            <pc:sldMk cId="2789914442" sldId="493"/>
            <ac:picMk id="12" creationId="{1CAC3CBD-928A-418F-872A-75DA9DF45383}"/>
          </ac:picMkLst>
        </pc:picChg>
      </pc:sldChg>
      <pc:sldChg chg="modSp add">
        <pc:chgData name="Filipe Borges" userId="ec154bbb1c368770" providerId="LiveId" clId="{7486A2B9-B113-4673-9973-B7DBD117A756}" dt="2018-04-20T15:45:16.495" v="3199" actId="14826"/>
        <pc:sldMkLst>
          <pc:docMk/>
          <pc:sldMk cId="3927152974" sldId="494"/>
        </pc:sldMkLst>
        <pc:picChg chg="mod">
          <ac:chgData name="Filipe Borges" userId="ec154bbb1c368770" providerId="LiveId" clId="{7486A2B9-B113-4673-9973-B7DBD117A756}" dt="2018-04-20T15:45:16.495" v="3199" actId="14826"/>
          <ac:picMkLst>
            <pc:docMk/>
            <pc:sldMk cId="3927152974" sldId="494"/>
            <ac:picMk id="12" creationId="{1CAC3CBD-928A-418F-872A-75DA9DF45383}"/>
          </ac:picMkLst>
        </pc:picChg>
      </pc:sldChg>
      <pc:sldChg chg="addSp delSp modSp add ord">
        <pc:chgData name="Filipe Borges" userId="ec154bbb1c368770" providerId="LiveId" clId="{7486A2B9-B113-4673-9973-B7DBD117A756}" dt="2018-04-19T14:42:29.606" v="1447" actId="14100"/>
        <pc:sldMkLst>
          <pc:docMk/>
          <pc:sldMk cId="2899954626" sldId="496"/>
        </pc:sldMkLst>
        <pc:spChg chg="mod">
          <ac:chgData name="Filipe Borges" userId="ec154bbb1c368770" providerId="LiveId" clId="{7486A2B9-B113-4673-9973-B7DBD117A756}" dt="2018-04-19T14:40:54.848" v="1435" actId="20577"/>
          <ac:spMkLst>
            <pc:docMk/>
            <pc:sldMk cId="2899954626" sldId="496"/>
            <ac:spMk id="10" creationId="{EBD9CA0E-C7CF-43E7-B6CB-4F1B33C06F82}"/>
          </ac:spMkLst>
        </pc:spChg>
        <pc:picChg chg="add mod">
          <ac:chgData name="Filipe Borges" userId="ec154bbb1c368770" providerId="LiveId" clId="{7486A2B9-B113-4673-9973-B7DBD117A756}" dt="2018-04-19T14:42:29.606" v="1447" actId="14100"/>
          <ac:picMkLst>
            <pc:docMk/>
            <pc:sldMk cId="2899954626" sldId="496"/>
            <ac:picMk id="4" creationId="{BECF4128-C9D1-4E78-BAD8-00DB60BEC5F3}"/>
          </ac:picMkLst>
        </pc:picChg>
        <pc:picChg chg="add mod">
          <ac:chgData name="Filipe Borges" userId="ec154bbb1c368770" providerId="LiveId" clId="{7486A2B9-B113-4673-9973-B7DBD117A756}" dt="2018-04-19T14:42:19.781" v="1443" actId="14100"/>
          <ac:picMkLst>
            <pc:docMk/>
            <pc:sldMk cId="2899954626" sldId="496"/>
            <ac:picMk id="5" creationId="{7F2DBDED-72FA-4A16-A32C-820BD7B8E4C4}"/>
          </ac:picMkLst>
        </pc:picChg>
        <pc:picChg chg="add mod">
          <ac:chgData name="Filipe Borges" userId="ec154bbb1c368770" providerId="LiveId" clId="{7486A2B9-B113-4673-9973-B7DBD117A756}" dt="2018-04-19T14:42:24.445" v="1446" actId="14100"/>
          <ac:picMkLst>
            <pc:docMk/>
            <pc:sldMk cId="2899954626" sldId="496"/>
            <ac:picMk id="6" creationId="{01FBF300-D75D-4150-8BB4-C776CC47AB03}"/>
          </ac:picMkLst>
        </pc:picChg>
        <pc:picChg chg="del">
          <ac:chgData name="Filipe Borges" userId="ec154bbb1c368770" providerId="LiveId" clId="{7486A2B9-B113-4673-9973-B7DBD117A756}" dt="2018-04-19T14:40:46.792" v="1416" actId="478"/>
          <ac:picMkLst>
            <pc:docMk/>
            <pc:sldMk cId="2899954626" sldId="496"/>
            <ac:picMk id="12" creationId="{D10BFB7D-579B-4585-BBF7-728DFAB37A0D}"/>
          </ac:picMkLst>
        </pc:picChg>
      </pc:sldChg>
      <pc:sldChg chg="addSp delSp modSp add modAnim">
        <pc:chgData name="Filipe Borges" userId="ec154bbb1c368770" providerId="LiveId" clId="{7486A2B9-B113-4673-9973-B7DBD117A756}" dt="2018-04-20T15:08:41.053" v="3092" actId="14826"/>
        <pc:sldMkLst>
          <pc:docMk/>
          <pc:sldMk cId="2744395758" sldId="497"/>
        </pc:sldMkLst>
        <pc:spChg chg="add del mod">
          <ac:chgData name="Filipe Borges" userId="ec154bbb1c368770" providerId="LiveId" clId="{7486A2B9-B113-4673-9973-B7DBD117A756}" dt="2018-04-19T14:55:06.088" v="1450" actId="478"/>
          <ac:spMkLst>
            <pc:docMk/>
            <pc:sldMk cId="2744395758" sldId="497"/>
            <ac:spMk id="3" creationId="{0F5C1A71-21E3-433A-90D9-4A74F5D2B818}"/>
          </ac:spMkLst>
        </pc:spChg>
        <pc:spChg chg="del">
          <ac:chgData name="Filipe Borges" userId="ec154bbb1c368770" providerId="LiveId" clId="{7486A2B9-B113-4673-9973-B7DBD117A756}" dt="2018-04-19T14:55:02.624" v="1449" actId="478"/>
          <ac:spMkLst>
            <pc:docMk/>
            <pc:sldMk cId="2744395758" sldId="497"/>
            <ac:spMk id="7" creationId="{726FB226-41A6-49BF-A635-86067DADE595}"/>
          </ac:spMkLst>
        </pc:spChg>
        <pc:spChg chg="add mod">
          <ac:chgData name="Filipe Borges" userId="ec154bbb1c368770" providerId="LiveId" clId="{7486A2B9-B113-4673-9973-B7DBD117A756}" dt="2018-04-20T08:42:17.547" v="2786" actId="1076"/>
          <ac:spMkLst>
            <pc:docMk/>
            <pc:sldMk cId="2744395758" sldId="497"/>
            <ac:spMk id="9" creationId="{7D885318-2E60-4283-97DA-24C4D7CE1A7F}"/>
          </ac:spMkLst>
        </pc:spChg>
        <pc:picChg chg="add mod">
          <ac:chgData name="Filipe Borges" userId="ec154bbb1c368770" providerId="LiveId" clId="{7486A2B9-B113-4673-9973-B7DBD117A756}" dt="2018-04-20T08:42:17.547" v="2786" actId="1076"/>
          <ac:picMkLst>
            <pc:docMk/>
            <pc:sldMk cId="2744395758" sldId="497"/>
            <ac:picMk id="4" creationId="{12C0C138-EA1F-4CDA-9A9E-199082546D77}"/>
          </ac:picMkLst>
        </pc:picChg>
        <pc:picChg chg="add mod modCrop">
          <ac:chgData name="Filipe Borges" userId="ec154bbb1c368770" providerId="LiveId" clId="{7486A2B9-B113-4673-9973-B7DBD117A756}" dt="2018-04-20T08:42:11.969" v="2785" actId="732"/>
          <ac:picMkLst>
            <pc:docMk/>
            <pc:sldMk cId="2744395758" sldId="497"/>
            <ac:picMk id="5" creationId="{E8FFC8E5-A652-424A-83B5-4A67239F168D}"/>
          </ac:picMkLst>
        </pc:picChg>
        <pc:picChg chg="del">
          <ac:chgData name="Filipe Borges" userId="ec154bbb1c368770" providerId="LiveId" clId="{7486A2B9-B113-4673-9973-B7DBD117A756}" dt="2018-04-19T14:55:02.624" v="1449" actId="478"/>
          <ac:picMkLst>
            <pc:docMk/>
            <pc:sldMk cId="2744395758" sldId="497"/>
            <ac:picMk id="5" creationId="{8A8629A6-8A99-4CE4-9B39-1B8021F90123}"/>
          </ac:picMkLst>
        </pc:picChg>
        <pc:picChg chg="del">
          <ac:chgData name="Filipe Borges" userId="ec154bbb1c368770" providerId="LiveId" clId="{7486A2B9-B113-4673-9973-B7DBD117A756}" dt="2018-04-19T14:55:02.624" v="1449" actId="478"/>
          <ac:picMkLst>
            <pc:docMk/>
            <pc:sldMk cId="2744395758" sldId="497"/>
            <ac:picMk id="6" creationId="{66C28770-FFF7-455E-A4D6-131A4F0842EA}"/>
          </ac:picMkLst>
        </pc:picChg>
        <pc:picChg chg="add del">
          <ac:chgData name="Filipe Borges" userId="ec154bbb1c368770" providerId="LiveId" clId="{7486A2B9-B113-4673-9973-B7DBD117A756}" dt="2018-04-19T17:22:25.776" v="2237" actId="1076"/>
          <ac:picMkLst>
            <pc:docMk/>
            <pc:sldMk cId="2744395758" sldId="497"/>
            <ac:picMk id="8" creationId="{0D4BFE34-3990-4CD8-9B93-9621C805180B}"/>
          </ac:picMkLst>
        </pc:picChg>
      </pc:sldChg>
      <pc:sldChg chg="modSp add setBg modAnim">
        <pc:chgData name="Filipe Borges" userId="ec154bbb1c368770" providerId="LiveId" clId="{7486A2B9-B113-4673-9973-B7DBD117A756}" dt="2018-04-20T09:06:57.310" v="2999" actId="14"/>
        <pc:sldMkLst>
          <pc:docMk/>
          <pc:sldMk cId="1144815657" sldId="498"/>
        </pc:sldMkLst>
        <pc:spChg chg="mod">
          <ac:chgData name="Filipe Borges" userId="ec154bbb1c368770" providerId="LiveId" clId="{7486A2B9-B113-4673-9973-B7DBD117A756}" dt="2018-04-20T09:06:57.310" v="2999" actId="14"/>
          <ac:spMkLst>
            <pc:docMk/>
            <pc:sldMk cId="1144815657" sldId="498"/>
            <ac:spMk id="3" creationId="{00000000-0000-0000-0000-000000000000}"/>
          </ac:spMkLst>
        </pc:spChg>
        <pc:spChg chg="mod">
          <ac:chgData name="Filipe Borges" userId="ec154bbb1c368770" providerId="LiveId" clId="{7486A2B9-B113-4673-9973-B7DBD117A756}" dt="2018-04-19T15:04:35.176" v="1564" actId="20577"/>
          <ac:spMkLst>
            <pc:docMk/>
            <pc:sldMk cId="1144815657" sldId="498"/>
            <ac:spMk id="4" creationId="{00000000-0000-0000-0000-000000000000}"/>
          </ac:spMkLst>
        </pc:spChg>
      </pc:sldChg>
      <pc:sldChg chg="addSp delSp modSp add delAnim modAnim modNotesTx">
        <pc:chgData name="Filipe Borges" userId="ec154bbb1c368770" providerId="LiveId" clId="{7486A2B9-B113-4673-9973-B7DBD117A756}" dt="2018-04-23T14:37:06.946" v="3260" actId="20577"/>
        <pc:sldMkLst>
          <pc:docMk/>
          <pc:sldMk cId="1858025988" sldId="588"/>
        </pc:sldMkLst>
        <pc:spChg chg="del">
          <ac:chgData name="Filipe Borges" userId="ec154bbb1c368770" providerId="LiveId" clId="{7486A2B9-B113-4673-9973-B7DBD117A756}" dt="2018-04-19T15:12:18.438" v="2023" actId="478"/>
          <ac:spMkLst>
            <pc:docMk/>
            <pc:sldMk cId="1858025988" sldId="588"/>
            <ac:spMk id="2" creationId="{00000000-0000-0000-0000-000000000000}"/>
          </ac:spMkLst>
        </pc:spChg>
        <pc:spChg chg="add del mod">
          <ac:chgData name="Filipe Borges" userId="ec154bbb1c368770" providerId="LiveId" clId="{7486A2B9-B113-4673-9973-B7DBD117A756}" dt="2018-04-20T15:04:50.323" v="3081" actId="478"/>
          <ac:spMkLst>
            <pc:docMk/>
            <pc:sldMk cId="1858025988" sldId="588"/>
            <ac:spMk id="3" creationId="{19D11D06-1081-4DBA-9CE6-D2E9A0E0FB75}"/>
          </ac:spMkLst>
        </pc:spChg>
        <pc:spChg chg="add del mod">
          <ac:chgData name="Filipe Borges" userId="ec154bbb1c368770" providerId="LiveId" clId="{7486A2B9-B113-4673-9973-B7DBD117A756}" dt="2018-04-19T15:12:21.941" v="2024" actId="478"/>
          <ac:spMkLst>
            <pc:docMk/>
            <pc:sldMk cId="1858025988" sldId="588"/>
            <ac:spMk id="4" creationId="{7FB954AC-1551-4D08-B6C0-B71B36A6B609}"/>
          </ac:spMkLst>
        </pc:spChg>
        <pc:spChg chg="add del mod">
          <ac:chgData name="Filipe Borges" userId="ec154bbb1c368770" providerId="LiveId" clId="{7486A2B9-B113-4673-9973-B7DBD117A756}" dt="2018-04-20T15:04:47.640" v="3080" actId="478"/>
          <ac:spMkLst>
            <pc:docMk/>
            <pc:sldMk cId="1858025988" sldId="588"/>
            <ac:spMk id="5" creationId="{7FF63B93-FC2F-47C5-B5B3-1BD6F4DA51BC}"/>
          </ac:spMkLst>
        </pc:spChg>
        <pc:spChg chg="del">
          <ac:chgData name="Filipe Borges" userId="ec154bbb1c368770" providerId="LiveId" clId="{7486A2B9-B113-4673-9973-B7DBD117A756}" dt="2018-04-19T15:14:23.445" v="2049" actId="478"/>
          <ac:spMkLst>
            <pc:docMk/>
            <pc:sldMk cId="1858025988" sldId="588"/>
            <ac:spMk id="6" creationId="{A277BAD3-7C4A-421E-8C7C-8399D725DB60}"/>
          </ac:spMkLst>
        </pc:spChg>
        <pc:spChg chg="mod">
          <ac:chgData name="Filipe Borges" userId="ec154bbb1c368770" providerId="LiveId" clId="{7486A2B9-B113-4673-9973-B7DBD117A756}" dt="2018-04-19T17:16:17.377" v="2128" actId="164"/>
          <ac:spMkLst>
            <pc:docMk/>
            <pc:sldMk cId="1858025988" sldId="588"/>
            <ac:spMk id="7" creationId="{7DA8B8D2-16BB-42C0-9B5C-769C7D38195D}"/>
          </ac:spMkLst>
        </pc:spChg>
        <pc:spChg chg="del">
          <ac:chgData name="Filipe Borges" userId="ec154bbb1c368770" providerId="LiveId" clId="{7486A2B9-B113-4673-9973-B7DBD117A756}" dt="2018-04-19T15:16:14.353" v="2073" actId="478"/>
          <ac:spMkLst>
            <pc:docMk/>
            <pc:sldMk cId="1858025988" sldId="588"/>
            <ac:spMk id="8" creationId="{DDBA6229-2B9E-4C55-820F-EFAE56F89933}"/>
          </ac:spMkLst>
        </pc:spChg>
        <pc:spChg chg="del">
          <ac:chgData name="Filipe Borges" userId="ec154bbb1c368770" providerId="LiveId" clId="{7486A2B9-B113-4673-9973-B7DBD117A756}" dt="2018-04-19T15:16:14.353" v="2073" actId="478"/>
          <ac:spMkLst>
            <pc:docMk/>
            <pc:sldMk cId="1858025988" sldId="588"/>
            <ac:spMk id="10" creationId="{AAD064C9-C862-4B99-A6BC-C12C450326E4}"/>
          </ac:spMkLst>
        </pc:spChg>
        <pc:spChg chg="del">
          <ac:chgData name="Filipe Borges" userId="ec154bbb1c368770" providerId="LiveId" clId="{7486A2B9-B113-4673-9973-B7DBD117A756}" dt="2018-04-19T15:16:52.468" v="2094" actId="478"/>
          <ac:spMkLst>
            <pc:docMk/>
            <pc:sldMk cId="1858025988" sldId="588"/>
            <ac:spMk id="11" creationId="{F958017A-3C1D-474C-AE54-CEAB41A71401}"/>
          </ac:spMkLst>
        </pc:spChg>
        <pc:spChg chg="del">
          <ac:chgData name="Filipe Borges" userId="ec154bbb1c368770" providerId="LiveId" clId="{7486A2B9-B113-4673-9973-B7DBD117A756}" dt="2018-04-19T15:16:52.468" v="2094" actId="478"/>
          <ac:spMkLst>
            <pc:docMk/>
            <pc:sldMk cId="1858025988" sldId="588"/>
            <ac:spMk id="12" creationId="{7F9BA406-9B74-42EF-8B94-8AD2E69475AD}"/>
          </ac:spMkLst>
        </pc:spChg>
        <pc:spChg chg="add del">
          <ac:chgData name="Filipe Borges" userId="ec154bbb1c368770" providerId="LiveId" clId="{7486A2B9-B113-4673-9973-B7DBD117A756}" dt="2018-04-19T15:13:20.669" v="2033" actId="478"/>
          <ac:spMkLst>
            <pc:docMk/>
            <pc:sldMk cId="1858025988" sldId="588"/>
            <ac:spMk id="13" creationId="{E0E1909C-2AF2-41E6-B0D9-3FDAC3131A39}"/>
          </ac:spMkLst>
        </pc:spChg>
        <pc:spChg chg="add del mod">
          <ac:chgData name="Filipe Borges" userId="ec154bbb1c368770" providerId="LiveId" clId="{7486A2B9-B113-4673-9973-B7DBD117A756}" dt="2018-04-20T15:04:47.640" v="3080" actId="478"/>
          <ac:spMkLst>
            <pc:docMk/>
            <pc:sldMk cId="1858025988" sldId="588"/>
            <ac:spMk id="14" creationId="{63430354-6E21-4540-A34A-6353A4A8FBC1}"/>
          </ac:spMkLst>
        </pc:spChg>
        <pc:spChg chg="add mod">
          <ac:chgData name="Filipe Borges" userId="ec154bbb1c368770" providerId="LiveId" clId="{7486A2B9-B113-4673-9973-B7DBD117A756}" dt="2018-04-19T17:16:32.301" v="2130" actId="164"/>
          <ac:spMkLst>
            <pc:docMk/>
            <pc:sldMk cId="1858025988" sldId="588"/>
            <ac:spMk id="18" creationId="{F752195F-AB96-4DB9-92BD-3406B94F40D4}"/>
          </ac:spMkLst>
        </pc:spChg>
        <pc:spChg chg="add mod">
          <ac:chgData name="Filipe Borges" userId="ec154bbb1c368770" providerId="LiveId" clId="{7486A2B9-B113-4673-9973-B7DBD117A756}" dt="2018-04-19T17:16:26.772" v="2129" actId="164"/>
          <ac:spMkLst>
            <pc:docMk/>
            <pc:sldMk cId="1858025988" sldId="588"/>
            <ac:spMk id="24" creationId="{00F627F7-C5A4-4425-B508-3FFFBEB29AAE}"/>
          </ac:spMkLst>
        </pc:spChg>
        <pc:grpChg chg="add del mod">
          <ac:chgData name="Filipe Borges" userId="ec154bbb1c368770" providerId="LiveId" clId="{7486A2B9-B113-4673-9973-B7DBD117A756}" dt="2018-04-20T15:04:47.640" v="3080" actId="478"/>
          <ac:grpSpMkLst>
            <pc:docMk/>
            <pc:sldMk cId="1858025988" sldId="588"/>
            <ac:grpSpMk id="27" creationId="{F6D8C2E5-695B-4699-869B-CF3DE43B02FE}"/>
          </ac:grpSpMkLst>
        </pc:grpChg>
        <pc:grpChg chg="add del mod">
          <ac:chgData name="Filipe Borges" userId="ec154bbb1c368770" providerId="LiveId" clId="{7486A2B9-B113-4673-9973-B7DBD117A756}" dt="2018-04-20T15:04:47.640" v="3080" actId="478"/>
          <ac:grpSpMkLst>
            <pc:docMk/>
            <pc:sldMk cId="1858025988" sldId="588"/>
            <ac:grpSpMk id="28" creationId="{0B1EF1C9-5440-478F-A29A-D68147DFBE47}"/>
          </ac:grpSpMkLst>
        </pc:grpChg>
        <pc:grpChg chg="add del mod">
          <ac:chgData name="Filipe Borges" userId="ec154bbb1c368770" providerId="LiveId" clId="{7486A2B9-B113-4673-9973-B7DBD117A756}" dt="2018-04-20T15:04:47.640" v="3080" actId="478"/>
          <ac:grpSpMkLst>
            <pc:docMk/>
            <pc:sldMk cId="1858025988" sldId="588"/>
            <ac:grpSpMk id="29" creationId="{380B4D12-FE3F-42C7-856C-14BCA018F61C}"/>
          </ac:grpSpMkLst>
        </pc:grpChg>
        <pc:picChg chg="add mod">
          <ac:chgData name="Filipe Borges" userId="ec154bbb1c368770" providerId="LiveId" clId="{7486A2B9-B113-4673-9973-B7DBD117A756}" dt="2018-04-20T15:05:07.670" v="3085" actId="14100"/>
          <ac:picMkLst>
            <pc:docMk/>
            <pc:sldMk cId="1858025988" sldId="588"/>
            <ac:picMk id="6" creationId="{8493F1F5-5730-47C1-90EE-F22F10B6A26C}"/>
          </ac:picMkLst>
        </pc:picChg>
        <pc:picChg chg="del mod modCrop">
          <ac:chgData name="Filipe Borges" userId="ec154bbb1c368770" providerId="LiveId" clId="{7486A2B9-B113-4673-9973-B7DBD117A756}" dt="2018-04-20T15:04:47.640" v="3080" actId="478"/>
          <ac:picMkLst>
            <pc:docMk/>
            <pc:sldMk cId="1858025988" sldId="588"/>
            <ac:picMk id="9" creationId="{08F0A4F6-E33F-4703-BDF4-4E689D99F2F3}"/>
          </ac:picMkLst>
        </pc:picChg>
        <pc:cxnChg chg="add mod">
          <ac:chgData name="Filipe Borges" userId="ec154bbb1c368770" providerId="LiveId" clId="{7486A2B9-B113-4673-9973-B7DBD117A756}" dt="2018-04-19T17:16:17.377" v="2128" actId="164"/>
          <ac:cxnSpMkLst>
            <pc:docMk/>
            <pc:sldMk cId="1858025988" sldId="588"/>
            <ac:cxnSpMk id="16" creationId="{41E804B4-8738-41D1-9604-0B1B9CBA89C3}"/>
          </ac:cxnSpMkLst>
        </pc:cxnChg>
        <pc:cxnChg chg="add mod">
          <ac:chgData name="Filipe Borges" userId="ec154bbb1c368770" providerId="LiveId" clId="{7486A2B9-B113-4673-9973-B7DBD117A756}" dt="2018-04-19T17:16:32.301" v="2130" actId="164"/>
          <ac:cxnSpMkLst>
            <pc:docMk/>
            <pc:sldMk cId="1858025988" sldId="588"/>
            <ac:cxnSpMk id="19" creationId="{B692A88E-7088-460B-A701-5783CC40B019}"/>
          </ac:cxnSpMkLst>
        </pc:cxnChg>
        <pc:cxnChg chg="add mod">
          <ac:chgData name="Filipe Borges" userId="ec154bbb1c368770" providerId="LiveId" clId="{7486A2B9-B113-4673-9973-B7DBD117A756}" dt="2018-04-19T17:16:26.772" v="2129" actId="164"/>
          <ac:cxnSpMkLst>
            <pc:docMk/>
            <pc:sldMk cId="1858025988" sldId="588"/>
            <ac:cxnSpMk id="25" creationId="{F4D033DF-7FB3-48E4-AD14-FA0FD781EFE8}"/>
          </ac:cxnSpMkLst>
        </pc:cxnChg>
      </pc:sldChg>
      <pc:sldChg chg="modSp add modAnim">
        <pc:chgData name="Filipe Borges" userId="ec154bbb1c368770" providerId="LiveId" clId="{7486A2B9-B113-4673-9973-B7DBD117A756}" dt="2018-04-20T15:10:27.485" v="3100" actId="14826"/>
        <pc:sldMkLst>
          <pc:docMk/>
          <pc:sldMk cId="2249088749" sldId="589"/>
        </pc:sldMkLst>
        <pc:spChg chg="mod">
          <ac:chgData name="Filipe Borges" userId="ec154bbb1c368770" providerId="LiveId" clId="{7486A2B9-B113-4673-9973-B7DBD117A756}" dt="2018-04-20T15:10:21.073" v="3099" actId="20577"/>
          <ac:spMkLst>
            <pc:docMk/>
            <pc:sldMk cId="2249088749" sldId="589"/>
            <ac:spMk id="3" creationId="{00000000-0000-0000-0000-000000000000}"/>
          </ac:spMkLst>
        </pc:spChg>
        <pc:spChg chg="mod">
          <ac:chgData name="Filipe Borges" userId="ec154bbb1c368770" providerId="LiveId" clId="{7486A2B9-B113-4673-9973-B7DBD117A756}" dt="2018-04-19T17:31:53.517" v="2309" actId="20577"/>
          <ac:spMkLst>
            <pc:docMk/>
            <pc:sldMk cId="2249088749" sldId="589"/>
            <ac:spMk id="4" creationId="{00000000-0000-0000-0000-000000000000}"/>
          </ac:spMkLst>
        </pc:spChg>
      </pc:sldChg>
      <pc:sldChg chg="addSp modSp add modAnim">
        <pc:chgData name="Filipe Borges" userId="ec154bbb1c368770" providerId="LiveId" clId="{7486A2B9-B113-4673-9973-B7DBD117A756}" dt="2018-04-20T08:54:16.389" v="2795" actId="14100"/>
        <pc:sldMkLst>
          <pc:docMk/>
          <pc:sldMk cId="1965089411" sldId="590"/>
        </pc:sldMkLst>
        <pc:spChg chg="add mod">
          <ac:chgData name="Filipe Borges" userId="ec154bbb1c368770" providerId="LiveId" clId="{7486A2B9-B113-4673-9973-B7DBD117A756}" dt="2018-04-20T08:54:16.389" v="2795" actId="14100"/>
          <ac:spMkLst>
            <pc:docMk/>
            <pc:sldMk cId="1965089411" sldId="590"/>
            <ac:spMk id="4" creationId="{1521CEEB-07A3-4557-A606-97E6CD18F7FF}"/>
          </ac:spMkLst>
        </pc:spChg>
        <pc:picChg chg="mod">
          <ac:chgData name="Filipe Borges" userId="ec154bbb1c368770" providerId="LiveId" clId="{7486A2B9-B113-4673-9973-B7DBD117A756}" dt="2018-04-20T08:43:03.987" v="2788" actId="14826"/>
          <ac:picMkLst>
            <pc:docMk/>
            <pc:sldMk cId="1965089411" sldId="590"/>
            <ac:picMk id="3" creationId="{DC7B891B-3A9B-4B8C-9B5B-268325F8EAF4}"/>
          </ac:picMkLst>
        </pc:picChg>
      </pc:sldChg>
      <pc:sldChg chg="addSp modSp add modAnim">
        <pc:chgData name="Filipe Borges" userId="ec154bbb1c368770" providerId="LiveId" clId="{7486A2B9-B113-4673-9973-B7DBD117A756}" dt="2018-04-20T08:54:31.763" v="2800" actId="14100"/>
        <pc:sldMkLst>
          <pc:docMk/>
          <pc:sldMk cId="3223933530" sldId="591"/>
        </pc:sldMkLst>
        <pc:spChg chg="add mod">
          <ac:chgData name="Filipe Borges" userId="ec154bbb1c368770" providerId="LiveId" clId="{7486A2B9-B113-4673-9973-B7DBD117A756}" dt="2018-04-20T08:54:31.763" v="2800" actId="14100"/>
          <ac:spMkLst>
            <pc:docMk/>
            <pc:sldMk cId="3223933530" sldId="591"/>
            <ac:spMk id="4" creationId="{955C38F9-E7FE-4812-936C-20901EEB2E4E}"/>
          </ac:spMkLst>
        </pc:spChg>
        <pc:picChg chg="mod">
          <ac:chgData name="Filipe Borges" userId="ec154bbb1c368770" providerId="LiveId" clId="{7486A2B9-B113-4673-9973-B7DBD117A756}" dt="2018-04-20T08:43:38.002" v="2790" actId="14826"/>
          <ac:picMkLst>
            <pc:docMk/>
            <pc:sldMk cId="3223933530" sldId="591"/>
            <ac:picMk id="3" creationId="{DC7B891B-3A9B-4B8C-9B5B-268325F8EAF4}"/>
          </ac:picMkLst>
        </pc:picChg>
      </pc:sldChg>
      <pc:sldChg chg="modSp add">
        <pc:chgData name="Filipe Borges" userId="ec154bbb1c368770" providerId="LiveId" clId="{7486A2B9-B113-4673-9973-B7DBD117A756}" dt="2018-04-20T08:43:57.569" v="2793" actId="14826"/>
        <pc:sldMkLst>
          <pc:docMk/>
          <pc:sldMk cId="2875475337" sldId="592"/>
        </pc:sldMkLst>
        <pc:picChg chg="mod">
          <ac:chgData name="Filipe Borges" userId="ec154bbb1c368770" providerId="LiveId" clId="{7486A2B9-B113-4673-9973-B7DBD117A756}" dt="2018-04-20T08:43:57.569" v="2793" actId="14826"/>
          <ac:picMkLst>
            <pc:docMk/>
            <pc:sldMk cId="2875475337" sldId="592"/>
            <ac:picMk id="3" creationId="{DC7B891B-3A9B-4B8C-9B5B-268325F8EAF4}"/>
          </ac:picMkLst>
        </pc:picChg>
      </pc:sldChg>
      <pc:sldChg chg="addSp modSp add modAnim">
        <pc:chgData name="Filipe Borges" userId="ec154bbb1c368770" providerId="LiveId" clId="{7486A2B9-B113-4673-9973-B7DBD117A756}" dt="2018-04-20T09:05:16.768" v="2930" actId="14826"/>
        <pc:sldMkLst>
          <pc:docMk/>
          <pc:sldMk cId="162534091" sldId="593"/>
        </pc:sldMkLst>
        <pc:spChg chg="add mod">
          <ac:chgData name="Filipe Borges" userId="ec154bbb1c368770" providerId="LiveId" clId="{7486A2B9-B113-4673-9973-B7DBD117A756}" dt="2018-04-20T08:59:45.295" v="2820" actId="14100"/>
          <ac:spMkLst>
            <pc:docMk/>
            <pc:sldMk cId="162534091" sldId="593"/>
            <ac:spMk id="2" creationId="{4C4BED9F-1D71-44BE-8DA8-3FF8052118F9}"/>
          </ac:spMkLst>
        </pc:spChg>
        <pc:spChg chg="add mod">
          <ac:chgData name="Filipe Borges" userId="ec154bbb1c368770" providerId="LiveId" clId="{7486A2B9-B113-4673-9973-B7DBD117A756}" dt="2018-04-20T09:04:50.612" v="2926" actId="692"/>
          <ac:spMkLst>
            <pc:docMk/>
            <pc:sldMk cId="162534091" sldId="593"/>
            <ac:spMk id="4" creationId="{3DE66F2E-AA01-4AC5-8EC6-D0CE30375AF3}"/>
          </ac:spMkLst>
        </pc:spChg>
        <pc:spChg chg="add mod">
          <ac:chgData name="Filipe Borges" userId="ec154bbb1c368770" providerId="LiveId" clId="{7486A2B9-B113-4673-9973-B7DBD117A756}" dt="2018-04-20T09:04:32.697" v="2923" actId="14100"/>
          <ac:spMkLst>
            <pc:docMk/>
            <pc:sldMk cId="162534091" sldId="593"/>
            <ac:spMk id="5" creationId="{C451057A-05C1-4017-BE9F-3D3BFE8817CD}"/>
          </ac:spMkLst>
        </pc:spChg>
        <pc:picChg chg="mod">
          <ac:chgData name="Filipe Borges" userId="ec154bbb1c368770" providerId="LiveId" clId="{7486A2B9-B113-4673-9973-B7DBD117A756}" dt="2018-04-20T08:59:03.278" v="2803" actId="14826"/>
          <ac:picMkLst>
            <pc:docMk/>
            <pc:sldMk cId="162534091" sldId="593"/>
            <ac:picMk id="3" creationId="{DC7B891B-3A9B-4B8C-9B5B-268325F8EAF4}"/>
          </ac:picMkLst>
        </pc:picChg>
      </pc:sldChg>
      <pc:sldChg chg="modSp add del modNotesTx">
        <pc:chgData name="Filipe Borges" userId="ec154bbb1c368770" providerId="LiveId" clId="{7486A2B9-B113-4673-9973-B7DBD117A756}" dt="2018-04-22T21:34:58.202" v="3244" actId="2696"/>
        <pc:sldMkLst>
          <pc:docMk/>
          <pc:sldMk cId="985804663" sldId="594"/>
        </pc:sldMkLst>
        <pc:picChg chg="mod">
          <ac:chgData name="Filipe Borges" userId="ec154bbb1c368770" providerId="LiveId" clId="{7486A2B9-B113-4673-9973-B7DBD117A756}" dt="2018-04-20T11:17:25.873" v="3002" actId="14826"/>
          <ac:picMkLst>
            <pc:docMk/>
            <pc:sldMk cId="985804663" sldId="594"/>
            <ac:picMk id="12" creationId="{1CAC3CBD-928A-418F-872A-75DA9DF45383}"/>
          </ac:picMkLst>
        </pc:picChg>
      </pc:sldChg>
      <pc:sldChg chg="add modTransition">
        <pc:chgData name="Filipe Borges" userId="ec154bbb1c368770" providerId="LiveId" clId="{7486A2B9-B113-4673-9973-B7DBD117A756}" dt="2018-04-22T21:35:16.397" v="3249" actId="20577"/>
        <pc:sldMkLst>
          <pc:docMk/>
          <pc:sldMk cId="2988679247" sldId="594"/>
        </pc:sldMkLst>
      </pc:sldChg>
      <pc:sldChg chg="modSp add">
        <pc:chgData name="Filipe Borges" userId="ec154bbb1c368770" providerId="LiveId" clId="{7486A2B9-B113-4673-9973-B7DBD117A756}" dt="2018-04-20T11:28:55.858" v="3009" actId="14826"/>
        <pc:sldMkLst>
          <pc:docMk/>
          <pc:sldMk cId="2007512401" sldId="595"/>
        </pc:sldMkLst>
        <pc:picChg chg="mod">
          <ac:chgData name="Filipe Borges" userId="ec154bbb1c368770" providerId="LiveId" clId="{7486A2B9-B113-4673-9973-B7DBD117A756}" dt="2018-04-20T11:28:55.858" v="3009" actId="14826"/>
          <ac:picMkLst>
            <pc:docMk/>
            <pc:sldMk cId="2007512401" sldId="595"/>
            <ac:picMk id="12" creationId="{1CAC3CBD-928A-418F-872A-75DA9DF45383}"/>
          </ac:picMkLst>
        </pc:picChg>
      </pc:sldChg>
      <pc:sldChg chg="modSp add">
        <pc:chgData name="Filipe Borges" userId="ec154bbb1c368770" providerId="LiveId" clId="{7486A2B9-B113-4673-9973-B7DBD117A756}" dt="2018-04-20T11:29:07.458" v="3010" actId="14826"/>
        <pc:sldMkLst>
          <pc:docMk/>
          <pc:sldMk cId="756959105" sldId="596"/>
        </pc:sldMkLst>
        <pc:picChg chg="mod">
          <ac:chgData name="Filipe Borges" userId="ec154bbb1c368770" providerId="LiveId" clId="{7486A2B9-B113-4673-9973-B7DBD117A756}" dt="2018-04-20T11:29:07.458" v="3010" actId="14826"/>
          <ac:picMkLst>
            <pc:docMk/>
            <pc:sldMk cId="756959105" sldId="596"/>
            <ac:picMk id="12" creationId="{1CAC3CBD-928A-418F-872A-75DA9DF45383}"/>
          </ac:picMkLst>
        </pc:picChg>
      </pc:sldChg>
      <pc:sldChg chg="modSp add">
        <pc:chgData name="Filipe Borges" userId="ec154bbb1c368770" providerId="LiveId" clId="{7486A2B9-B113-4673-9973-B7DBD117A756}" dt="2018-04-20T11:29:14.179" v="3011" actId="14826"/>
        <pc:sldMkLst>
          <pc:docMk/>
          <pc:sldMk cId="3199771884" sldId="597"/>
        </pc:sldMkLst>
        <pc:picChg chg="mod">
          <ac:chgData name="Filipe Borges" userId="ec154bbb1c368770" providerId="LiveId" clId="{7486A2B9-B113-4673-9973-B7DBD117A756}" dt="2018-04-20T11:29:14.179" v="3011" actId="14826"/>
          <ac:picMkLst>
            <pc:docMk/>
            <pc:sldMk cId="3199771884" sldId="597"/>
            <ac:picMk id="12" creationId="{1CAC3CBD-928A-418F-872A-75DA9DF45383}"/>
          </ac:picMkLst>
        </pc:picChg>
      </pc:sldChg>
      <pc:sldChg chg="modSp add">
        <pc:chgData name="Filipe Borges" userId="ec154bbb1c368770" providerId="LiveId" clId="{7486A2B9-B113-4673-9973-B7DBD117A756}" dt="2018-04-20T11:47:04.239" v="3014" actId="14826"/>
        <pc:sldMkLst>
          <pc:docMk/>
          <pc:sldMk cId="1959602679" sldId="598"/>
        </pc:sldMkLst>
        <pc:picChg chg="mod">
          <ac:chgData name="Filipe Borges" userId="ec154bbb1c368770" providerId="LiveId" clId="{7486A2B9-B113-4673-9973-B7DBD117A756}" dt="2018-04-20T11:47:04.239" v="3014" actId="14826"/>
          <ac:picMkLst>
            <pc:docMk/>
            <pc:sldMk cId="1959602679" sldId="598"/>
            <ac:picMk id="12" creationId="{1CAC3CBD-928A-418F-872A-75DA9DF45383}"/>
          </ac:picMkLst>
        </pc:picChg>
      </pc:sldChg>
      <pc:sldChg chg="modSp add">
        <pc:chgData name="Filipe Borges" userId="ec154bbb1c368770" providerId="LiveId" clId="{7486A2B9-B113-4673-9973-B7DBD117A756}" dt="2018-04-20T11:47:11.218" v="3016" actId="14826"/>
        <pc:sldMkLst>
          <pc:docMk/>
          <pc:sldMk cId="820344798" sldId="599"/>
        </pc:sldMkLst>
        <pc:picChg chg="mod">
          <ac:chgData name="Filipe Borges" userId="ec154bbb1c368770" providerId="LiveId" clId="{7486A2B9-B113-4673-9973-B7DBD117A756}" dt="2018-04-20T11:47:11.218" v="3016" actId="14826"/>
          <ac:picMkLst>
            <pc:docMk/>
            <pc:sldMk cId="820344798" sldId="599"/>
            <ac:picMk id="12" creationId="{1CAC3CBD-928A-418F-872A-75DA9DF45383}"/>
          </ac:picMkLst>
        </pc:picChg>
      </pc:sldChg>
      <pc:sldChg chg="modSp add">
        <pc:chgData name="Filipe Borges" userId="ec154bbb1c368770" providerId="LiveId" clId="{7486A2B9-B113-4673-9973-B7DBD117A756}" dt="2018-04-20T12:56:01.175" v="3018" actId="14826"/>
        <pc:sldMkLst>
          <pc:docMk/>
          <pc:sldMk cId="84043724" sldId="600"/>
        </pc:sldMkLst>
        <pc:picChg chg="mod">
          <ac:chgData name="Filipe Borges" userId="ec154bbb1c368770" providerId="LiveId" clId="{7486A2B9-B113-4673-9973-B7DBD117A756}" dt="2018-04-20T12:56:01.175" v="3018" actId="14826"/>
          <ac:picMkLst>
            <pc:docMk/>
            <pc:sldMk cId="84043724" sldId="600"/>
            <ac:picMk id="12" creationId="{1CAC3CBD-928A-418F-872A-75DA9DF45383}"/>
          </ac:picMkLst>
        </pc:picChg>
      </pc:sldChg>
      <pc:sldChg chg="modSp add">
        <pc:chgData name="Filipe Borges" userId="ec154bbb1c368770" providerId="LiveId" clId="{7486A2B9-B113-4673-9973-B7DBD117A756}" dt="2018-04-20T12:56:13.592" v="3020" actId="14826"/>
        <pc:sldMkLst>
          <pc:docMk/>
          <pc:sldMk cId="2177614395" sldId="601"/>
        </pc:sldMkLst>
        <pc:picChg chg="mod">
          <ac:chgData name="Filipe Borges" userId="ec154bbb1c368770" providerId="LiveId" clId="{7486A2B9-B113-4673-9973-B7DBD117A756}" dt="2018-04-20T12:56:13.592" v="3020" actId="14826"/>
          <ac:picMkLst>
            <pc:docMk/>
            <pc:sldMk cId="2177614395" sldId="601"/>
            <ac:picMk id="12" creationId="{1CAC3CBD-928A-418F-872A-75DA9DF45383}"/>
          </ac:picMkLst>
        </pc:picChg>
      </pc:sldChg>
      <pc:sldChg chg="modSp add">
        <pc:chgData name="Filipe Borges" userId="ec154bbb1c368770" providerId="LiveId" clId="{7486A2B9-B113-4673-9973-B7DBD117A756}" dt="2018-04-20T12:56:25.166" v="3022" actId="14826"/>
        <pc:sldMkLst>
          <pc:docMk/>
          <pc:sldMk cId="1213923683" sldId="602"/>
        </pc:sldMkLst>
        <pc:picChg chg="mod">
          <ac:chgData name="Filipe Borges" userId="ec154bbb1c368770" providerId="LiveId" clId="{7486A2B9-B113-4673-9973-B7DBD117A756}" dt="2018-04-20T12:56:25.166" v="3022" actId="14826"/>
          <ac:picMkLst>
            <pc:docMk/>
            <pc:sldMk cId="1213923683" sldId="602"/>
            <ac:picMk id="12" creationId="{1CAC3CBD-928A-418F-872A-75DA9DF45383}"/>
          </ac:picMkLst>
        </pc:picChg>
      </pc:sldChg>
      <pc:sldChg chg="add ord modTransition">
        <pc:chgData name="Filipe Borges" userId="ec154bbb1c368770" providerId="LiveId" clId="{7486A2B9-B113-4673-9973-B7DBD117A756}" dt="2018-04-22T21:10:00.532" v="3220" actId="20577"/>
        <pc:sldMkLst>
          <pc:docMk/>
          <pc:sldMk cId="888085905" sldId="603"/>
        </pc:sldMkLst>
      </pc:sldChg>
      <pc:sldChg chg="modSp add modNotesTx">
        <pc:chgData name="Filipe Borges" userId="ec154bbb1c368770" providerId="LiveId" clId="{7486A2B9-B113-4673-9973-B7DBD117A756}" dt="2018-04-20T15:27:16.855" v="3198" actId="20577"/>
        <pc:sldMkLst>
          <pc:docMk/>
          <pc:sldMk cId="3169765375" sldId="604"/>
        </pc:sldMkLst>
        <pc:picChg chg="mod">
          <ac:chgData name="Filipe Borges" userId="ec154bbb1c368770" providerId="LiveId" clId="{7486A2B9-B113-4673-9973-B7DBD117A756}" dt="2018-04-20T15:26:53.103" v="3103" actId="14826"/>
          <ac:picMkLst>
            <pc:docMk/>
            <pc:sldMk cId="3169765375" sldId="604"/>
            <ac:picMk id="12" creationId="{1CAC3CBD-928A-418F-872A-75DA9DF45383}"/>
          </ac:picMkLst>
        </pc:picChg>
      </pc:sldChg>
      <pc:sldChg chg="modSp add">
        <pc:chgData name="Filipe Borges" userId="ec154bbb1c368770" providerId="LiveId" clId="{7486A2B9-B113-4673-9973-B7DBD117A756}" dt="2018-04-20T15:45:28.938" v="3202" actId="14826"/>
        <pc:sldMkLst>
          <pc:docMk/>
          <pc:sldMk cId="1317648435" sldId="605"/>
        </pc:sldMkLst>
        <pc:picChg chg="mod">
          <ac:chgData name="Filipe Borges" userId="ec154bbb1c368770" providerId="LiveId" clId="{7486A2B9-B113-4673-9973-B7DBD117A756}" dt="2018-04-20T15:45:28.938" v="3202" actId="14826"/>
          <ac:picMkLst>
            <pc:docMk/>
            <pc:sldMk cId="1317648435" sldId="605"/>
            <ac:picMk id="12" creationId="{1CAC3CBD-928A-418F-872A-75DA9DF45383}"/>
          </ac:picMkLst>
        </pc:picChg>
      </pc:sldChg>
      <pc:sldChg chg="modSp add">
        <pc:chgData name="Filipe Borges" userId="ec154bbb1c368770" providerId="LiveId" clId="{7486A2B9-B113-4673-9973-B7DBD117A756}" dt="2018-04-20T15:45:35.158" v="3203" actId="14826"/>
        <pc:sldMkLst>
          <pc:docMk/>
          <pc:sldMk cId="2201628485" sldId="606"/>
        </pc:sldMkLst>
        <pc:picChg chg="mod">
          <ac:chgData name="Filipe Borges" userId="ec154bbb1c368770" providerId="LiveId" clId="{7486A2B9-B113-4673-9973-B7DBD117A756}" dt="2018-04-20T15:45:35.158" v="3203" actId="14826"/>
          <ac:picMkLst>
            <pc:docMk/>
            <pc:sldMk cId="2201628485" sldId="606"/>
            <ac:picMk id="12" creationId="{1CAC3CBD-928A-418F-872A-75DA9DF45383}"/>
          </ac:picMkLst>
        </pc:picChg>
      </pc:sldChg>
      <pc:sldChg chg="add">
        <pc:chgData name="Filipe Borges" userId="ec154bbb1c368770" providerId="LiveId" clId="{7486A2B9-B113-4673-9973-B7DBD117A756}" dt="2018-04-20T16:38:32.326" v="3205" actId="14826"/>
        <pc:sldMkLst>
          <pc:docMk/>
          <pc:sldMk cId="2726055918" sldId="607"/>
        </pc:sldMkLst>
      </pc:sldChg>
      <pc:sldChg chg="modSp add">
        <pc:chgData name="Filipe Borges" userId="ec154bbb1c368770" providerId="LiveId" clId="{7486A2B9-B113-4673-9973-B7DBD117A756}" dt="2018-04-20T16:56:12.827" v="3211" actId="14826"/>
        <pc:sldMkLst>
          <pc:docMk/>
          <pc:sldMk cId="2165862713" sldId="608"/>
        </pc:sldMkLst>
        <pc:picChg chg="mod">
          <ac:chgData name="Filipe Borges" userId="ec154bbb1c368770" providerId="LiveId" clId="{7486A2B9-B113-4673-9973-B7DBD117A756}" dt="2018-04-20T16:56:12.827" v="3211" actId="14826"/>
          <ac:picMkLst>
            <pc:docMk/>
            <pc:sldMk cId="2165862713" sldId="608"/>
            <ac:picMk id="12" creationId="{1CAC3CBD-928A-418F-872A-75DA9DF45383}"/>
          </ac:picMkLst>
        </pc:picChg>
      </pc:sldChg>
      <pc:sldChg chg="modSp add">
        <pc:chgData name="Filipe Borges" userId="ec154bbb1c368770" providerId="LiveId" clId="{7486A2B9-B113-4673-9973-B7DBD117A756}" dt="2018-04-20T16:56:17.512" v="3212" actId="14826"/>
        <pc:sldMkLst>
          <pc:docMk/>
          <pc:sldMk cId="3019814670" sldId="609"/>
        </pc:sldMkLst>
        <pc:picChg chg="mod">
          <ac:chgData name="Filipe Borges" userId="ec154bbb1c368770" providerId="LiveId" clId="{7486A2B9-B113-4673-9973-B7DBD117A756}" dt="2018-04-20T16:56:17.512" v="3212" actId="14826"/>
          <ac:picMkLst>
            <pc:docMk/>
            <pc:sldMk cId="3019814670" sldId="609"/>
            <ac:picMk id="12" creationId="{1CAC3CBD-928A-418F-872A-75DA9DF45383}"/>
          </ac:picMkLst>
        </pc:picChg>
      </pc:sldChg>
      <pc:sldChg chg="add ord modTransition">
        <pc:chgData name="Filipe Borges" userId="ec154bbb1c368770" providerId="LiveId" clId="{7486A2B9-B113-4673-9973-B7DBD117A756}" dt="2018-04-22T21:09:33.210" v="3216" actId="20577"/>
        <pc:sldMkLst>
          <pc:docMk/>
          <pc:sldMk cId="226120961" sldId="611"/>
        </pc:sldMkLst>
      </pc:sldChg>
      <pc:sldChg chg="add ord modTransition">
        <pc:chgData name="Filipe Borges" userId="ec154bbb1c368770" providerId="LiveId" clId="{7486A2B9-B113-4673-9973-B7DBD117A756}" dt="2018-04-22T21:10:16.852" v="3223" actId="20577"/>
        <pc:sldMkLst>
          <pc:docMk/>
          <pc:sldMk cId="738709091" sldId="612"/>
        </pc:sldMkLst>
      </pc:sldChg>
      <pc:sldChg chg="add ord modTransition">
        <pc:chgData name="Filipe Borges" userId="ec154bbb1c368770" providerId="LiveId" clId="{7486A2B9-B113-4673-9973-B7DBD117A756}" dt="2018-04-22T21:10:32.637" v="3226" actId="20577"/>
        <pc:sldMkLst>
          <pc:docMk/>
          <pc:sldMk cId="3550282922" sldId="613"/>
        </pc:sldMkLst>
      </pc:sldChg>
      <pc:sldChg chg="addSp delSp modSp add">
        <pc:chgData name="Filipe Borges" userId="ec154bbb1c368770" providerId="LiveId" clId="{7486A2B9-B113-4673-9973-B7DBD117A756}" dt="2018-04-23T14:13:20.688" v="3257" actId="1076"/>
        <pc:sldMkLst>
          <pc:docMk/>
          <pc:sldMk cId="3486578555" sldId="614"/>
        </pc:sldMkLst>
        <pc:spChg chg="del">
          <ac:chgData name="Filipe Borges" userId="ec154bbb1c368770" providerId="LiveId" clId="{7486A2B9-B113-4673-9973-B7DBD117A756}" dt="2018-04-23T14:11:14.669" v="3251" actId="478"/>
          <ac:spMkLst>
            <pc:docMk/>
            <pc:sldMk cId="3486578555" sldId="614"/>
            <ac:spMk id="2" creationId="{00000000-0000-0000-0000-000000000000}"/>
          </ac:spMkLst>
        </pc:spChg>
        <pc:spChg chg="add del mod">
          <ac:chgData name="Filipe Borges" userId="ec154bbb1c368770" providerId="LiveId" clId="{7486A2B9-B113-4673-9973-B7DBD117A756}" dt="2018-04-23T14:11:17.209" v="3252" actId="478"/>
          <ac:spMkLst>
            <pc:docMk/>
            <pc:sldMk cId="3486578555" sldId="614"/>
            <ac:spMk id="5" creationId="{2BA35EF0-523A-4AE8-AD31-E6FA1340E5B0}"/>
          </ac:spMkLst>
        </pc:spChg>
        <pc:picChg chg="mod">
          <ac:chgData name="Filipe Borges" userId="ec154bbb1c368770" providerId="LiveId" clId="{7486A2B9-B113-4673-9973-B7DBD117A756}" dt="2018-04-23T14:13:20.688" v="3257" actId="1076"/>
          <ac:picMkLst>
            <pc:docMk/>
            <pc:sldMk cId="3486578555" sldId="614"/>
            <ac:picMk id="4" creationId="{50AD1173-7780-4EBD-9111-316271FAA035}"/>
          </ac:picMkLst>
        </pc:picChg>
      </pc:sldChg>
      <pc:sldMasterChg chg="modSldLayout">
        <pc:chgData name="Filipe Borges" userId="ec154bbb1c368770" providerId="LiveId" clId="{7486A2B9-B113-4673-9973-B7DBD117A756}" dt="2018-04-18T17:24:56.017" v="558" actId="207"/>
        <pc:sldMasterMkLst>
          <pc:docMk/>
          <pc:sldMasterMk cId="5777989" sldId="2147483648"/>
        </pc:sldMasterMkLst>
        <pc:sldLayoutChg chg="modSp setBg">
          <pc:chgData name="Filipe Borges" userId="ec154bbb1c368770" providerId="LiveId" clId="{7486A2B9-B113-4673-9973-B7DBD117A756}" dt="2018-04-18T17:24:36.147" v="555" actId="207"/>
          <pc:sldLayoutMkLst>
            <pc:docMk/>
            <pc:sldMasterMk cId="5777989" sldId="2147483648"/>
            <pc:sldLayoutMk cId="1000159590" sldId="2147483649"/>
          </pc:sldLayoutMkLst>
          <pc:spChg chg="mod">
            <ac:chgData name="Filipe Borges" userId="ec154bbb1c368770" providerId="LiveId" clId="{7486A2B9-B113-4673-9973-B7DBD117A756}" dt="2018-04-18T17:24:32.740" v="554" actId="207"/>
            <ac:spMkLst>
              <pc:docMk/>
              <pc:sldMasterMk cId="5777989" sldId="2147483648"/>
              <pc:sldLayoutMk cId="1000159590" sldId="2147483649"/>
              <ac:spMk id="2" creationId="{00000000-0000-0000-0000-000000000000}"/>
            </ac:spMkLst>
          </pc:spChg>
          <pc:spChg chg="mod">
            <ac:chgData name="Filipe Borges" userId="ec154bbb1c368770" providerId="LiveId" clId="{7486A2B9-B113-4673-9973-B7DBD117A756}" dt="2018-04-18T17:24:36.147" v="555" actId="207"/>
            <ac:spMkLst>
              <pc:docMk/>
              <pc:sldMasterMk cId="5777989" sldId="2147483648"/>
              <pc:sldLayoutMk cId="1000159590" sldId="2147483649"/>
              <ac:spMk id="3" creationId="{00000000-0000-0000-0000-000000000000}"/>
            </ac:spMkLst>
          </pc:spChg>
        </pc:sldLayoutChg>
        <pc:sldLayoutChg chg="modSp setBg">
          <pc:chgData name="Filipe Borges" userId="ec154bbb1c368770" providerId="LiveId" clId="{7486A2B9-B113-4673-9973-B7DBD117A756}" dt="2018-04-18T17:24:56.017" v="558" actId="207"/>
          <pc:sldLayoutMkLst>
            <pc:docMk/>
            <pc:sldMasterMk cId="5777989" sldId="2147483648"/>
            <pc:sldLayoutMk cId="2060019826" sldId="2147483650"/>
          </pc:sldLayoutMkLst>
          <pc:spChg chg="mod">
            <ac:chgData name="Filipe Borges" userId="ec154bbb1c368770" providerId="LiveId" clId="{7486A2B9-B113-4673-9973-B7DBD117A756}" dt="2018-04-18T17:24:56.017" v="558" actId="207"/>
            <ac:spMkLst>
              <pc:docMk/>
              <pc:sldMasterMk cId="5777989" sldId="2147483648"/>
              <pc:sldLayoutMk cId="2060019826" sldId="2147483650"/>
              <ac:spMk id="2" creationId="{00000000-0000-0000-0000-000000000000}"/>
            </ac:spMkLst>
          </pc:spChg>
          <pc:spChg chg="mod">
            <ac:chgData name="Filipe Borges" userId="ec154bbb1c368770" providerId="LiveId" clId="{7486A2B9-B113-4673-9973-B7DBD117A756}" dt="2018-04-18T17:24:53.958" v="557" actId="207"/>
            <ac:spMkLst>
              <pc:docMk/>
              <pc:sldMasterMk cId="5777989" sldId="2147483648"/>
              <pc:sldLayoutMk cId="2060019826" sldId="2147483650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C38E5-4D67-4320-A058-DED575991B1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EA49-1BD4-4B97-A4F2-5E361C4E8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1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9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3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5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9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04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2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19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79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31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4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5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7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76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36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1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56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17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Removing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1% points </a:t>
            </a:r>
            <a:r>
              <a:rPr lang="pt-BR" dirty="0" err="1"/>
              <a:t>that</a:t>
            </a:r>
            <a:r>
              <a:rPr lang="pt-BR" dirty="0"/>
              <a:t> are </a:t>
            </a:r>
            <a:r>
              <a:rPr lang="pt-BR" dirty="0" err="1"/>
              <a:t>further</a:t>
            </a:r>
            <a:r>
              <a:rPr lang="pt-BR" dirty="0"/>
              <a:t> </a:t>
            </a:r>
            <a:r>
              <a:rPr lang="pt-BR" dirty="0" err="1"/>
              <a:t>away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average</a:t>
            </a:r>
            <a:r>
              <a:rPr lang="pt-BR" dirty="0"/>
              <a:t> (19 points in total).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299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Removing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1% points </a:t>
            </a:r>
            <a:r>
              <a:rPr lang="pt-BR" dirty="0" err="1"/>
              <a:t>that</a:t>
            </a:r>
            <a:r>
              <a:rPr lang="pt-BR" dirty="0"/>
              <a:t> are </a:t>
            </a:r>
            <a:r>
              <a:rPr lang="pt-BR" dirty="0" err="1"/>
              <a:t>further</a:t>
            </a:r>
            <a:r>
              <a:rPr lang="pt-BR" dirty="0"/>
              <a:t> </a:t>
            </a:r>
            <a:r>
              <a:rPr lang="pt-BR" dirty="0" err="1"/>
              <a:t>away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average</a:t>
            </a:r>
            <a:r>
              <a:rPr lang="pt-BR" dirty="0"/>
              <a:t> (19 points in total).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2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Header </a:t>
            </a:r>
            <a:r>
              <a:rPr lang="pt-BR" dirty="0" err="1"/>
              <a:t>size</a:t>
            </a:r>
            <a:r>
              <a:rPr lang="pt-BR" dirty="0"/>
              <a:t>: </a:t>
            </a:r>
            <a:r>
              <a:rPr lang="pt-BR" dirty="0" err="1"/>
              <a:t>Reel</a:t>
            </a:r>
            <a:r>
              <a:rPr lang="pt-BR" dirty="0"/>
              <a:t> global header (3600 bytes – 3200 </a:t>
            </a:r>
            <a:r>
              <a:rPr lang="pt-BR" dirty="0" err="1"/>
              <a:t>ascii</a:t>
            </a:r>
            <a:r>
              <a:rPr lang="pt-BR" dirty="0"/>
              <a:t> + 400 </a:t>
            </a:r>
            <a:r>
              <a:rPr lang="pt-BR" dirty="0" err="1"/>
              <a:t>binary</a:t>
            </a:r>
            <a:r>
              <a:rPr lang="pt-BR" dirty="0"/>
              <a:t>). </a:t>
            </a:r>
            <a:r>
              <a:rPr lang="pt-BR" dirty="0" err="1"/>
              <a:t>Every</a:t>
            </a:r>
            <a:r>
              <a:rPr lang="pt-BR" dirty="0"/>
              <a:t> trace </a:t>
            </a:r>
            <a:r>
              <a:rPr lang="pt-BR" dirty="0" err="1"/>
              <a:t>has</a:t>
            </a:r>
            <a:r>
              <a:rPr lang="pt-BR" dirty="0"/>
              <a:t> a 240 bytes header,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every</a:t>
            </a:r>
            <a:r>
              <a:rPr lang="pt-BR" dirty="0"/>
              <a:t> sample in </a:t>
            </a:r>
            <a:r>
              <a:rPr lang="pt-BR" dirty="0" err="1"/>
              <a:t>this</a:t>
            </a:r>
            <a:r>
              <a:rPr lang="pt-BR" dirty="0"/>
              <a:t> case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double</a:t>
            </a:r>
            <a:r>
              <a:rPr lang="pt-BR" dirty="0"/>
              <a:t> </a:t>
            </a:r>
            <a:r>
              <a:rPr lang="pt-BR" dirty="0" err="1"/>
              <a:t>precision</a:t>
            </a:r>
            <a:r>
              <a:rPr lang="pt-BR" dirty="0"/>
              <a:t>, </a:t>
            </a:r>
            <a:r>
              <a:rPr lang="pt-BR" dirty="0" err="1"/>
              <a:t>measning</a:t>
            </a:r>
            <a:r>
              <a:rPr lang="pt-BR" dirty="0"/>
              <a:t> 32 bit, </a:t>
            </a:r>
            <a:r>
              <a:rPr lang="pt-BR" dirty="0" err="1"/>
              <a:t>or</a:t>
            </a:r>
            <a:r>
              <a:rPr lang="pt-BR" dirty="0"/>
              <a:t> 4 bytes.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99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Removing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1% points </a:t>
            </a:r>
            <a:r>
              <a:rPr lang="pt-BR" dirty="0" err="1"/>
              <a:t>that</a:t>
            </a:r>
            <a:r>
              <a:rPr lang="pt-BR" dirty="0"/>
              <a:t> are </a:t>
            </a:r>
            <a:r>
              <a:rPr lang="pt-BR" dirty="0" err="1"/>
              <a:t>further</a:t>
            </a:r>
            <a:r>
              <a:rPr lang="pt-BR" dirty="0"/>
              <a:t> </a:t>
            </a:r>
            <a:r>
              <a:rPr lang="pt-BR" dirty="0" err="1"/>
              <a:t>away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average</a:t>
            </a:r>
            <a:r>
              <a:rPr lang="pt-BR" dirty="0"/>
              <a:t> (19 points in total).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5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78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49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29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Header </a:t>
            </a:r>
            <a:r>
              <a:rPr lang="pt-BR" dirty="0" err="1"/>
              <a:t>size</a:t>
            </a:r>
            <a:r>
              <a:rPr lang="pt-BR" dirty="0"/>
              <a:t>: </a:t>
            </a:r>
            <a:r>
              <a:rPr lang="pt-BR" dirty="0" err="1"/>
              <a:t>Reel</a:t>
            </a:r>
            <a:r>
              <a:rPr lang="pt-BR" dirty="0"/>
              <a:t> global header (3600 bytes – 3200 </a:t>
            </a:r>
            <a:r>
              <a:rPr lang="pt-BR" dirty="0" err="1"/>
              <a:t>ascii</a:t>
            </a:r>
            <a:r>
              <a:rPr lang="pt-BR" dirty="0"/>
              <a:t> + 400 </a:t>
            </a:r>
            <a:r>
              <a:rPr lang="pt-BR" dirty="0" err="1"/>
              <a:t>binary</a:t>
            </a:r>
            <a:r>
              <a:rPr lang="pt-BR" dirty="0"/>
              <a:t>). </a:t>
            </a:r>
            <a:r>
              <a:rPr lang="pt-BR" dirty="0" err="1"/>
              <a:t>Every</a:t>
            </a:r>
            <a:r>
              <a:rPr lang="pt-BR" dirty="0"/>
              <a:t> trace </a:t>
            </a:r>
            <a:r>
              <a:rPr lang="pt-BR" dirty="0" err="1"/>
              <a:t>has</a:t>
            </a:r>
            <a:r>
              <a:rPr lang="pt-BR" dirty="0"/>
              <a:t> a 240 bytes header,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every</a:t>
            </a:r>
            <a:r>
              <a:rPr lang="pt-BR" dirty="0"/>
              <a:t> sample in </a:t>
            </a:r>
            <a:r>
              <a:rPr lang="pt-BR" dirty="0" err="1"/>
              <a:t>this</a:t>
            </a:r>
            <a:r>
              <a:rPr lang="pt-BR" dirty="0"/>
              <a:t> case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double</a:t>
            </a:r>
            <a:r>
              <a:rPr lang="pt-BR" dirty="0"/>
              <a:t> </a:t>
            </a:r>
            <a:r>
              <a:rPr lang="pt-BR" dirty="0" err="1"/>
              <a:t>precision</a:t>
            </a:r>
            <a:r>
              <a:rPr lang="pt-BR" dirty="0"/>
              <a:t>, </a:t>
            </a:r>
            <a:r>
              <a:rPr lang="pt-BR" dirty="0" err="1"/>
              <a:t>measning</a:t>
            </a:r>
            <a:r>
              <a:rPr lang="pt-BR" dirty="0"/>
              <a:t> 32 bit, </a:t>
            </a:r>
            <a:r>
              <a:rPr lang="pt-BR" dirty="0" err="1"/>
              <a:t>or</a:t>
            </a:r>
            <a:r>
              <a:rPr lang="pt-BR" dirty="0"/>
              <a:t> 4 bytes.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98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Header </a:t>
            </a:r>
            <a:r>
              <a:rPr lang="pt-BR" dirty="0" err="1"/>
              <a:t>size</a:t>
            </a:r>
            <a:r>
              <a:rPr lang="pt-BR" dirty="0"/>
              <a:t>: </a:t>
            </a:r>
            <a:r>
              <a:rPr lang="pt-BR" dirty="0" err="1"/>
              <a:t>Reel</a:t>
            </a:r>
            <a:r>
              <a:rPr lang="pt-BR" dirty="0"/>
              <a:t> global header (3600 bytes – 3200 </a:t>
            </a:r>
            <a:r>
              <a:rPr lang="pt-BR" dirty="0" err="1"/>
              <a:t>ascii</a:t>
            </a:r>
            <a:r>
              <a:rPr lang="pt-BR" dirty="0"/>
              <a:t> + 400 </a:t>
            </a:r>
            <a:r>
              <a:rPr lang="pt-BR" dirty="0" err="1"/>
              <a:t>binary</a:t>
            </a:r>
            <a:r>
              <a:rPr lang="pt-BR" dirty="0"/>
              <a:t>). </a:t>
            </a:r>
            <a:r>
              <a:rPr lang="pt-BR" dirty="0" err="1"/>
              <a:t>Every</a:t>
            </a:r>
            <a:r>
              <a:rPr lang="pt-BR" dirty="0"/>
              <a:t> trace </a:t>
            </a:r>
            <a:r>
              <a:rPr lang="pt-BR" dirty="0" err="1"/>
              <a:t>has</a:t>
            </a:r>
            <a:r>
              <a:rPr lang="pt-BR" dirty="0"/>
              <a:t> a 240 bytes header,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every</a:t>
            </a:r>
            <a:r>
              <a:rPr lang="pt-BR" dirty="0"/>
              <a:t> sample in </a:t>
            </a:r>
            <a:r>
              <a:rPr lang="pt-BR" dirty="0" err="1"/>
              <a:t>this</a:t>
            </a:r>
            <a:r>
              <a:rPr lang="pt-BR" dirty="0"/>
              <a:t> case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double</a:t>
            </a:r>
            <a:r>
              <a:rPr lang="pt-BR" dirty="0"/>
              <a:t> </a:t>
            </a:r>
            <a:r>
              <a:rPr lang="pt-BR" dirty="0" err="1"/>
              <a:t>precision</a:t>
            </a:r>
            <a:r>
              <a:rPr lang="pt-BR" dirty="0"/>
              <a:t>, </a:t>
            </a:r>
            <a:r>
              <a:rPr lang="pt-BR" dirty="0" err="1"/>
              <a:t>measning</a:t>
            </a:r>
            <a:r>
              <a:rPr lang="pt-BR" dirty="0"/>
              <a:t> 32 bit, </a:t>
            </a:r>
            <a:r>
              <a:rPr lang="pt-BR" dirty="0" err="1"/>
              <a:t>or</a:t>
            </a:r>
            <a:r>
              <a:rPr lang="pt-BR" dirty="0"/>
              <a:t> 4 bytes.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33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>
                <a:latin typeface="Georgia" panose="02040502050405020303" pitchFamily="18" charset="0"/>
              </a:rPr>
              <a:t>Problem</a:t>
            </a:r>
            <a:r>
              <a:rPr lang="pt-BR" sz="1200" dirty="0">
                <a:latin typeface="Georgia" panose="02040502050405020303" pitchFamily="18" charset="0"/>
              </a:rPr>
              <a:t>: Data </a:t>
            </a:r>
            <a:r>
              <a:rPr lang="pt-BR" sz="1200" dirty="0" err="1">
                <a:latin typeface="Georgia" panose="02040502050405020303" pitchFamily="18" charset="0"/>
              </a:rPr>
              <a:t>seems</a:t>
            </a:r>
            <a:r>
              <a:rPr lang="pt-BR" sz="1200" dirty="0">
                <a:latin typeface="Georgia" panose="02040502050405020303" pitchFamily="18" charset="0"/>
              </a:rPr>
              <a:t> </a:t>
            </a:r>
            <a:r>
              <a:rPr lang="pt-BR" sz="1200" dirty="0" err="1">
                <a:latin typeface="Georgia" panose="02040502050405020303" pitchFamily="18" charset="0"/>
              </a:rPr>
              <a:t>to</a:t>
            </a:r>
            <a:r>
              <a:rPr lang="pt-BR" sz="1200" dirty="0">
                <a:latin typeface="Georgia" panose="02040502050405020303" pitchFamily="18" charset="0"/>
              </a:rPr>
              <a:t> </a:t>
            </a:r>
            <a:r>
              <a:rPr lang="pt-BR" sz="1200" dirty="0" err="1">
                <a:latin typeface="Georgia" panose="02040502050405020303" pitchFamily="18" charset="0"/>
              </a:rPr>
              <a:t>be</a:t>
            </a:r>
            <a:r>
              <a:rPr lang="pt-BR" sz="1200" dirty="0">
                <a:latin typeface="Georgia" panose="02040502050405020303" pitchFamily="18" charset="0"/>
              </a:rPr>
              <a:t> out </a:t>
            </a:r>
            <a:r>
              <a:rPr lang="pt-BR" sz="1200" dirty="0" err="1">
                <a:latin typeface="Georgia" panose="02040502050405020303" pitchFamily="18" charset="0"/>
              </a:rPr>
              <a:t>of</a:t>
            </a:r>
            <a:r>
              <a:rPr lang="pt-BR" sz="1200" dirty="0">
                <a:latin typeface="Georgia" panose="02040502050405020303" pitchFamily="18" charset="0"/>
              </a:rPr>
              <a:t> </a:t>
            </a:r>
            <a:r>
              <a:rPr lang="pt-BR" sz="1200" dirty="0" err="1">
                <a:latin typeface="Georgia" panose="02040502050405020303" pitchFamily="18" charset="0"/>
              </a:rPr>
              <a:t>sync</a:t>
            </a:r>
            <a:r>
              <a:rPr lang="pt-BR" sz="1200" dirty="0">
                <a:latin typeface="Georgia" panose="02040502050405020303" pitchFamily="18" charset="0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93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Header </a:t>
            </a:r>
            <a:r>
              <a:rPr lang="pt-BR" dirty="0" err="1"/>
              <a:t>size</a:t>
            </a:r>
            <a:r>
              <a:rPr lang="pt-BR" dirty="0"/>
              <a:t>: </a:t>
            </a:r>
            <a:r>
              <a:rPr lang="pt-BR" dirty="0" err="1"/>
              <a:t>Reel</a:t>
            </a:r>
            <a:r>
              <a:rPr lang="pt-BR" dirty="0"/>
              <a:t> global header (3600 bytes – 3200 </a:t>
            </a:r>
            <a:r>
              <a:rPr lang="pt-BR" dirty="0" err="1"/>
              <a:t>ascii</a:t>
            </a:r>
            <a:r>
              <a:rPr lang="pt-BR" dirty="0"/>
              <a:t> + 400 </a:t>
            </a:r>
            <a:r>
              <a:rPr lang="pt-BR" dirty="0" err="1"/>
              <a:t>binary</a:t>
            </a:r>
            <a:r>
              <a:rPr lang="pt-BR" dirty="0"/>
              <a:t>). </a:t>
            </a:r>
            <a:r>
              <a:rPr lang="pt-BR" dirty="0" err="1"/>
              <a:t>Every</a:t>
            </a:r>
            <a:r>
              <a:rPr lang="pt-BR" dirty="0"/>
              <a:t> trace </a:t>
            </a:r>
            <a:r>
              <a:rPr lang="pt-BR" dirty="0" err="1"/>
              <a:t>has</a:t>
            </a:r>
            <a:r>
              <a:rPr lang="pt-BR" dirty="0"/>
              <a:t> a 240 bytes header,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every</a:t>
            </a:r>
            <a:r>
              <a:rPr lang="pt-BR" dirty="0"/>
              <a:t> sample in </a:t>
            </a:r>
            <a:r>
              <a:rPr lang="pt-BR" dirty="0" err="1"/>
              <a:t>this</a:t>
            </a:r>
            <a:r>
              <a:rPr lang="pt-BR" dirty="0"/>
              <a:t> case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double</a:t>
            </a:r>
            <a:r>
              <a:rPr lang="pt-BR" dirty="0"/>
              <a:t> </a:t>
            </a:r>
            <a:r>
              <a:rPr lang="pt-BR" dirty="0" err="1"/>
              <a:t>precision</a:t>
            </a:r>
            <a:r>
              <a:rPr lang="pt-BR" dirty="0"/>
              <a:t>, </a:t>
            </a:r>
            <a:r>
              <a:rPr lang="pt-BR" dirty="0" err="1"/>
              <a:t>measning</a:t>
            </a:r>
            <a:r>
              <a:rPr lang="pt-BR" dirty="0"/>
              <a:t> 32 bit, </a:t>
            </a:r>
            <a:r>
              <a:rPr lang="pt-BR" dirty="0" err="1"/>
              <a:t>or</a:t>
            </a:r>
            <a:r>
              <a:rPr lang="pt-BR" dirty="0"/>
              <a:t> 4 bytes.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347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Header </a:t>
            </a:r>
            <a:r>
              <a:rPr lang="pt-BR" dirty="0" err="1"/>
              <a:t>size</a:t>
            </a:r>
            <a:r>
              <a:rPr lang="pt-BR" dirty="0"/>
              <a:t>: </a:t>
            </a:r>
            <a:r>
              <a:rPr lang="pt-BR" dirty="0" err="1"/>
              <a:t>Reel</a:t>
            </a:r>
            <a:r>
              <a:rPr lang="pt-BR" dirty="0"/>
              <a:t> global header (3600 bytes – 3200 </a:t>
            </a:r>
            <a:r>
              <a:rPr lang="pt-BR" dirty="0" err="1"/>
              <a:t>ascii</a:t>
            </a:r>
            <a:r>
              <a:rPr lang="pt-BR" dirty="0"/>
              <a:t> + 400 </a:t>
            </a:r>
            <a:r>
              <a:rPr lang="pt-BR" dirty="0" err="1"/>
              <a:t>binary</a:t>
            </a:r>
            <a:r>
              <a:rPr lang="pt-BR" dirty="0"/>
              <a:t>). </a:t>
            </a:r>
            <a:r>
              <a:rPr lang="pt-BR" dirty="0" err="1"/>
              <a:t>Every</a:t>
            </a:r>
            <a:r>
              <a:rPr lang="pt-BR" dirty="0"/>
              <a:t> trace </a:t>
            </a:r>
            <a:r>
              <a:rPr lang="pt-BR" dirty="0" err="1"/>
              <a:t>has</a:t>
            </a:r>
            <a:r>
              <a:rPr lang="pt-BR" dirty="0"/>
              <a:t> a 240 bytes header,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every</a:t>
            </a:r>
            <a:r>
              <a:rPr lang="pt-BR" dirty="0"/>
              <a:t> sample in </a:t>
            </a:r>
            <a:r>
              <a:rPr lang="pt-BR" dirty="0" err="1"/>
              <a:t>this</a:t>
            </a:r>
            <a:r>
              <a:rPr lang="pt-BR" dirty="0"/>
              <a:t> case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double</a:t>
            </a:r>
            <a:r>
              <a:rPr lang="pt-BR" dirty="0"/>
              <a:t> </a:t>
            </a:r>
            <a:r>
              <a:rPr lang="pt-BR" dirty="0" err="1"/>
              <a:t>precision</a:t>
            </a:r>
            <a:r>
              <a:rPr lang="pt-BR" dirty="0"/>
              <a:t>, </a:t>
            </a:r>
            <a:r>
              <a:rPr lang="pt-BR" dirty="0" err="1"/>
              <a:t>measning</a:t>
            </a:r>
            <a:r>
              <a:rPr lang="pt-BR" dirty="0"/>
              <a:t> 32 bit, </a:t>
            </a:r>
            <a:r>
              <a:rPr lang="pt-BR" dirty="0" err="1"/>
              <a:t>or</a:t>
            </a:r>
            <a:r>
              <a:rPr lang="pt-BR" dirty="0"/>
              <a:t> 4 bytes.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434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Header </a:t>
            </a:r>
            <a:r>
              <a:rPr lang="pt-BR" dirty="0" err="1"/>
              <a:t>size</a:t>
            </a:r>
            <a:r>
              <a:rPr lang="pt-BR" dirty="0"/>
              <a:t>: </a:t>
            </a:r>
            <a:r>
              <a:rPr lang="pt-BR" dirty="0" err="1"/>
              <a:t>Reel</a:t>
            </a:r>
            <a:r>
              <a:rPr lang="pt-BR" dirty="0"/>
              <a:t> global header (3600 bytes – 3200 </a:t>
            </a:r>
            <a:r>
              <a:rPr lang="pt-BR" dirty="0" err="1"/>
              <a:t>ascii</a:t>
            </a:r>
            <a:r>
              <a:rPr lang="pt-BR" dirty="0"/>
              <a:t> + 400 </a:t>
            </a:r>
            <a:r>
              <a:rPr lang="pt-BR" dirty="0" err="1"/>
              <a:t>binary</a:t>
            </a:r>
            <a:r>
              <a:rPr lang="pt-BR" dirty="0"/>
              <a:t>). </a:t>
            </a:r>
            <a:r>
              <a:rPr lang="pt-BR" dirty="0" err="1"/>
              <a:t>Every</a:t>
            </a:r>
            <a:r>
              <a:rPr lang="pt-BR" dirty="0"/>
              <a:t> trace </a:t>
            </a:r>
            <a:r>
              <a:rPr lang="pt-BR" dirty="0" err="1"/>
              <a:t>has</a:t>
            </a:r>
            <a:r>
              <a:rPr lang="pt-BR" dirty="0"/>
              <a:t> a 240 bytes header,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every</a:t>
            </a:r>
            <a:r>
              <a:rPr lang="pt-BR" dirty="0"/>
              <a:t> sample in </a:t>
            </a:r>
            <a:r>
              <a:rPr lang="pt-BR" dirty="0" err="1"/>
              <a:t>this</a:t>
            </a:r>
            <a:r>
              <a:rPr lang="pt-BR" dirty="0"/>
              <a:t> case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double</a:t>
            </a:r>
            <a:r>
              <a:rPr lang="pt-BR" dirty="0"/>
              <a:t> </a:t>
            </a:r>
            <a:r>
              <a:rPr lang="pt-BR" dirty="0" err="1"/>
              <a:t>precision</a:t>
            </a:r>
            <a:r>
              <a:rPr lang="pt-BR" dirty="0"/>
              <a:t>, </a:t>
            </a:r>
            <a:r>
              <a:rPr lang="pt-BR" dirty="0" err="1"/>
              <a:t>measning</a:t>
            </a:r>
            <a:r>
              <a:rPr lang="pt-BR" dirty="0"/>
              <a:t> 32 bit, </a:t>
            </a:r>
            <a:r>
              <a:rPr lang="pt-BR" dirty="0" err="1"/>
              <a:t>or</a:t>
            </a:r>
            <a:r>
              <a:rPr lang="pt-BR" dirty="0"/>
              <a:t> 4 bytes.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83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13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8 points </a:t>
            </a:r>
            <a:r>
              <a:rPr lang="pt-BR" dirty="0" err="1"/>
              <a:t>removed</a:t>
            </a:r>
            <a:r>
              <a:rPr lang="pt-BR" dirty="0"/>
              <a:t> (0.5% </a:t>
            </a:r>
            <a:r>
              <a:rPr lang="pt-BR" dirty="0" err="1"/>
              <a:t>of</a:t>
            </a:r>
            <a:r>
              <a:rPr lang="pt-BR" dirty="0"/>
              <a:t> data)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362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3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Header </a:t>
            </a:r>
            <a:r>
              <a:rPr lang="pt-BR" dirty="0" err="1"/>
              <a:t>size</a:t>
            </a:r>
            <a:r>
              <a:rPr lang="pt-BR" dirty="0"/>
              <a:t>: </a:t>
            </a:r>
            <a:r>
              <a:rPr lang="pt-BR" dirty="0" err="1"/>
              <a:t>Reel</a:t>
            </a:r>
            <a:r>
              <a:rPr lang="pt-BR" dirty="0"/>
              <a:t> global header (3600 bytes – 3200 </a:t>
            </a:r>
            <a:r>
              <a:rPr lang="pt-BR" dirty="0" err="1"/>
              <a:t>ascii</a:t>
            </a:r>
            <a:r>
              <a:rPr lang="pt-BR" dirty="0"/>
              <a:t> + 400 </a:t>
            </a:r>
            <a:r>
              <a:rPr lang="pt-BR" dirty="0" err="1"/>
              <a:t>binary</a:t>
            </a:r>
            <a:r>
              <a:rPr lang="pt-BR" dirty="0"/>
              <a:t>). </a:t>
            </a:r>
            <a:r>
              <a:rPr lang="pt-BR" dirty="0" err="1"/>
              <a:t>Every</a:t>
            </a:r>
            <a:r>
              <a:rPr lang="pt-BR" dirty="0"/>
              <a:t> trace </a:t>
            </a:r>
            <a:r>
              <a:rPr lang="pt-BR" dirty="0" err="1"/>
              <a:t>has</a:t>
            </a:r>
            <a:r>
              <a:rPr lang="pt-BR" dirty="0"/>
              <a:t> a 240 bytes header,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every</a:t>
            </a:r>
            <a:r>
              <a:rPr lang="pt-BR" dirty="0"/>
              <a:t> sample in </a:t>
            </a:r>
            <a:r>
              <a:rPr lang="pt-BR" dirty="0" err="1"/>
              <a:t>this</a:t>
            </a:r>
            <a:r>
              <a:rPr lang="pt-BR" dirty="0"/>
              <a:t> case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double</a:t>
            </a:r>
            <a:r>
              <a:rPr lang="pt-BR" dirty="0"/>
              <a:t> </a:t>
            </a:r>
            <a:r>
              <a:rPr lang="pt-BR" dirty="0" err="1"/>
              <a:t>precision</a:t>
            </a:r>
            <a:r>
              <a:rPr lang="pt-BR" dirty="0"/>
              <a:t>, </a:t>
            </a:r>
            <a:r>
              <a:rPr lang="pt-BR" dirty="0" err="1"/>
              <a:t>measning</a:t>
            </a:r>
            <a:r>
              <a:rPr lang="pt-BR" dirty="0"/>
              <a:t> 32 bit, </a:t>
            </a:r>
            <a:r>
              <a:rPr lang="pt-BR" dirty="0" err="1"/>
              <a:t>or</a:t>
            </a:r>
            <a:r>
              <a:rPr lang="pt-BR" dirty="0"/>
              <a:t> 4 bytes.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4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5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Header </a:t>
            </a:r>
            <a:r>
              <a:rPr lang="pt-BR" dirty="0" err="1"/>
              <a:t>size</a:t>
            </a:r>
            <a:r>
              <a:rPr lang="pt-BR" dirty="0"/>
              <a:t>: </a:t>
            </a:r>
            <a:r>
              <a:rPr lang="pt-BR" dirty="0" err="1"/>
              <a:t>Reel</a:t>
            </a:r>
            <a:r>
              <a:rPr lang="pt-BR" dirty="0"/>
              <a:t> global header (3600 bytes – 3200 </a:t>
            </a:r>
            <a:r>
              <a:rPr lang="pt-BR" dirty="0" err="1"/>
              <a:t>ascii</a:t>
            </a:r>
            <a:r>
              <a:rPr lang="pt-BR" dirty="0"/>
              <a:t> + 400 </a:t>
            </a:r>
            <a:r>
              <a:rPr lang="pt-BR" dirty="0" err="1"/>
              <a:t>binary</a:t>
            </a:r>
            <a:r>
              <a:rPr lang="pt-BR" dirty="0"/>
              <a:t>). </a:t>
            </a:r>
            <a:r>
              <a:rPr lang="pt-BR" dirty="0" err="1"/>
              <a:t>Every</a:t>
            </a:r>
            <a:r>
              <a:rPr lang="pt-BR" dirty="0"/>
              <a:t> trace </a:t>
            </a:r>
            <a:r>
              <a:rPr lang="pt-BR" dirty="0" err="1"/>
              <a:t>has</a:t>
            </a:r>
            <a:r>
              <a:rPr lang="pt-BR" dirty="0"/>
              <a:t> a 240 bytes header,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every</a:t>
            </a:r>
            <a:r>
              <a:rPr lang="pt-BR" dirty="0"/>
              <a:t> sample in </a:t>
            </a:r>
            <a:r>
              <a:rPr lang="pt-BR" dirty="0" err="1"/>
              <a:t>this</a:t>
            </a:r>
            <a:r>
              <a:rPr lang="pt-BR" dirty="0"/>
              <a:t> case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double</a:t>
            </a:r>
            <a:r>
              <a:rPr lang="pt-BR" dirty="0"/>
              <a:t> </a:t>
            </a:r>
            <a:r>
              <a:rPr lang="pt-BR" dirty="0" err="1"/>
              <a:t>precision</a:t>
            </a:r>
            <a:r>
              <a:rPr lang="pt-BR" dirty="0"/>
              <a:t>, </a:t>
            </a:r>
            <a:r>
              <a:rPr lang="pt-BR" dirty="0" err="1"/>
              <a:t>measning</a:t>
            </a:r>
            <a:r>
              <a:rPr lang="pt-BR" dirty="0"/>
              <a:t> 32 bit, </a:t>
            </a:r>
            <a:r>
              <a:rPr lang="pt-BR" dirty="0" err="1"/>
              <a:t>or</a:t>
            </a:r>
            <a:r>
              <a:rPr lang="pt-BR" dirty="0"/>
              <a:t> 4 bytes.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3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CEA49-1BD4-4B97-A4F2-5E361C4E82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901094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53493" y="6537870"/>
            <a:ext cx="456108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‹nº›</a:t>
            </a:fld>
            <a:endParaRPr lang="nb-NO" sz="10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14325" y="2555733"/>
            <a:ext cx="11715750" cy="901094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Calculation of tube wave velocity in a shallow borehole using passive seismic recordings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4634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1220" y="1428751"/>
            <a:ext cx="11654726" cy="502548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t-BR" altLang="pt-BR" sz="3600" dirty="0"/>
              <a:t>24 </a:t>
            </a:r>
            <a:r>
              <a:rPr lang="pt-BR" altLang="pt-BR" sz="3600" dirty="0" err="1"/>
              <a:t>Hydrophones</a:t>
            </a:r>
            <a:r>
              <a:rPr lang="pt-BR" altLang="pt-BR" sz="3600" dirty="0"/>
              <a:t> (</a:t>
            </a:r>
            <a:r>
              <a:rPr lang="pt-BR" altLang="pt-BR" sz="3600" dirty="0" err="1"/>
              <a:t>shallow</a:t>
            </a:r>
            <a:r>
              <a:rPr lang="pt-BR" altLang="pt-BR" sz="3600" dirty="0"/>
              <a:t> </a:t>
            </a:r>
            <a:r>
              <a:rPr lang="pt-BR" altLang="pt-BR" sz="3600" dirty="0" err="1"/>
              <a:t>part</a:t>
            </a:r>
            <a:r>
              <a:rPr lang="pt-BR" altLang="pt-BR" sz="3600" dirty="0"/>
              <a:t>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</a:t>
            </a:r>
            <a:r>
              <a:rPr lang="pt-BR" altLang="pt-BR" sz="3600" dirty="0" err="1"/>
              <a:t>well</a:t>
            </a:r>
            <a:r>
              <a:rPr lang="pt-BR" altLang="pt-BR" sz="3600" dirty="0"/>
              <a:t>)</a:t>
            </a:r>
          </a:p>
          <a:p>
            <a:pPr>
              <a:spcBef>
                <a:spcPct val="0"/>
              </a:spcBef>
            </a:pPr>
            <a:endParaRPr lang="pt-BR" altLang="pt-BR" sz="3600" dirty="0"/>
          </a:p>
          <a:p>
            <a:pPr>
              <a:spcBef>
                <a:spcPct val="0"/>
              </a:spcBef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 err="1"/>
              <a:t>Sampling</a:t>
            </a:r>
            <a:r>
              <a:rPr lang="pt-BR" altLang="pt-BR" sz="3600" dirty="0"/>
              <a:t> </a:t>
            </a:r>
            <a:r>
              <a:rPr lang="pt-BR" altLang="pt-BR" sz="3600" dirty="0" err="1"/>
              <a:t>Frequency</a:t>
            </a:r>
            <a:r>
              <a:rPr lang="pt-BR" altLang="pt-BR" sz="3600" dirty="0"/>
              <a:t>: 1000 Hz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600" dirty="0"/>
          </a:p>
          <a:p>
            <a:pPr>
              <a:spcBef>
                <a:spcPct val="0"/>
              </a:spcBef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/>
              <a:t>Total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22h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</a:t>
            </a:r>
            <a:r>
              <a:rPr lang="pt-BR" altLang="pt-BR" sz="3600" dirty="0" err="1"/>
              <a:t>recording</a:t>
            </a:r>
            <a:endParaRPr lang="pt-BR" altLang="pt-BR" sz="3600" dirty="0"/>
          </a:p>
          <a:p>
            <a:pPr lvl="1">
              <a:spcBef>
                <a:spcPct val="0"/>
              </a:spcBef>
            </a:pPr>
            <a:r>
              <a:rPr lang="pt-BR" altLang="pt-BR" sz="3200" dirty="0"/>
              <a:t>6 SEG-Y files (5.5 GB)</a:t>
            </a:r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 marL="342900" lvl="1" indent="-342900">
              <a:spcBef>
                <a:spcPct val="0"/>
              </a:spcBef>
              <a:buFont typeface="Arial"/>
              <a:buChar char="•"/>
            </a:pPr>
            <a:endParaRPr lang="pt-BR" altLang="pt-BR" sz="2400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 lvl="1">
              <a:spcBef>
                <a:spcPct val="0"/>
              </a:spcBef>
            </a:pPr>
            <a:endParaRPr lang="en-US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46509" y="274638"/>
            <a:ext cx="11771697" cy="1143000"/>
          </a:xfrm>
        </p:spPr>
        <p:txBody>
          <a:bodyPr>
            <a:normAutofit/>
          </a:bodyPr>
          <a:lstStyle/>
          <a:p>
            <a:pPr algn="ctr"/>
            <a:r>
              <a:rPr lang="nb-NO" sz="4400" dirty="0">
                <a:latin typeface="Georgia" panose="02040502050405020303" pitchFamily="18" charset="0"/>
              </a:rPr>
              <a:t>Experimental Setup – Deep Well </a:t>
            </a:r>
          </a:p>
        </p:txBody>
      </p:sp>
    </p:spTree>
    <p:extLst>
      <p:ext uri="{BB962C8B-B14F-4D97-AF65-F5344CB8AC3E}">
        <p14:creationId xmlns:p14="http://schemas.microsoft.com/office/powerpoint/2010/main" val="9133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7B891B-3A9B-4B8C-9B5B-268325F8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48" y="102013"/>
            <a:ext cx="8413902" cy="630802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0DDB5AD-5719-489B-9F87-6F4A89EA6635}"/>
              </a:ext>
            </a:extLst>
          </p:cNvPr>
          <p:cNvSpPr/>
          <p:nvPr/>
        </p:nvSpPr>
        <p:spPr>
          <a:xfrm>
            <a:off x="2811439" y="4926842"/>
            <a:ext cx="2811440" cy="873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3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7B891B-3A9B-4B8C-9B5B-268325F8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48" y="102013"/>
            <a:ext cx="8413902" cy="63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0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26942" y="2657333"/>
            <a:ext cx="8338116" cy="901094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dirty="0" err="1"/>
              <a:t>Cepstrum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2773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1CE09D57-9B04-4A84-8474-F80CE3658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459" y="2166930"/>
            <a:ext cx="2307082" cy="173031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DDE9E12-094E-4146-A260-F1175802C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999" y="1862644"/>
            <a:ext cx="4266228" cy="21562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47A90EF4-41A2-4E6C-B7AC-CD6F0C84D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177" y="1602567"/>
            <a:ext cx="6620934" cy="263063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163CCA68-1120-4B7D-A262-0BBA031DC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400" y="1621672"/>
            <a:ext cx="8696501" cy="289883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F825EDBC-BC02-4673-B1F9-C5FF2B8FA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983" y="1589659"/>
            <a:ext cx="11672711" cy="29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6A0791C1-4C59-4CB5-BBAF-BECD5787F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88" y="344590"/>
            <a:ext cx="10223147" cy="586588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42660B4-1512-466D-9872-0C179A357361}"/>
              </a:ext>
            </a:extLst>
          </p:cNvPr>
          <p:cNvSpPr/>
          <p:nvPr/>
        </p:nvSpPr>
        <p:spPr>
          <a:xfrm>
            <a:off x="297455" y="5008727"/>
            <a:ext cx="5543787" cy="1201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791EB69-F15D-49B1-8840-0C4704774DA6}"/>
              </a:ext>
            </a:extLst>
          </p:cNvPr>
          <p:cNvSpPr/>
          <p:nvPr/>
        </p:nvSpPr>
        <p:spPr>
          <a:xfrm>
            <a:off x="6030081" y="5008728"/>
            <a:ext cx="5543787" cy="1201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7B58B72-FBB3-40C5-AA4D-07A074885875}"/>
              </a:ext>
            </a:extLst>
          </p:cNvPr>
          <p:cNvSpPr/>
          <p:nvPr/>
        </p:nvSpPr>
        <p:spPr>
          <a:xfrm>
            <a:off x="552213" y="3277532"/>
            <a:ext cx="5543787" cy="1201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146F216-C02D-4BDD-B7A7-C54118B32FD0}"/>
              </a:ext>
            </a:extLst>
          </p:cNvPr>
          <p:cNvSpPr/>
          <p:nvPr/>
        </p:nvSpPr>
        <p:spPr>
          <a:xfrm>
            <a:off x="6263801" y="3542256"/>
            <a:ext cx="5543787" cy="1201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4E81F2D-F5D0-4ED8-A0E6-90CCD61DF767}"/>
              </a:ext>
            </a:extLst>
          </p:cNvPr>
          <p:cNvSpPr/>
          <p:nvPr/>
        </p:nvSpPr>
        <p:spPr>
          <a:xfrm>
            <a:off x="486294" y="1811060"/>
            <a:ext cx="5543787" cy="1201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9016F87-9E7F-41B1-9026-2F5D2CBE6D8B}"/>
              </a:ext>
            </a:extLst>
          </p:cNvPr>
          <p:cNvSpPr/>
          <p:nvPr/>
        </p:nvSpPr>
        <p:spPr>
          <a:xfrm>
            <a:off x="5622357" y="1861907"/>
            <a:ext cx="5543787" cy="1201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4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A8629A6-8A99-4CE4-9B39-1B8021F90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756" y="844513"/>
            <a:ext cx="8207022" cy="34131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6C28770-FFF7-455E-A4D6-131A4F084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4587406"/>
            <a:ext cx="10261600" cy="156154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726FB226-41A6-49BF-A635-86067DADE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622" y="106044"/>
            <a:ext cx="11875911" cy="901094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altLang="pt-BR" dirty="0"/>
              <a:t>A History of the </a:t>
            </a:r>
            <a:r>
              <a:rPr lang="en-US" altLang="pt-BR" dirty="0" err="1"/>
              <a:t>Cepstrum</a:t>
            </a:r>
            <a:r>
              <a:rPr lang="en-US" altLang="pt-BR" dirty="0"/>
              <a:t> (Oppenheim &amp; Schafer, 2004)</a:t>
            </a:r>
            <a:endParaRPr lang="pt-BR" alt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799B5E6-982E-430B-B0D1-585D0AF2A865}"/>
              </a:ext>
            </a:extLst>
          </p:cNvPr>
          <p:cNvSpPr/>
          <p:nvPr/>
        </p:nvSpPr>
        <p:spPr>
          <a:xfrm>
            <a:off x="2333767" y="5368180"/>
            <a:ext cx="8893033" cy="7739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B5BE257-AAE5-409B-9D53-587782AC9927}"/>
              </a:ext>
            </a:extLst>
          </p:cNvPr>
          <p:cNvSpPr/>
          <p:nvPr/>
        </p:nvSpPr>
        <p:spPr>
          <a:xfrm>
            <a:off x="965200" y="4587406"/>
            <a:ext cx="8893033" cy="7739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AE554A-EDDA-437B-9709-C5A03D9EAEE1}"/>
              </a:ext>
            </a:extLst>
          </p:cNvPr>
          <p:cNvSpPr/>
          <p:nvPr/>
        </p:nvSpPr>
        <p:spPr>
          <a:xfrm>
            <a:off x="1817426" y="3483664"/>
            <a:ext cx="8893033" cy="7739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44613AB-0433-4824-80D9-1728FE16A4DD}"/>
              </a:ext>
            </a:extLst>
          </p:cNvPr>
          <p:cNvSpPr/>
          <p:nvPr/>
        </p:nvSpPr>
        <p:spPr>
          <a:xfrm>
            <a:off x="1817425" y="2157827"/>
            <a:ext cx="8893033" cy="7739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 hidden="1">
            <a:extLst>
              <a:ext uri="{FF2B5EF4-FFF2-40B4-BE49-F238E27FC236}">
                <a16:creationId xmlns:a16="http://schemas.microsoft.com/office/drawing/2014/main" id="{D1627193-2CA2-4140-AEE8-BB14D5543472}"/>
              </a:ext>
            </a:extLst>
          </p:cNvPr>
          <p:cNvSpPr/>
          <p:nvPr/>
        </p:nvSpPr>
        <p:spPr>
          <a:xfrm>
            <a:off x="2074122" y="1007138"/>
            <a:ext cx="8893033" cy="7739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9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C0C138-EA1F-4CDA-9A9E-199082546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695" y="2266452"/>
            <a:ext cx="6619875" cy="204787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D885318-2E60-4283-97DA-24C4D7CE1A7F}"/>
              </a:ext>
            </a:extLst>
          </p:cNvPr>
          <p:cNvSpPr/>
          <p:nvPr/>
        </p:nvSpPr>
        <p:spPr>
          <a:xfrm>
            <a:off x="5019282" y="2266452"/>
            <a:ext cx="5726752" cy="2047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FFC8E5-A652-424A-83B5-4A67239F1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68" r="21380" b="74200"/>
          <a:stretch/>
        </p:blipFill>
        <p:spPr>
          <a:xfrm>
            <a:off x="2743199" y="480767"/>
            <a:ext cx="6619875" cy="12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7B891B-3A9B-4B8C-9B5B-268325F8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48" y="102013"/>
            <a:ext cx="8413902" cy="630802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521CEEB-07A3-4557-A606-97E6CD18F7FF}"/>
              </a:ext>
            </a:extLst>
          </p:cNvPr>
          <p:cNvSpPr/>
          <p:nvPr/>
        </p:nvSpPr>
        <p:spPr>
          <a:xfrm>
            <a:off x="2811439" y="4926842"/>
            <a:ext cx="5880074" cy="873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0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7B891B-3A9B-4B8C-9B5B-268325F8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49" y="102013"/>
            <a:ext cx="8413900" cy="630802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55C38F9-E7FE-4812-936C-20901EEB2E4E}"/>
              </a:ext>
            </a:extLst>
          </p:cNvPr>
          <p:cNvSpPr/>
          <p:nvPr/>
        </p:nvSpPr>
        <p:spPr>
          <a:xfrm>
            <a:off x="2832543" y="1225485"/>
            <a:ext cx="5802409" cy="603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93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493F1F5-5730-47C1-90EE-F22F10B6A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263" y="148556"/>
            <a:ext cx="823595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5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7B891B-3A9B-4B8C-9B5B-268325F8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49" y="102013"/>
            <a:ext cx="8413900" cy="63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75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7B891B-3A9B-4B8C-9B5B-268325F8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49" y="102013"/>
            <a:ext cx="8413899" cy="630802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4C4BED9F-1D71-44BE-8DA8-3FF8052118F9}"/>
              </a:ext>
            </a:extLst>
          </p:cNvPr>
          <p:cNvSpPr/>
          <p:nvPr/>
        </p:nvSpPr>
        <p:spPr>
          <a:xfrm>
            <a:off x="8059917" y="1291473"/>
            <a:ext cx="461914" cy="5090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DE66F2E-AA01-4AC5-8EC6-D0CE30375AF3}"/>
              </a:ext>
            </a:extLst>
          </p:cNvPr>
          <p:cNvSpPr/>
          <p:nvPr/>
        </p:nvSpPr>
        <p:spPr>
          <a:xfrm>
            <a:off x="9605913" y="857838"/>
            <a:ext cx="2488677" cy="11877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451057A-05C1-4017-BE9F-3D3BFE8817CD}"/>
                  </a:ext>
                </a:extLst>
              </p:cNvPr>
              <p:cNvSpPr txBox="1"/>
              <p:nvPr/>
            </p:nvSpPr>
            <p:spPr>
              <a:xfrm>
                <a:off x="9728462" y="857839"/>
                <a:ext cx="2488677" cy="2252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pt-BR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0.163</m:t>
                    </m:r>
                  </m:oMath>
                </a14:m>
                <a:r>
                  <a:rPr lang="pt-BR" sz="2000" dirty="0"/>
                  <a:t> s</a:t>
                </a:r>
              </a:p>
              <a:p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000" dirty="0"/>
                  <a:t>95 m</a:t>
                </a:r>
              </a:p>
              <a:p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=1165</m:t>
                    </m:r>
                  </m:oMath>
                </a14:m>
                <a:r>
                  <a:rPr lang="pt-BR" sz="2000" dirty="0"/>
                  <a:t> m/s 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451057A-05C1-4017-BE9F-3D3BFE881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462" y="857839"/>
                <a:ext cx="2488677" cy="2252924"/>
              </a:xfrm>
              <a:prstGeom prst="rect">
                <a:avLst/>
              </a:prstGeom>
              <a:blipFill>
                <a:blip r:embed="rId4"/>
                <a:stretch>
                  <a:fillRect t="-16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2" cy="62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12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1" cy="62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5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1" cy="6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71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2" cy="62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03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2" cy="62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02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1" cy="62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4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1" cy="6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0" cy="6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1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1220" y="1428751"/>
            <a:ext cx="11654726" cy="502548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t-BR" altLang="pt-BR" sz="3600" dirty="0"/>
              <a:t>24 </a:t>
            </a:r>
            <a:r>
              <a:rPr lang="pt-BR" altLang="pt-BR" sz="3600" dirty="0" err="1"/>
              <a:t>Hydrophones</a:t>
            </a:r>
            <a:endParaRPr lang="pt-BR" altLang="pt-BR" sz="3600" dirty="0"/>
          </a:p>
          <a:p>
            <a:pPr>
              <a:spcBef>
                <a:spcPct val="0"/>
              </a:spcBef>
            </a:pPr>
            <a:endParaRPr lang="pt-BR" altLang="pt-BR" sz="3600" dirty="0"/>
          </a:p>
          <a:p>
            <a:pPr>
              <a:spcBef>
                <a:spcPct val="0"/>
              </a:spcBef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 err="1"/>
              <a:t>Sampling</a:t>
            </a:r>
            <a:r>
              <a:rPr lang="pt-BR" altLang="pt-BR" sz="3600" dirty="0"/>
              <a:t> </a:t>
            </a:r>
            <a:r>
              <a:rPr lang="pt-BR" altLang="pt-BR" sz="3600" dirty="0" err="1"/>
              <a:t>Frequency</a:t>
            </a:r>
            <a:r>
              <a:rPr lang="pt-BR" altLang="pt-BR" sz="3600" dirty="0"/>
              <a:t>: 2000 Hz</a:t>
            </a:r>
          </a:p>
          <a:p>
            <a:pPr lvl="1">
              <a:spcBef>
                <a:spcPct val="0"/>
              </a:spcBef>
            </a:pPr>
            <a:endParaRPr lang="pt-BR" altLang="pt-BR" sz="3200" dirty="0"/>
          </a:p>
          <a:p>
            <a:pPr>
              <a:spcBef>
                <a:spcPct val="0"/>
              </a:spcBef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/>
              <a:t>Total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24h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</a:t>
            </a:r>
            <a:r>
              <a:rPr lang="pt-BR" altLang="pt-BR" sz="3600" dirty="0" err="1"/>
              <a:t>recording</a:t>
            </a:r>
            <a:endParaRPr lang="pt-BR" altLang="pt-BR" sz="3600" dirty="0"/>
          </a:p>
          <a:p>
            <a:pPr lvl="1">
              <a:spcBef>
                <a:spcPct val="0"/>
              </a:spcBef>
            </a:pPr>
            <a:r>
              <a:rPr lang="pt-BR" altLang="pt-BR" sz="3200" dirty="0"/>
              <a:t>11 SEG-Y files (10 GB)</a:t>
            </a:r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 marL="342900" lvl="1" indent="-342900">
              <a:spcBef>
                <a:spcPct val="0"/>
              </a:spcBef>
              <a:buFont typeface="Arial"/>
              <a:buChar char="•"/>
            </a:pPr>
            <a:endParaRPr lang="pt-BR" altLang="pt-BR" sz="2400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 lvl="1">
              <a:spcBef>
                <a:spcPct val="0"/>
              </a:spcBef>
            </a:pPr>
            <a:endParaRPr lang="en-US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46509" y="274638"/>
            <a:ext cx="11771697" cy="1143000"/>
          </a:xfrm>
        </p:spPr>
        <p:txBody>
          <a:bodyPr>
            <a:normAutofit/>
          </a:bodyPr>
          <a:lstStyle/>
          <a:p>
            <a:pPr algn="ctr"/>
            <a:r>
              <a:rPr lang="nb-NO" sz="4400" dirty="0">
                <a:latin typeface="Georgia" panose="02040502050405020303" pitchFamily="18" charset="0"/>
              </a:rPr>
              <a:t>Experimental Setup – Shallow Well (1)</a:t>
            </a:r>
          </a:p>
        </p:txBody>
      </p:sp>
    </p:spTree>
    <p:extLst>
      <p:ext uri="{BB962C8B-B14F-4D97-AF65-F5344CB8AC3E}">
        <p14:creationId xmlns:p14="http://schemas.microsoft.com/office/powerpoint/2010/main" val="27159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0" cy="62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3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2" cy="62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65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1" cy="62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2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1" cy="62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14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2" cy="62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52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1" cy="62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48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1" cy="62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28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>
              <a:xfrm>
                <a:off x="154249" y="1428751"/>
                <a:ext cx="11963957" cy="5025489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pt-BR" altLang="pt-BR" sz="3600" dirty="0"/>
                  <a:t>100 </a:t>
                </a:r>
                <a:r>
                  <a:rPr lang="pt-BR" altLang="pt-BR" sz="3600" dirty="0" err="1"/>
                  <a:t>sensors</a:t>
                </a:r>
                <a:r>
                  <a:rPr lang="pt-BR" altLang="pt-BR" sz="3600" dirty="0"/>
                  <a:t>, 1000 Hz </a:t>
                </a:r>
                <a:r>
                  <a:rPr lang="pt-BR" altLang="pt-BR" sz="3600" dirty="0" err="1"/>
                  <a:t>sampling</a:t>
                </a:r>
                <a:endParaRPr lang="pt-BR" altLang="pt-BR" sz="3600" dirty="0"/>
              </a:p>
              <a:p>
                <a:pPr lvl="1">
                  <a:spcBef>
                    <a:spcPct val="0"/>
                  </a:spcBef>
                </a:pPr>
                <a:r>
                  <a:rPr lang="pt-BR" altLang="pt-BR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altLang="pt-BR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pt-BR" altLang="pt-BR" sz="3200" dirty="0"/>
                  <a:t> samples/s  </a:t>
                </a:r>
              </a:p>
              <a:p>
                <a:pPr lvl="1">
                  <a:spcBef>
                    <a:spcPct val="0"/>
                  </a:spcBef>
                </a:pPr>
                <a:r>
                  <a:rPr lang="pt-BR" altLang="pt-BR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sz="3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altLang="pt-BR" sz="32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pt-BR" altLang="pt-BR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pt-BR" sz="3200" dirty="0"/>
                  <a:t>x 60 x 60 x 24 = 8.64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sz="3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altLang="pt-BR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pt-BR" altLang="pt-BR" sz="3600" dirty="0"/>
                  <a:t> samples/</a:t>
                </a:r>
                <a:r>
                  <a:rPr lang="pt-BR" altLang="pt-BR" sz="3600" dirty="0" err="1"/>
                  <a:t>day</a:t>
                </a:r>
                <a:endParaRPr lang="pt-BR" altLang="pt-BR" sz="3600" dirty="0"/>
              </a:p>
              <a:p>
                <a:pPr lvl="1">
                  <a:spcBef>
                    <a:spcPct val="0"/>
                  </a:spcBef>
                </a:pPr>
                <a:r>
                  <a:rPr lang="pt-BR" altLang="pt-BR" sz="3600" dirty="0"/>
                  <a:t> </a:t>
                </a:r>
                <a:r>
                  <a:rPr lang="pt-BR" altLang="pt-BR" sz="3200" dirty="0"/>
                  <a:t>8.64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sz="3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altLang="pt-BR" sz="36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pt-BR" altLang="pt-BR" sz="3600" dirty="0"/>
                  <a:t> samples/</a:t>
                </a:r>
                <a:r>
                  <a:rPr lang="pt-BR" altLang="pt-BR" sz="3600" dirty="0" err="1"/>
                  <a:t>day</a:t>
                </a:r>
                <a:r>
                  <a:rPr lang="pt-BR" altLang="pt-BR" sz="3600" dirty="0"/>
                  <a:t> x 4 bytes/sample = 35 GB/</a:t>
                </a:r>
                <a:r>
                  <a:rPr lang="pt-BR" altLang="pt-BR" sz="3600" dirty="0" err="1"/>
                  <a:t>day</a:t>
                </a:r>
                <a:endParaRPr lang="pt-BR" altLang="pt-BR" sz="3600" dirty="0"/>
              </a:p>
              <a:p>
                <a:pPr lvl="1">
                  <a:spcBef>
                    <a:spcPct val="0"/>
                  </a:spcBef>
                </a:pPr>
                <a:r>
                  <a:rPr lang="pt-BR" altLang="pt-BR" sz="3600" dirty="0"/>
                  <a:t> Over 1 TB/</a:t>
                </a:r>
                <a:r>
                  <a:rPr lang="pt-BR" altLang="pt-BR" sz="3600" dirty="0" err="1"/>
                  <a:t>month</a:t>
                </a:r>
                <a:endParaRPr lang="pt-BR" altLang="pt-BR" sz="3600" dirty="0"/>
              </a:p>
              <a:p>
                <a:pPr marL="0" indent="0">
                  <a:spcBef>
                    <a:spcPct val="0"/>
                  </a:spcBef>
                  <a:buNone/>
                </a:pPr>
                <a:endParaRPr lang="pt-BR" altLang="pt-BR" sz="3600" dirty="0"/>
              </a:p>
              <a:p>
                <a:pPr>
                  <a:spcBef>
                    <a:spcPct val="0"/>
                  </a:spcBef>
                </a:pPr>
                <a:r>
                  <a:rPr lang="pt-BR" altLang="pt-BR" sz="3600" dirty="0"/>
                  <a:t>Data </a:t>
                </a:r>
                <a:r>
                  <a:rPr lang="pt-BR" altLang="pt-BR" sz="3600" dirty="0" err="1"/>
                  <a:t>can</a:t>
                </a:r>
                <a:r>
                  <a:rPr lang="pt-BR" altLang="pt-BR" sz="3600" dirty="0"/>
                  <a:t> </a:t>
                </a:r>
                <a:r>
                  <a:rPr lang="pt-BR" altLang="pt-BR" sz="3600" dirty="0" err="1"/>
                  <a:t>be</a:t>
                </a:r>
                <a:r>
                  <a:rPr lang="pt-BR" altLang="pt-BR" sz="3600" dirty="0"/>
                  <a:t> </a:t>
                </a:r>
                <a:r>
                  <a:rPr lang="pt-BR" altLang="pt-BR" sz="3600" dirty="0" err="1"/>
                  <a:t>discarded</a:t>
                </a:r>
                <a:r>
                  <a:rPr lang="pt-BR" altLang="pt-BR" sz="3600" dirty="0"/>
                  <a:t> </a:t>
                </a:r>
                <a:r>
                  <a:rPr lang="pt-BR" altLang="pt-BR" sz="3600" dirty="0" err="1"/>
                  <a:t>after</a:t>
                </a:r>
                <a:r>
                  <a:rPr lang="pt-BR" altLang="pt-BR" sz="3600" dirty="0"/>
                  <a:t> </a:t>
                </a:r>
                <a:r>
                  <a:rPr lang="pt-BR" altLang="pt-BR" sz="3600" dirty="0" err="1"/>
                  <a:t>velocity</a:t>
                </a:r>
                <a:r>
                  <a:rPr lang="pt-BR" altLang="pt-BR" sz="3600" dirty="0"/>
                  <a:t> </a:t>
                </a:r>
                <a:r>
                  <a:rPr lang="pt-BR" altLang="pt-BR" sz="3600" dirty="0" err="1"/>
                  <a:t>estimation</a:t>
                </a:r>
                <a:r>
                  <a:rPr lang="pt-BR" altLang="pt-BR" sz="3600" dirty="0"/>
                  <a:t>...</a:t>
                </a:r>
                <a:r>
                  <a:rPr lang="pt-BR" altLang="pt-BR" sz="3200" dirty="0"/>
                  <a:t> </a:t>
                </a:r>
                <a:r>
                  <a:rPr lang="pt-BR" altLang="pt-BR" sz="3200" dirty="0" err="1"/>
                  <a:t>But</a:t>
                </a:r>
                <a:r>
                  <a:rPr lang="pt-BR" altLang="pt-BR" sz="3200" dirty="0"/>
                  <a:t> </a:t>
                </a:r>
                <a:r>
                  <a:rPr lang="pt-BR" altLang="pt-BR" sz="3200" dirty="0" err="1"/>
                  <a:t>we</a:t>
                </a:r>
                <a:r>
                  <a:rPr lang="pt-BR" altLang="pt-BR" sz="3200" dirty="0"/>
                  <a:t> </a:t>
                </a:r>
                <a:r>
                  <a:rPr lang="pt-BR" altLang="pt-BR" sz="3200" dirty="0" err="1"/>
                  <a:t>didn’t</a:t>
                </a:r>
                <a:r>
                  <a:rPr lang="pt-BR" altLang="pt-BR" sz="3200" dirty="0"/>
                  <a:t>!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pt-BR" altLang="pt-BR" sz="3600" dirty="0"/>
              </a:p>
              <a:p>
                <a:pPr>
                  <a:spcBef>
                    <a:spcPct val="0"/>
                  </a:spcBef>
                </a:pPr>
                <a:endParaRPr lang="pt-BR" altLang="pt-BR" dirty="0"/>
              </a:p>
              <a:p>
                <a:pPr>
                  <a:spcBef>
                    <a:spcPct val="0"/>
                  </a:spcBef>
                </a:pPr>
                <a:endParaRPr lang="pt-BR" altLang="pt-BR" dirty="0"/>
              </a:p>
              <a:p>
                <a:pPr marL="342900" lvl="1" indent="-342900">
                  <a:spcBef>
                    <a:spcPct val="0"/>
                  </a:spcBef>
                  <a:buFont typeface="Arial"/>
                  <a:buChar char="•"/>
                </a:pPr>
                <a:endParaRPr lang="pt-BR" altLang="pt-BR" sz="2400" dirty="0"/>
              </a:p>
              <a:p>
                <a:pPr lvl="1">
                  <a:spcBef>
                    <a:spcPct val="0"/>
                  </a:spcBef>
                </a:pPr>
                <a:endParaRPr lang="pt-BR" altLang="pt-BR" dirty="0"/>
              </a:p>
              <a:p>
                <a:pPr lvl="1">
                  <a:spcBef>
                    <a:spcPct val="0"/>
                  </a:spcBef>
                </a:pPr>
                <a:endParaRPr lang="en-US" altLang="pt-BR" dirty="0"/>
              </a:p>
              <a:p>
                <a:pPr marL="0" indent="0">
                  <a:buNone/>
                </a:pPr>
                <a:endParaRPr lang="nb-NO" dirty="0"/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249" y="1428751"/>
                <a:ext cx="11963957" cy="5025489"/>
              </a:xfrm>
              <a:blipFill>
                <a:blip r:embed="rId3"/>
                <a:stretch>
                  <a:fillRect l="-1375" t="-1818" r="-5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46509" y="274638"/>
            <a:ext cx="11771697" cy="1143000"/>
          </a:xfrm>
        </p:spPr>
        <p:txBody>
          <a:bodyPr>
            <a:normAutofit/>
          </a:bodyPr>
          <a:lstStyle/>
          <a:p>
            <a:pPr algn="ctr"/>
            <a:r>
              <a:rPr lang="nb-NO" sz="4400" dirty="0">
                <a:latin typeface="Georgia" panose="02040502050405020303" pitchFamily="18" charset="0"/>
              </a:rPr>
              <a:t>Data Storage</a:t>
            </a:r>
          </a:p>
        </p:txBody>
      </p:sp>
    </p:spTree>
    <p:extLst>
      <p:ext uri="{BB962C8B-B14F-4D97-AF65-F5344CB8AC3E}">
        <p14:creationId xmlns:p14="http://schemas.microsoft.com/office/powerpoint/2010/main" val="22490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1220" y="1428751"/>
            <a:ext cx="11654726" cy="5025489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pt-BR" altLang="pt-BR" sz="3600" dirty="0"/>
              <a:t>Passive data </a:t>
            </a:r>
            <a:r>
              <a:rPr lang="pt-BR" altLang="pt-BR" sz="3600" dirty="0" err="1"/>
              <a:t>can</a:t>
            </a:r>
            <a:r>
              <a:rPr lang="pt-BR" altLang="pt-BR" sz="3600" dirty="0"/>
              <a:t> </a:t>
            </a:r>
            <a:r>
              <a:rPr lang="pt-BR" altLang="pt-BR" sz="3600" dirty="0" err="1"/>
              <a:t>be</a:t>
            </a:r>
            <a:r>
              <a:rPr lang="pt-BR" altLang="pt-BR" sz="3600" dirty="0"/>
              <a:t> </a:t>
            </a:r>
            <a:r>
              <a:rPr lang="pt-BR" altLang="pt-BR" sz="3600" dirty="0" err="1"/>
              <a:t>used</a:t>
            </a:r>
            <a:r>
              <a:rPr lang="pt-BR" altLang="pt-BR" sz="3600" dirty="0"/>
              <a:t> </a:t>
            </a:r>
            <a:r>
              <a:rPr lang="pt-BR" altLang="pt-BR" sz="3600" dirty="0" err="1"/>
              <a:t>to</a:t>
            </a:r>
            <a:r>
              <a:rPr lang="pt-BR" altLang="pt-BR" sz="3600" dirty="0"/>
              <a:t> </a:t>
            </a:r>
            <a:r>
              <a:rPr lang="pt-BR" altLang="pt-BR" sz="3600" dirty="0" err="1"/>
              <a:t>estimate</a:t>
            </a:r>
            <a:r>
              <a:rPr lang="pt-BR" altLang="pt-BR" sz="3600" dirty="0"/>
              <a:t> tube </a:t>
            </a:r>
            <a:r>
              <a:rPr lang="pt-BR" altLang="pt-BR" sz="3600" dirty="0" err="1"/>
              <a:t>wave</a:t>
            </a:r>
            <a:r>
              <a:rPr lang="pt-BR" altLang="pt-BR" sz="3600" dirty="0"/>
              <a:t> </a:t>
            </a:r>
            <a:r>
              <a:rPr lang="pt-BR" altLang="pt-BR" sz="3600" dirty="0" err="1"/>
              <a:t>velocity</a:t>
            </a:r>
            <a:endParaRPr lang="pt-BR" altLang="pt-BR" sz="3600" dirty="0"/>
          </a:p>
          <a:p>
            <a:pPr lvl="1">
              <a:spcBef>
                <a:spcPct val="0"/>
              </a:spcBef>
            </a:pPr>
            <a:r>
              <a:rPr lang="pt-BR" altLang="pt-BR" sz="3200" dirty="0"/>
              <a:t> </a:t>
            </a:r>
            <a:r>
              <a:rPr lang="pt-BR" altLang="pt-BR" sz="3200" dirty="0" err="1"/>
              <a:t>Less</a:t>
            </a:r>
            <a:r>
              <a:rPr lang="pt-BR" altLang="pt-BR" sz="3200" dirty="0"/>
              <a:t> precise </a:t>
            </a:r>
            <a:r>
              <a:rPr lang="pt-BR" altLang="pt-BR" sz="3200" dirty="0" err="1"/>
              <a:t>than</a:t>
            </a:r>
            <a:r>
              <a:rPr lang="pt-BR" altLang="pt-BR" sz="3200" dirty="0"/>
              <a:t> </a:t>
            </a:r>
            <a:r>
              <a:rPr lang="pt-BR" altLang="pt-BR" sz="3200" dirty="0" err="1"/>
              <a:t>experiments</a:t>
            </a:r>
            <a:r>
              <a:rPr lang="pt-BR" altLang="pt-BR" sz="3200" dirty="0"/>
              <a:t> </a:t>
            </a:r>
            <a:r>
              <a:rPr lang="pt-BR" altLang="pt-BR" sz="3200" dirty="0" err="1"/>
              <a:t>with</a:t>
            </a:r>
            <a:r>
              <a:rPr lang="pt-BR" altLang="pt-BR" sz="3200" dirty="0"/>
              <a:t> </a:t>
            </a:r>
            <a:r>
              <a:rPr lang="pt-BR" altLang="pt-BR" sz="3200" dirty="0" err="1"/>
              <a:t>active</a:t>
            </a:r>
            <a:r>
              <a:rPr lang="pt-BR" altLang="pt-BR" sz="3200" dirty="0"/>
              <a:t> </a:t>
            </a:r>
            <a:r>
              <a:rPr lang="pt-BR" altLang="pt-BR" sz="3200" dirty="0" err="1"/>
              <a:t>source</a:t>
            </a:r>
            <a:endParaRPr lang="pt-BR" altLang="pt-BR" sz="3200" dirty="0"/>
          </a:p>
          <a:p>
            <a:pPr lvl="1">
              <a:spcBef>
                <a:spcPct val="0"/>
              </a:spcBef>
            </a:pPr>
            <a:r>
              <a:rPr lang="pt-BR" altLang="pt-BR" sz="3200" dirty="0"/>
              <a:t> Local (F-K </a:t>
            </a:r>
            <a:r>
              <a:rPr lang="pt-BR" altLang="pt-BR" sz="3200" dirty="0" err="1"/>
              <a:t>domain</a:t>
            </a:r>
            <a:r>
              <a:rPr lang="pt-BR" altLang="pt-BR" sz="3200" dirty="0"/>
              <a:t>) x </a:t>
            </a:r>
            <a:r>
              <a:rPr lang="pt-BR" altLang="pt-BR" sz="3200" dirty="0" err="1"/>
              <a:t>Average</a:t>
            </a:r>
            <a:r>
              <a:rPr lang="pt-BR" altLang="pt-BR" sz="3200" dirty="0"/>
              <a:t> (</a:t>
            </a:r>
            <a:r>
              <a:rPr lang="pt-BR" altLang="pt-BR" sz="3200" dirty="0" err="1"/>
              <a:t>Cepstrum</a:t>
            </a:r>
            <a:r>
              <a:rPr lang="pt-BR" altLang="pt-BR" sz="3200" dirty="0"/>
              <a:t>)</a:t>
            </a:r>
            <a:endParaRPr lang="pt-BR" altLang="pt-BR" sz="3600" dirty="0"/>
          </a:p>
          <a:p>
            <a:pPr lvl="1">
              <a:spcBef>
                <a:spcPct val="0"/>
              </a:spcBef>
            </a:pPr>
            <a:r>
              <a:rPr lang="pt-BR" altLang="pt-BR" sz="3200" dirty="0"/>
              <a:t> </a:t>
            </a:r>
            <a:r>
              <a:rPr lang="pt-BR" altLang="pt-BR" sz="3200" dirty="0" err="1"/>
              <a:t>Results</a:t>
            </a:r>
            <a:r>
              <a:rPr lang="pt-BR" altLang="pt-BR" sz="3200" dirty="0"/>
              <a:t> </a:t>
            </a:r>
            <a:r>
              <a:rPr lang="pt-BR" altLang="pt-BR" sz="3200" dirty="0" err="1"/>
              <a:t>not</a:t>
            </a:r>
            <a:r>
              <a:rPr lang="pt-BR" altLang="pt-BR" sz="3200" dirty="0"/>
              <a:t> </a:t>
            </a:r>
            <a:r>
              <a:rPr lang="pt-BR" altLang="pt-BR" sz="3200" dirty="0" err="1"/>
              <a:t>so</a:t>
            </a:r>
            <a:r>
              <a:rPr lang="pt-BR" altLang="pt-BR" sz="3200" dirty="0"/>
              <a:t> </a:t>
            </a:r>
            <a:r>
              <a:rPr lang="pt-BR" altLang="pt-BR" sz="3200" dirty="0" err="1"/>
              <a:t>good</a:t>
            </a:r>
            <a:r>
              <a:rPr lang="pt-BR" altLang="pt-BR" sz="3200" dirty="0"/>
              <a:t> for </a:t>
            </a:r>
            <a:r>
              <a:rPr lang="pt-BR" altLang="pt-BR" sz="3200" dirty="0" err="1"/>
              <a:t>the</a:t>
            </a:r>
            <a:r>
              <a:rPr lang="pt-BR" altLang="pt-BR" sz="3200" dirty="0"/>
              <a:t> </a:t>
            </a:r>
            <a:r>
              <a:rPr lang="pt-BR" altLang="pt-BR" sz="3200" dirty="0" err="1"/>
              <a:t>shallow</a:t>
            </a:r>
            <a:r>
              <a:rPr lang="pt-BR" altLang="pt-BR" sz="3200" dirty="0"/>
              <a:t> </a:t>
            </a:r>
            <a:r>
              <a:rPr lang="pt-BR" altLang="pt-BR" sz="3200" dirty="0" err="1"/>
              <a:t>borehole</a:t>
            </a:r>
            <a:endParaRPr lang="pt-BR" altLang="pt-BR" sz="3200" dirty="0"/>
          </a:p>
          <a:p>
            <a:pPr>
              <a:spcBef>
                <a:spcPct val="0"/>
              </a:spcBef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/>
              <a:t>Workflow </a:t>
            </a:r>
            <a:r>
              <a:rPr lang="pt-BR" altLang="pt-BR" sz="3600" dirty="0" err="1"/>
              <a:t>can</a:t>
            </a:r>
            <a:r>
              <a:rPr lang="pt-BR" altLang="pt-BR" sz="3600" dirty="0"/>
              <a:t> </a:t>
            </a:r>
            <a:r>
              <a:rPr lang="pt-BR" altLang="pt-BR" sz="3600" dirty="0" err="1"/>
              <a:t>be</a:t>
            </a:r>
            <a:r>
              <a:rPr lang="pt-BR" altLang="pt-BR" sz="3600" dirty="0"/>
              <a:t> </a:t>
            </a:r>
            <a:r>
              <a:rPr lang="pt-BR" altLang="pt-BR" sz="3600" dirty="0" err="1"/>
              <a:t>easily</a:t>
            </a:r>
            <a:r>
              <a:rPr lang="pt-BR" altLang="pt-BR" sz="3600" dirty="0"/>
              <a:t> </a:t>
            </a:r>
            <a:r>
              <a:rPr lang="pt-BR" altLang="pt-BR" sz="3600" dirty="0" err="1"/>
              <a:t>automated</a:t>
            </a:r>
            <a:endParaRPr lang="pt-BR" altLang="pt-BR" sz="3600" dirty="0"/>
          </a:p>
          <a:p>
            <a:pPr lvl="1">
              <a:spcBef>
                <a:spcPct val="0"/>
              </a:spcBef>
            </a:pPr>
            <a:endParaRPr lang="pt-BR" altLang="pt-BR" sz="3200" dirty="0"/>
          </a:p>
          <a:p>
            <a:pPr>
              <a:spcBef>
                <a:spcPct val="0"/>
              </a:spcBef>
            </a:pPr>
            <a:r>
              <a:rPr lang="pt-BR" altLang="pt-BR" sz="3600" dirty="0"/>
              <a:t>No </a:t>
            </a:r>
            <a:r>
              <a:rPr lang="pt-BR" altLang="pt-BR" sz="3600" dirty="0" err="1"/>
              <a:t>need</a:t>
            </a:r>
            <a:r>
              <a:rPr lang="pt-BR" altLang="pt-BR" sz="3600" dirty="0"/>
              <a:t> for </a:t>
            </a:r>
            <a:r>
              <a:rPr lang="pt-BR" altLang="pt-BR" sz="3600" dirty="0" err="1"/>
              <a:t>large</a:t>
            </a:r>
            <a:r>
              <a:rPr lang="pt-BR" altLang="pt-BR" sz="3600" dirty="0"/>
              <a:t> data </a:t>
            </a:r>
            <a:r>
              <a:rPr lang="pt-BR" altLang="pt-BR" sz="3600" dirty="0" err="1"/>
              <a:t>storage</a:t>
            </a:r>
            <a:endParaRPr lang="pt-BR" altLang="pt-BR" sz="3600" dirty="0"/>
          </a:p>
          <a:p>
            <a:pPr lvl="1">
              <a:spcBef>
                <a:spcPct val="0"/>
              </a:spcBef>
            </a:pPr>
            <a:endParaRPr lang="pt-BR" altLang="pt-BR" sz="3200" dirty="0"/>
          </a:p>
          <a:p>
            <a:pPr>
              <a:spcBef>
                <a:spcPct val="0"/>
              </a:spcBef>
            </a:pPr>
            <a:r>
              <a:rPr lang="pt-BR" altLang="pt-BR" sz="3600" dirty="0"/>
              <a:t>Next </a:t>
            </a:r>
            <a:r>
              <a:rPr lang="pt-BR" altLang="pt-BR" sz="3600" dirty="0" err="1"/>
              <a:t>test</a:t>
            </a:r>
            <a:r>
              <a:rPr lang="pt-BR" altLang="pt-BR" sz="3600" dirty="0"/>
              <a:t>: </a:t>
            </a:r>
            <a:r>
              <a:rPr lang="pt-BR" altLang="pt-BR" sz="3600" dirty="0" err="1"/>
              <a:t>Distributed</a:t>
            </a:r>
            <a:r>
              <a:rPr lang="pt-BR" altLang="pt-BR" sz="3600" dirty="0"/>
              <a:t> </a:t>
            </a:r>
            <a:r>
              <a:rPr lang="pt-BR" altLang="pt-BR" sz="3600" dirty="0" err="1"/>
              <a:t>Acoustic</a:t>
            </a:r>
            <a:r>
              <a:rPr lang="pt-BR" altLang="pt-BR" sz="3600" dirty="0"/>
              <a:t> </a:t>
            </a:r>
            <a:r>
              <a:rPr lang="pt-BR" altLang="pt-BR" sz="3600" dirty="0" err="1"/>
              <a:t>Sensors</a:t>
            </a:r>
            <a:r>
              <a:rPr lang="pt-BR" altLang="pt-BR" sz="3600" dirty="0"/>
              <a:t> (DAS)</a:t>
            </a:r>
            <a:endParaRPr lang="pt-BR" altLang="pt-BR" sz="4000" dirty="0"/>
          </a:p>
          <a:p>
            <a:pPr marL="0" indent="0">
              <a:spcBef>
                <a:spcPct val="0"/>
              </a:spcBef>
              <a:buNone/>
            </a:pPr>
            <a:endParaRPr lang="pt-BR" altLang="pt-BR" sz="3600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 marL="342900" lvl="1" indent="-342900">
              <a:spcBef>
                <a:spcPct val="0"/>
              </a:spcBef>
              <a:buFont typeface="Arial"/>
              <a:buChar char="•"/>
            </a:pPr>
            <a:endParaRPr lang="pt-BR" altLang="pt-BR" sz="2400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 lvl="1">
              <a:spcBef>
                <a:spcPct val="0"/>
              </a:spcBef>
            </a:pPr>
            <a:endParaRPr lang="en-US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46509" y="274638"/>
            <a:ext cx="11771697" cy="1143000"/>
          </a:xfrm>
        </p:spPr>
        <p:txBody>
          <a:bodyPr>
            <a:normAutofit/>
          </a:bodyPr>
          <a:lstStyle/>
          <a:p>
            <a:pPr algn="ctr"/>
            <a:r>
              <a:rPr lang="nb-NO" sz="4400" dirty="0">
                <a:latin typeface="Georgia" panose="02040502050405020303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448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6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7B891B-3A9B-4B8C-9B5B-268325F8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48" y="102013"/>
            <a:ext cx="8413903" cy="63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41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EBD9CA0E-C7CF-43E7-B6CB-4F1B33C0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3" y="274638"/>
            <a:ext cx="12095747" cy="1143000"/>
          </a:xfrm>
        </p:spPr>
        <p:txBody>
          <a:bodyPr>
            <a:normAutofit/>
          </a:bodyPr>
          <a:lstStyle/>
          <a:p>
            <a:pPr algn="ctr"/>
            <a:r>
              <a:rPr lang="nb-NO" sz="4400" dirty="0">
                <a:latin typeface="Georgia" panose="02040502050405020303" pitchFamily="18" charset="0"/>
              </a:rPr>
              <a:t>Acknowledgments</a:t>
            </a:r>
          </a:p>
        </p:txBody>
      </p:sp>
      <p:pic>
        <p:nvPicPr>
          <p:cNvPr id="4" name="Picture 2" descr="marca_simbolo_logotipo3.jpg">
            <a:extLst>
              <a:ext uri="{FF2B5EF4-FFF2-40B4-BE49-F238E27FC236}">
                <a16:creationId xmlns:a16="http://schemas.microsoft.com/office/drawing/2014/main" id="{BECF4128-C9D1-4E78-BAD8-00DB60BE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2"/>
          <a:stretch>
            <a:fillRect/>
          </a:stretch>
        </p:blipFill>
        <p:spPr bwMode="auto">
          <a:xfrm>
            <a:off x="180622" y="1344574"/>
            <a:ext cx="6257281" cy="166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2DBDED-72FA-4A16-A32C-820BD7B8E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244" y="1814408"/>
            <a:ext cx="4671286" cy="8864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1FBF300-D75D-4150-8BB4-C776CC47A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156" y="3143097"/>
            <a:ext cx="3194755" cy="31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54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8F0A4F6-E33F-4703-BDF4-4E689D99F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5" t="1682" r="8220" b="4500"/>
          <a:stretch/>
        </p:blipFill>
        <p:spPr>
          <a:xfrm>
            <a:off x="3098536" y="1137005"/>
            <a:ext cx="6097228" cy="5184774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63430354-6E21-4540-A34A-6353A4A8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3" y="274638"/>
            <a:ext cx="12095747" cy="1143000"/>
          </a:xfrm>
        </p:spPr>
        <p:txBody>
          <a:bodyPr>
            <a:normAutofit/>
          </a:bodyPr>
          <a:lstStyle/>
          <a:p>
            <a:pPr algn="ctr"/>
            <a:r>
              <a:rPr lang="nb-NO" sz="4400" dirty="0">
                <a:latin typeface="Georgia" panose="02040502050405020303" pitchFamily="18" charset="0"/>
              </a:rPr>
              <a:t>Experimental Setup – DAS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FF63B93-FC2F-47C5-B5B3-1BD6F4DA51BC}"/>
              </a:ext>
            </a:extLst>
          </p:cNvPr>
          <p:cNvSpPr/>
          <p:nvPr/>
        </p:nvSpPr>
        <p:spPr>
          <a:xfrm>
            <a:off x="5012267" y="1137005"/>
            <a:ext cx="2246489" cy="2806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6D8C2E5-695B-4699-869B-CF3DE43B02FE}"/>
              </a:ext>
            </a:extLst>
          </p:cNvPr>
          <p:cNvGrpSpPr/>
          <p:nvPr/>
        </p:nvGrpSpPr>
        <p:grpSpPr>
          <a:xfrm>
            <a:off x="537566" y="3838222"/>
            <a:ext cx="4068301" cy="592871"/>
            <a:chOff x="537566" y="3838222"/>
            <a:chExt cx="4068301" cy="592871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DA8B8D2-16BB-42C0-9B5C-769C7D38195D}"/>
                </a:ext>
              </a:extLst>
            </p:cNvPr>
            <p:cNvSpPr txBox="1"/>
            <p:nvPr/>
          </p:nvSpPr>
          <p:spPr>
            <a:xfrm>
              <a:off x="537566" y="3877095"/>
              <a:ext cx="21196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000" dirty="0">
                  <a:latin typeface="Georgia" panose="02040502050405020303" pitchFamily="18" charset="0"/>
                </a:rPr>
                <a:t>DAS </a:t>
              </a:r>
              <a:r>
                <a:rPr lang="pt-BR" sz="3000" dirty="0" err="1">
                  <a:latin typeface="Georgia" panose="02040502050405020303" pitchFamily="18" charset="0"/>
                </a:rPr>
                <a:t>Cable</a:t>
              </a:r>
              <a:endParaRPr lang="pt-BR" sz="3000" dirty="0">
                <a:latin typeface="Georgia" panose="02040502050405020303" pitchFamily="18" charset="0"/>
              </a:endParaRP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41E804B4-8738-41D1-9604-0B1B9CBA89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6210" y="3838222"/>
              <a:ext cx="2119657" cy="3558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380B4D12-FE3F-42C7-856C-14BCA018F61C}"/>
              </a:ext>
            </a:extLst>
          </p:cNvPr>
          <p:cNvGrpSpPr/>
          <p:nvPr/>
        </p:nvGrpSpPr>
        <p:grpSpPr>
          <a:xfrm>
            <a:off x="8842894" y="1574865"/>
            <a:ext cx="3084853" cy="1098054"/>
            <a:chOff x="8842894" y="1574865"/>
            <a:chExt cx="3084853" cy="1098054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F752195F-AB96-4DB9-92BD-3406B94F40D4}"/>
                </a:ext>
              </a:extLst>
            </p:cNvPr>
            <p:cNvSpPr txBox="1"/>
            <p:nvPr/>
          </p:nvSpPr>
          <p:spPr>
            <a:xfrm>
              <a:off x="9808090" y="1574865"/>
              <a:ext cx="21196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000" dirty="0" err="1">
                  <a:latin typeface="Georgia" panose="02040502050405020303" pitchFamily="18" charset="0"/>
                </a:rPr>
                <a:t>Geophones</a:t>
              </a:r>
              <a:endParaRPr lang="pt-BR" sz="3000" dirty="0">
                <a:latin typeface="Georgia" panose="02040502050405020303" pitchFamily="18" charset="0"/>
              </a:endParaRPr>
            </a:p>
          </p:txBody>
        </p: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B692A88E-7088-460B-A701-5783CC40B0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2894" y="2037734"/>
              <a:ext cx="965196" cy="6351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0B1EF1C9-5440-478F-A29A-D68147DFBE47}"/>
              </a:ext>
            </a:extLst>
          </p:cNvPr>
          <p:cNvGrpSpPr/>
          <p:nvPr/>
        </p:nvGrpSpPr>
        <p:grpSpPr>
          <a:xfrm>
            <a:off x="6931378" y="3837871"/>
            <a:ext cx="5260622" cy="1015663"/>
            <a:chOff x="6931378" y="3837871"/>
            <a:chExt cx="5260622" cy="1015663"/>
          </a:xfrm>
        </p:grpSpPr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00F627F7-C5A4-4425-B508-3FFFBEB29AAE}"/>
                </a:ext>
              </a:extLst>
            </p:cNvPr>
            <p:cNvSpPr txBox="1"/>
            <p:nvPr/>
          </p:nvSpPr>
          <p:spPr>
            <a:xfrm>
              <a:off x="9534777" y="3837871"/>
              <a:ext cx="2657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000" dirty="0" err="1">
                  <a:latin typeface="Georgia" panose="02040502050405020303" pitchFamily="18" charset="0"/>
                </a:rPr>
                <a:t>Well</a:t>
              </a:r>
              <a:r>
                <a:rPr lang="pt-BR" sz="3000" dirty="0">
                  <a:latin typeface="Georgia" panose="02040502050405020303" pitchFamily="18" charset="0"/>
                </a:rPr>
                <a:t> (DAS + </a:t>
              </a:r>
              <a:r>
                <a:rPr lang="pt-BR" sz="3000" dirty="0" err="1">
                  <a:latin typeface="Georgia" panose="02040502050405020303" pitchFamily="18" charset="0"/>
                </a:rPr>
                <a:t>Hydrophones</a:t>
              </a:r>
              <a:r>
                <a:rPr lang="pt-BR" sz="3000" dirty="0">
                  <a:latin typeface="Georgia" panose="02040502050405020303" pitchFamily="18" charset="0"/>
                </a:rPr>
                <a:t>)</a:t>
              </a:r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F4D033DF-7FB3-48E4-AD14-FA0FD781E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1378" y="4300740"/>
              <a:ext cx="2603399" cy="4283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0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1220" y="1428751"/>
            <a:ext cx="11654726" cy="502548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t-BR" altLang="pt-BR" sz="3600" dirty="0"/>
              <a:t>24 </a:t>
            </a:r>
            <a:r>
              <a:rPr lang="pt-BR" altLang="pt-BR" sz="3600" dirty="0" err="1"/>
              <a:t>Hydrophones</a:t>
            </a:r>
            <a:endParaRPr lang="pt-BR" altLang="pt-BR" sz="3600" dirty="0"/>
          </a:p>
          <a:p>
            <a:pPr>
              <a:spcBef>
                <a:spcPct val="0"/>
              </a:spcBef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 err="1"/>
              <a:t>Sampling</a:t>
            </a:r>
            <a:r>
              <a:rPr lang="pt-BR" altLang="pt-BR" sz="3600" dirty="0"/>
              <a:t> </a:t>
            </a:r>
            <a:r>
              <a:rPr lang="pt-BR" altLang="pt-BR" sz="3600" dirty="0" err="1"/>
              <a:t>Frequency</a:t>
            </a:r>
            <a:r>
              <a:rPr lang="pt-BR" altLang="pt-BR" sz="3600" dirty="0"/>
              <a:t>: 2000 Hz</a:t>
            </a:r>
          </a:p>
          <a:p>
            <a:pPr lvl="1">
              <a:spcBef>
                <a:spcPct val="0"/>
              </a:spcBef>
            </a:pPr>
            <a:endParaRPr lang="pt-BR" altLang="pt-BR" sz="3200" dirty="0"/>
          </a:p>
          <a:p>
            <a:pPr>
              <a:spcBef>
                <a:spcPct val="0"/>
              </a:spcBef>
            </a:pPr>
            <a:r>
              <a:rPr lang="pt-BR" altLang="pt-BR" sz="3600" dirty="0" err="1"/>
              <a:t>Recording</a:t>
            </a:r>
            <a:r>
              <a:rPr lang="pt-BR" altLang="pt-BR" sz="3600" dirty="0"/>
              <a:t> </a:t>
            </a:r>
            <a:r>
              <a:rPr lang="pt-BR" altLang="pt-BR" sz="3600" dirty="0" err="1"/>
              <a:t>length</a:t>
            </a:r>
            <a:r>
              <a:rPr lang="pt-BR" altLang="pt-BR" sz="3600" dirty="0"/>
              <a:t>: 8s </a:t>
            </a:r>
          </a:p>
          <a:p>
            <a:pPr lvl="1">
              <a:spcBef>
                <a:spcPct val="0"/>
              </a:spcBef>
            </a:pPr>
            <a:r>
              <a:rPr lang="pt-BR" altLang="pt-BR" sz="3200" dirty="0" err="1"/>
              <a:t>Recording</a:t>
            </a:r>
            <a:r>
              <a:rPr lang="pt-BR" altLang="pt-BR" sz="3200" dirty="0"/>
              <a:t> </a:t>
            </a:r>
            <a:r>
              <a:rPr lang="pt-BR" altLang="pt-BR" sz="3200" dirty="0" err="1"/>
              <a:t>was</a:t>
            </a:r>
            <a:r>
              <a:rPr lang="pt-BR" altLang="pt-BR" sz="3200" dirty="0"/>
              <a:t> NOT </a:t>
            </a:r>
            <a:r>
              <a:rPr lang="pt-BR" altLang="pt-BR" sz="3200" dirty="0" err="1"/>
              <a:t>continuous</a:t>
            </a:r>
            <a:endParaRPr lang="pt-BR" altLang="pt-BR" sz="3200" dirty="0"/>
          </a:p>
          <a:p>
            <a:pPr marL="0" indent="0">
              <a:spcBef>
                <a:spcPct val="0"/>
              </a:spcBef>
              <a:buNone/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/>
              <a:t>Total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24h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</a:t>
            </a:r>
            <a:r>
              <a:rPr lang="pt-BR" altLang="pt-BR" sz="3600" dirty="0" err="1"/>
              <a:t>recording</a:t>
            </a:r>
            <a:endParaRPr lang="pt-BR" altLang="pt-BR" sz="3600" dirty="0"/>
          </a:p>
          <a:p>
            <a:pPr lvl="1">
              <a:spcBef>
                <a:spcPct val="0"/>
              </a:spcBef>
            </a:pPr>
            <a:r>
              <a:rPr lang="pt-BR" altLang="pt-BR" sz="3200" dirty="0"/>
              <a:t>11 SEG-Y files (10 GB)</a:t>
            </a:r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 marL="342900" lvl="1" indent="-342900">
              <a:spcBef>
                <a:spcPct val="0"/>
              </a:spcBef>
              <a:buFont typeface="Arial"/>
              <a:buChar char="•"/>
            </a:pPr>
            <a:endParaRPr lang="pt-BR" altLang="pt-BR" sz="2400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 lvl="1">
              <a:spcBef>
                <a:spcPct val="0"/>
              </a:spcBef>
            </a:pPr>
            <a:endParaRPr lang="en-US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46509" y="274638"/>
            <a:ext cx="11771697" cy="1143000"/>
          </a:xfrm>
        </p:spPr>
        <p:txBody>
          <a:bodyPr>
            <a:normAutofit/>
          </a:bodyPr>
          <a:lstStyle/>
          <a:p>
            <a:pPr algn="ctr"/>
            <a:r>
              <a:rPr lang="nb-NO" sz="4400" dirty="0">
                <a:latin typeface="Georgia" panose="02040502050405020303" pitchFamily="18" charset="0"/>
              </a:rPr>
              <a:t>Experimental Setup – Shallow Well (1)</a:t>
            </a:r>
          </a:p>
        </p:txBody>
      </p:sp>
    </p:spTree>
    <p:extLst>
      <p:ext uri="{BB962C8B-B14F-4D97-AF65-F5344CB8AC3E}">
        <p14:creationId xmlns:p14="http://schemas.microsoft.com/office/powerpoint/2010/main" val="2261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1220" y="1428751"/>
            <a:ext cx="11654726" cy="502548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t-BR" altLang="pt-BR" sz="3600" dirty="0"/>
              <a:t>24 </a:t>
            </a:r>
            <a:r>
              <a:rPr lang="pt-BR" altLang="pt-BR" sz="3600" dirty="0" err="1"/>
              <a:t>Hydrophones</a:t>
            </a:r>
            <a:endParaRPr lang="pt-BR" altLang="pt-BR" sz="3600" dirty="0"/>
          </a:p>
          <a:p>
            <a:pPr>
              <a:spcBef>
                <a:spcPct val="0"/>
              </a:spcBef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 err="1"/>
              <a:t>Sampling</a:t>
            </a:r>
            <a:r>
              <a:rPr lang="pt-BR" altLang="pt-BR" sz="3600" dirty="0"/>
              <a:t> </a:t>
            </a:r>
            <a:r>
              <a:rPr lang="pt-BR" altLang="pt-BR" sz="3600" dirty="0" err="1"/>
              <a:t>Frequency</a:t>
            </a:r>
            <a:r>
              <a:rPr lang="pt-BR" altLang="pt-BR" sz="3600" dirty="0"/>
              <a:t>: 1000 Hz</a:t>
            </a:r>
          </a:p>
          <a:p>
            <a:pPr lvl="1">
              <a:spcBef>
                <a:spcPct val="0"/>
              </a:spcBef>
            </a:pPr>
            <a:endParaRPr lang="pt-BR" altLang="pt-BR" sz="3200" dirty="0"/>
          </a:p>
          <a:p>
            <a:pPr>
              <a:spcBef>
                <a:spcPct val="0"/>
              </a:spcBef>
            </a:pPr>
            <a:r>
              <a:rPr lang="pt-BR" altLang="pt-BR" sz="3600" dirty="0" err="1"/>
              <a:t>Recording</a:t>
            </a:r>
            <a:r>
              <a:rPr lang="pt-BR" altLang="pt-BR" sz="3600" dirty="0"/>
              <a:t> </a:t>
            </a:r>
            <a:r>
              <a:rPr lang="pt-BR" altLang="pt-BR" sz="3600" dirty="0" err="1"/>
              <a:t>length</a:t>
            </a:r>
            <a:r>
              <a:rPr lang="pt-BR" altLang="pt-BR" sz="3600" dirty="0"/>
              <a:t>: 16s 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/>
              <a:t>Total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21h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</a:t>
            </a:r>
            <a:r>
              <a:rPr lang="pt-BR" altLang="pt-BR" sz="3600" dirty="0" err="1"/>
              <a:t>recording</a:t>
            </a:r>
            <a:endParaRPr lang="pt-BR" altLang="pt-BR" sz="3600" dirty="0"/>
          </a:p>
          <a:p>
            <a:pPr lvl="1">
              <a:spcBef>
                <a:spcPct val="0"/>
              </a:spcBef>
            </a:pPr>
            <a:r>
              <a:rPr lang="pt-BR" altLang="pt-BR" sz="3200" dirty="0"/>
              <a:t>6 SEG-Y files (5 GB)</a:t>
            </a:r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 marL="342900" lvl="1" indent="-342900">
              <a:spcBef>
                <a:spcPct val="0"/>
              </a:spcBef>
              <a:buFont typeface="Arial"/>
              <a:buChar char="•"/>
            </a:pPr>
            <a:endParaRPr lang="pt-BR" altLang="pt-BR" sz="2400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 lvl="1">
              <a:spcBef>
                <a:spcPct val="0"/>
              </a:spcBef>
            </a:pPr>
            <a:endParaRPr lang="en-US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46509" y="274638"/>
            <a:ext cx="11771697" cy="1143000"/>
          </a:xfrm>
        </p:spPr>
        <p:txBody>
          <a:bodyPr>
            <a:normAutofit/>
          </a:bodyPr>
          <a:lstStyle/>
          <a:p>
            <a:pPr algn="ctr"/>
            <a:r>
              <a:rPr lang="nb-NO" sz="4400" dirty="0">
                <a:latin typeface="Georgia" panose="02040502050405020303" pitchFamily="18" charset="0"/>
              </a:rPr>
              <a:t>Experimental Setup – Shallow Well (2)</a:t>
            </a:r>
          </a:p>
        </p:txBody>
      </p:sp>
    </p:spTree>
    <p:extLst>
      <p:ext uri="{BB962C8B-B14F-4D97-AF65-F5344CB8AC3E}">
        <p14:creationId xmlns:p14="http://schemas.microsoft.com/office/powerpoint/2010/main" val="7387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1220" y="1428751"/>
            <a:ext cx="11654726" cy="502548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t-BR" altLang="pt-BR" sz="3600" dirty="0"/>
              <a:t>24 </a:t>
            </a:r>
            <a:r>
              <a:rPr lang="pt-BR" altLang="pt-BR" sz="3600" dirty="0" err="1"/>
              <a:t>Hydrophones</a:t>
            </a:r>
            <a:r>
              <a:rPr lang="pt-BR" altLang="pt-BR" sz="3600" dirty="0"/>
              <a:t> (</a:t>
            </a:r>
            <a:r>
              <a:rPr lang="pt-BR" altLang="pt-BR" sz="3600" dirty="0" err="1"/>
              <a:t>shallow</a:t>
            </a:r>
            <a:r>
              <a:rPr lang="pt-BR" altLang="pt-BR" sz="3600" dirty="0"/>
              <a:t> </a:t>
            </a:r>
            <a:r>
              <a:rPr lang="pt-BR" altLang="pt-BR" sz="3600" dirty="0" err="1"/>
              <a:t>part</a:t>
            </a:r>
            <a:r>
              <a:rPr lang="pt-BR" altLang="pt-BR" sz="3600" dirty="0"/>
              <a:t>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</a:t>
            </a:r>
            <a:r>
              <a:rPr lang="pt-BR" altLang="pt-BR" sz="3600" dirty="0" err="1"/>
              <a:t>well</a:t>
            </a:r>
            <a:r>
              <a:rPr lang="pt-BR" altLang="pt-BR" sz="3600" dirty="0"/>
              <a:t>)</a:t>
            </a:r>
          </a:p>
          <a:p>
            <a:pPr>
              <a:spcBef>
                <a:spcPct val="0"/>
              </a:spcBef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 err="1"/>
              <a:t>Sampling</a:t>
            </a:r>
            <a:r>
              <a:rPr lang="pt-BR" altLang="pt-BR" sz="3600" dirty="0"/>
              <a:t> </a:t>
            </a:r>
            <a:r>
              <a:rPr lang="pt-BR" altLang="pt-BR" sz="3600" dirty="0" err="1"/>
              <a:t>Frequency</a:t>
            </a:r>
            <a:r>
              <a:rPr lang="pt-BR" altLang="pt-BR" sz="3600" dirty="0"/>
              <a:t>: 1000 Hz</a:t>
            </a:r>
          </a:p>
          <a:p>
            <a:pPr lvl="1">
              <a:spcBef>
                <a:spcPct val="0"/>
              </a:spcBef>
            </a:pPr>
            <a:endParaRPr lang="pt-BR" altLang="pt-BR" sz="3200" dirty="0"/>
          </a:p>
          <a:p>
            <a:pPr>
              <a:spcBef>
                <a:spcPct val="0"/>
              </a:spcBef>
            </a:pPr>
            <a:r>
              <a:rPr lang="pt-BR" altLang="pt-BR" sz="3600" dirty="0" err="1"/>
              <a:t>Recording</a:t>
            </a:r>
            <a:r>
              <a:rPr lang="pt-BR" altLang="pt-BR" sz="3600" dirty="0"/>
              <a:t> </a:t>
            </a:r>
            <a:r>
              <a:rPr lang="pt-BR" altLang="pt-BR" sz="3600" dirty="0" err="1"/>
              <a:t>length</a:t>
            </a:r>
            <a:r>
              <a:rPr lang="pt-BR" altLang="pt-BR" sz="3600" dirty="0"/>
              <a:t>: 16s 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/>
              <a:t>Total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22h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</a:t>
            </a:r>
            <a:r>
              <a:rPr lang="pt-BR" altLang="pt-BR" sz="3600" dirty="0" err="1"/>
              <a:t>recording</a:t>
            </a:r>
            <a:endParaRPr lang="pt-BR" altLang="pt-BR" sz="3600" dirty="0"/>
          </a:p>
          <a:p>
            <a:pPr lvl="1">
              <a:spcBef>
                <a:spcPct val="0"/>
              </a:spcBef>
            </a:pPr>
            <a:r>
              <a:rPr lang="pt-BR" altLang="pt-BR" sz="3200" dirty="0"/>
              <a:t>6 SEG-Y files (5.5 GB)</a:t>
            </a:r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 marL="342900" lvl="1" indent="-342900">
              <a:spcBef>
                <a:spcPct val="0"/>
              </a:spcBef>
              <a:buFont typeface="Arial"/>
              <a:buChar char="•"/>
            </a:pPr>
            <a:endParaRPr lang="pt-BR" altLang="pt-BR" sz="2400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 lvl="1">
              <a:spcBef>
                <a:spcPct val="0"/>
              </a:spcBef>
            </a:pPr>
            <a:endParaRPr lang="en-US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46509" y="274638"/>
            <a:ext cx="11771697" cy="1143000"/>
          </a:xfrm>
        </p:spPr>
        <p:txBody>
          <a:bodyPr>
            <a:normAutofit/>
          </a:bodyPr>
          <a:lstStyle/>
          <a:p>
            <a:pPr algn="ctr"/>
            <a:r>
              <a:rPr lang="nb-NO" sz="4400" dirty="0">
                <a:latin typeface="Georgia" panose="02040502050405020303" pitchFamily="18" charset="0"/>
              </a:rPr>
              <a:t>Experimental Setup – Deep Well </a:t>
            </a:r>
          </a:p>
        </p:txBody>
      </p:sp>
    </p:spTree>
    <p:extLst>
      <p:ext uri="{BB962C8B-B14F-4D97-AF65-F5344CB8AC3E}">
        <p14:creationId xmlns:p14="http://schemas.microsoft.com/office/powerpoint/2010/main" val="35502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6" y="83940"/>
            <a:ext cx="8387644" cy="62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31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2" cy="62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79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CAC3CBD-928A-418F-872A-75DA9DF4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57" y="83940"/>
            <a:ext cx="8387642" cy="62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32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0AD1173-7780-4EBD-9111-316271FAA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82" y="170499"/>
            <a:ext cx="7418427" cy="61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7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7B891B-3A9B-4B8C-9B5B-268325F8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48" y="102013"/>
            <a:ext cx="8413903" cy="630802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04732FA-7797-4B1B-9582-E9133211FB71}"/>
              </a:ext>
            </a:extLst>
          </p:cNvPr>
          <p:cNvSpPr/>
          <p:nvPr/>
        </p:nvSpPr>
        <p:spPr>
          <a:xfrm>
            <a:off x="2279176" y="4926842"/>
            <a:ext cx="6455391" cy="873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0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7B891B-3A9B-4B8C-9B5B-268325F8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48" y="102013"/>
            <a:ext cx="8413903" cy="63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3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1220" y="1428751"/>
            <a:ext cx="11654726" cy="502548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t-BR" altLang="pt-BR" sz="3600" dirty="0"/>
              <a:t>24 </a:t>
            </a:r>
            <a:r>
              <a:rPr lang="pt-BR" altLang="pt-BR" sz="3600" dirty="0" err="1"/>
              <a:t>Hydrophones</a:t>
            </a:r>
            <a:endParaRPr lang="pt-BR" altLang="pt-BR" sz="3600" dirty="0"/>
          </a:p>
          <a:p>
            <a:pPr>
              <a:spcBef>
                <a:spcPct val="0"/>
              </a:spcBef>
            </a:pPr>
            <a:endParaRPr lang="pt-BR" altLang="pt-BR" sz="3600" dirty="0"/>
          </a:p>
          <a:p>
            <a:pPr>
              <a:spcBef>
                <a:spcPct val="0"/>
              </a:spcBef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 err="1"/>
              <a:t>Sampling</a:t>
            </a:r>
            <a:r>
              <a:rPr lang="pt-BR" altLang="pt-BR" sz="3600" dirty="0"/>
              <a:t> </a:t>
            </a:r>
            <a:r>
              <a:rPr lang="pt-BR" altLang="pt-BR" sz="3600" dirty="0" err="1"/>
              <a:t>Frequency</a:t>
            </a:r>
            <a:r>
              <a:rPr lang="pt-BR" altLang="pt-BR" sz="3600" dirty="0"/>
              <a:t>: 1000 Hz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600" dirty="0"/>
          </a:p>
          <a:p>
            <a:pPr marL="0" indent="0">
              <a:spcBef>
                <a:spcPct val="0"/>
              </a:spcBef>
              <a:buNone/>
            </a:pPr>
            <a:endParaRPr lang="pt-BR" altLang="pt-BR" sz="3600" dirty="0"/>
          </a:p>
          <a:p>
            <a:pPr>
              <a:spcBef>
                <a:spcPct val="0"/>
              </a:spcBef>
            </a:pPr>
            <a:r>
              <a:rPr lang="pt-BR" altLang="pt-BR" sz="3600" dirty="0"/>
              <a:t>Total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21h </a:t>
            </a:r>
            <a:r>
              <a:rPr lang="pt-BR" altLang="pt-BR" sz="3600" dirty="0" err="1"/>
              <a:t>of</a:t>
            </a:r>
            <a:r>
              <a:rPr lang="pt-BR" altLang="pt-BR" sz="3600" dirty="0"/>
              <a:t> </a:t>
            </a:r>
            <a:r>
              <a:rPr lang="pt-BR" altLang="pt-BR" sz="3600" dirty="0" err="1"/>
              <a:t>recording</a:t>
            </a:r>
            <a:endParaRPr lang="pt-BR" altLang="pt-BR" sz="3600" dirty="0"/>
          </a:p>
          <a:p>
            <a:pPr lvl="1">
              <a:spcBef>
                <a:spcPct val="0"/>
              </a:spcBef>
            </a:pPr>
            <a:r>
              <a:rPr lang="pt-BR" altLang="pt-BR" sz="3200" dirty="0"/>
              <a:t>6 SEG-Y files (5 GB)</a:t>
            </a:r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 marL="342900" lvl="1" indent="-342900">
              <a:spcBef>
                <a:spcPct val="0"/>
              </a:spcBef>
              <a:buFont typeface="Arial"/>
              <a:buChar char="•"/>
            </a:pPr>
            <a:endParaRPr lang="pt-BR" altLang="pt-BR" sz="2400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 lvl="1">
              <a:spcBef>
                <a:spcPct val="0"/>
              </a:spcBef>
            </a:pPr>
            <a:endParaRPr lang="en-US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46509" y="274638"/>
            <a:ext cx="11771697" cy="1143000"/>
          </a:xfrm>
        </p:spPr>
        <p:txBody>
          <a:bodyPr>
            <a:normAutofit/>
          </a:bodyPr>
          <a:lstStyle/>
          <a:p>
            <a:pPr algn="ctr"/>
            <a:r>
              <a:rPr lang="nb-NO" sz="4400" dirty="0">
                <a:latin typeface="Georgia" panose="02040502050405020303" pitchFamily="18" charset="0"/>
              </a:rPr>
              <a:t>Experimental Setup – Shallow Well (2)</a:t>
            </a:r>
          </a:p>
        </p:txBody>
      </p:sp>
    </p:spTree>
    <p:extLst>
      <p:ext uri="{BB962C8B-B14F-4D97-AF65-F5344CB8AC3E}">
        <p14:creationId xmlns:p14="http://schemas.microsoft.com/office/powerpoint/2010/main" val="29417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7B891B-3A9B-4B8C-9B5B-268325F8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48" y="102013"/>
            <a:ext cx="8413903" cy="630802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9F8954F-55CB-42E4-85F4-AE1024F5718F}"/>
              </a:ext>
            </a:extLst>
          </p:cNvPr>
          <p:cNvSpPr/>
          <p:nvPr/>
        </p:nvSpPr>
        <p:spPr>
          <a:xfrm>
            <a:off x="2279176" y="4490114"/>
            <a:ext cx="6455391" cy="1310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2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7B891B-3A9B-4B8C-9B5B-268325F8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48" y="102013"/>
            <a:ext cx="8413903" cy="63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33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813</Words>
  <Application>Microsoft Office PowerPoint</Application>
  <PresentationFormat>Widescreen</PresentationFormat>
  <Paragraphs>190</Paragraphs>
  <Slides>48</Slides>
  <Notes>42</Notes>
  <HiddenSlides>8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Cambria Math</vt:lpstr>
      <vt:lpstr>Georgia</vt:lpstr>
      <vt:lpstr>Office-tema</vt:lpstr>
      <vt:lpstr>Calculation of tube wave velocity in a shallow borehole using passive seismic recordings</vt:lpstr>
      <vt:lpstr>Apresentação do PowerPoint</vt:lpstr>
      <vt:lpstr>Experimental Setup – Shallow Well (1)</vt:lpstr>
      <vt:lpstr>Apresentação do PowerPoint</vt:lpstr>
      <vt:lpstr>Apresentação do PowerPoint</vt:lpstr>
      <vt:lpstr>Apresentação do PowerPoint</vt:lpstr>
      <vt:lpstr>Experimental Setup – Shallow Well (2)</vt:lpstr>
      <vt:lpstr>Apresentação do PowerPoint</vt:lpstr>
      <vt:lpstr>Apresentação do PowerPoint</vt:lpstr>
      <vt:lpstr>Experimental Setup – Deep Well </vt:lpstr>
      <vt:lpstr>Apresentação do PowerPoint</vt:lpstr>
      <vt:lpstr>Apresentação do PowerPoint</vt:lpstr>
      <vt:lpstr>Cepstrum</vt:lpstr>
      <vt:lpstr>Apresentação do PowerPoint</vt:lpstr>
      <vt:lpstr>Apresentação do PowerPoint</vt:lpstr>
      <vt:lpstr>A History of the Cepstrum (Oppenheim &amp; Schafer, 2004)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Data Storage</vt:lpstr>
      <vt:lpstr>Conclusions</vt:lpstr>
      <vt:lpstr>Apresentação do PowerPoint</vt:lpstr>
      <vt:lpstr>Acknowledgments</vt:lpstr>
      <vt:lpstr>Experimental Setup – DAS </vt:lpstr>
      <vt:lpstr>Experimental Setup – Shallow Well (1)</vt:lpstr>
      <vt:lpstr>Experimental Setup – Shallow Well (2)</vt:lpstr>
      <vt:lpstr>Experimental Setup – Deep Well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Filipe Borges</cp:lastModifiedBy>
  <cp:revision>308</cp:revision>
  <dcterms:created xsi:type="dcterms:W3CDTF">2013-06-10T16:56:09Z</dcterms:created>
  <dcterms:modified xsi:type="dcterms:W3CDTF">2018-04-23T16:20:28Z</dcterms:modified>
</cp:coreProperties>
</file>