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7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8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8"/>
    <p:sldMasterId id="2147484175" r:id="rId9"/>
    <p:sldMasterId id="2147484188" r:id="rId10"/>
    <p:sldMasterId id="2147484204" r:id="rId11"/>
    <p:sldMasterId id="2147484219" r:id="rId12"/>
    <p:sldMasterId id="2147484234" r:id="rId13"/>
    <p:sldMasterId id="2147484250" r:id="rId14"/>
    <p:sldMasterId id="2147484265" r:id="rId15"/>
    <p:sldMasterId id="2147484280" r:id="rId16"/>
  </p:sldMasterIdLst>
  <p:notesMasterIdLst>
    <p:notesMasterId r:id="rId43"/>
  </p:notesMasterIdLst>
  <p:handoutMasterIdLst>
    <p:handoutMasterId r:id="rId44"/>
  </p:handoutMasterIdLst>
  <p:sldIdLst>
    <p:sldId id="301" r:id="rId17"/>
    <p:sldId id="353" r:id="rId18"/>
    <p:sldId id="327" r:id="rId19"/>
    <p:sldId id="332" r:id="rId20"/>
    <p:sldId id="349" r:id="rId21"/>
    <p:sldId id="378" r:id="rId22"/>
    <p:sldId id="379" r:id="rId23"/>
    <p:sldId id="334" r:id="rId24"/>
    <p:sldId id="306" r:id="rId25"/>
    <p:sldId id="337" r:id="rId26"/>
    <p:sldId id="381" r:id="rId27"/>
    <p:sldId id="335" r:id="rId28"/>
    <p:sldId id="374" r:id="rId29"/>
    <p:sldId id="373" r:id="rId30"/>
    <p:sldId id="340" r:id="rId31"/>
    <p:sldId id="342" r:id="rId32"/>
    <p:sldId id="341" r:id="rId33"/>
    <p:sldId id="343" r:id="rId34"/>
    <p:sldId id="368" r:id="rId35"/>
    <p:sldId id="380" r:id="rId36"/>
    <p:sldId id="375" r:id="rId37"/>
    <p:sldId id="376" r:id="rId38"/>
    <p:sldId id="361" r:id="rId39"/>
    <p:sldId id="362" r:id="rId40"/>
    <p:sldId id="372" r:id="rId41"/>
    <p:sldId id="358" r:id="rId42"/>
  </p:sldIdLst>
  <p:sldSz cx="9144000" cy="6858000" type="screen4x3"/>
  <p:notesSz cx="6819900" cy="9931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00FF00"/>
    <a:srgbClr val="999999"/>
    <a:srgbClr val="666666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2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-1734" y="-96"/>
      </p:cViewPr>
      <p:guideLst>
        <p:guide orient="horz" pos="1920"/>
        <p:guide orient="horz" pos="887"/>
        <p:guide orient="horz" pos="2840"/>
        <p:guide orient="horz" pos="1855"/>
        <p:guide orient="horz" pos="824"/>
        <p:guide orient="horz" pos="2784"/>
        <p:guide orient="horz" pos="3759"/>
        <p:guide orient="horz" pos="3713"/>
        <p:guide pos="2843"/>
        <p:guide pos="1998"/>
        <p:guide pos="1932"/>
        <p:guide pos="3828"/>
        <p:guide pos="2917"/>
        <p:guide pos="3772"/>
        <p:guide pos="158"/>
        <p:guide pos="565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1.xml"/><Relationship Id="rId13" Type="http://schemas.openxmlformats.org/officeDocument/2006/relationships/slideMaster" Target="slideMasters/slideMaster6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3" Type="http://schemas.openxmlformats.org/officeDocument/2006/relationships/customXml" Target="../customXml/item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theme" Target="theme/theme1.xml"/><Relationship Id="rId7" Type="http://schemas.openxmlformats.org/officeDocument/2006/relationships/customXml" Target="../customXml/item7.xml"/><Relationship Id="rId12" Type="http://schemas.openxmlformats.org/officeDocument/2006/relationships/slideMaster" Target="slideMasters/slideMaster5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9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Master" Target="slideMasters/slideMaster4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Master" Target="slideMasters/slideMaster8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3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2.xml"/><Relationship Id="rId14" Type="http://schemas.openxmlformats.org/officeDocument/2006/relationships/slideMaster" Target="slideMasters/slideMaster7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657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3032" y="0"/>
            <a:ext cx="2955290" cy="49657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3409A4B-9660-4647-9BBD-4A42BBDA3B23}" type="datetimeFigureOut">
              <a:rPr lang="en-GB"/>
              <a:pPr>
                <a:defRPr/>
              </a:pPr>
              <a:t>24/04/2015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55290" cy="49657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3032" y="9433106"/>
            <a:ext cx="2955290" cy="49657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9F990BE-AEA7-47D3-9CF1-14656F3B17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039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8EA7BD99-D0A8-41B0-ADAB-A57EE6139A35}" type="datetimeFigureOut">
              <a:rPr lang="en-US"/>
              <a:pPr>
                <a:defRPr/>
              </a:pPr>
              <a:t>4/24/2015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5113" y="744538"/>
            <a:ext cx="3282950" cy="2463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02564" y="3322537"/>
            <a:ext cx="6085813" cy="6100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3032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3CFF7843-4A54-4223-9875-8725E644BD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5877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Velocity</a:t>
            </a:r>
            <a:r>
              <a:rPr lang="nb-NO" dirty="0" smtClean="0"/>
              <a:t>, heat </a:t>
            </a:r>
            <a:r>
              <a:rPr lang="nb-NO" dirty="0" err="1" smtClean="0"/>
              <a:t>cond</a:t>
            </a:r>
            <a:r>
              <a:rPr lang="nb-NO" dirty="0" smtClean="0"/>
              <a:t>,</a:t>
            </a:r>
            <a:r>
              <a:rPr lang="nb-NO" baseline="0" dirty="0" smtClean="0"/>
              <a:t> temp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F33C9-39E6-45A9-B9E6-7B02CB2CFF4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39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Velocity</a:t>
            </a:r>
            <a:r>
              <a:rPr lang="nb-NO" dirty="0" smtClean="0"/>
              <a:t>, heat </a:t>
            </a:r>
            <a:r>
              <a:rPr lang="nb-NO" dirty="0" err="1" smtClean="0"/>
              <a:t>cond</a:t>
            </a:r>
            <a:r>
              <a:rPr lang="nb-NO" dirty="0" smtClean="0"/>
              <a:t>,</a:t>
            </a:r>
            <a:r>
              <a:rPr lang="nb-NO" baseline="0" dirty="0" smtClean="0"/>
              <a:t> temp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F33C9-39E6-45A9-B9E6-7B02CB2CFF4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39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TBrent</a:t>
            </a:r>
            <a:r>
              <a:rPr lang="nb-NO" dirty="0" smtClean="0"/>
              <a:t> temp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F33C9-39E6-45A9-B9E6-7B02CB2CFF4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28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Top</a:t>
            </a:r>
            <a:r>
              <a:rPr lang="nb-NO" dirty="0" smtClean="0"/>
              <a:t> Brent </a:t>
            </a:r>
            <a:r>
              <a:rPr lang="nb-NO" dirty="0" err="1" smtClean="0"/>
              <a:t>Vquartz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F33C9-39E6-45A9-B9E6-7B02CB2CFF4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84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BCU temp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F33C9-39E6-45A9-B9E6-7B02CB2CFF4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28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BCU </a:t>
            </a:r>
            <a:r>
              <a:rPr lang="nb-NO" dirty="0" err="1" smtClean="0"/>
              <a:t>transformation</a:t>
            </a:r>
            <a:r>
              <a:rPr lang="nb-NO" dirty="0" smtClean="0"/>
              <a:t> </a:t>
            </a:r>
            <a:r>
              <a:rPr lang="nb-NO" dirty="0" err="1" smtClean="0"/>
              <a:t>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F33C9-39E6-45A9-B9E6-7B02CB2CFF4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55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2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goBlac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" t="5869" r="4056" b="7185"/>
          <a:stretch>
            <a:fillRect/>
          </a:stretch>
        </p:blipFill>
        <p:spPr bwMode="gray">
          <a:xfrm>
            <a:off x="7740650" y="188913"/>
            <a:ext cx="12239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ransBox"/>
          <p:cNvSpPr>
            <a:spLocks/>
          </p:cNvSpPr>
          <p:nvPr/>
        </p:nvSpPr>
        <p:spPr bwMode="auto">
          <a:xfrm rot="16200000" flipH="1">
            <a:off x="3186906" y="904081"/>
            <a:ext cx="2765425" cy="9148763"/>
          </a:xfrm>
          <a:custGeom>
            <a:avLst/>
            <a:gdLst>
              <a:gd name="T0" fmla="*/ 0 w 2764827"/>
              <a:gd name="T1" fmla="*/ 2147483647 h 6865848"/>
              <a:gd name="T2" fmla="*/ 968575 w 2764827"/>
              <a:gd name="T3" fmla="*/ 3321200 h 6865848"/>
              <a:gd name="T4" fmla="*/ 2780417 w 2764827"/>
              <a:gd name="T5" fmla="*/ 0 h 6865848"/>
              <a:gd name="T6" fmla="*/ 2779387 w 2764827"/>
              <a:gd name="T7" fmla="*/ 2147483647 h 6865848"/>
              <a:gd name="T8" fmla="*/ 0 w 2764827"/>
              <a:gd name="T9" fmla="*/ 2147483647 h 68658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64827" h="6865848">
                <a:moveTo>
                  <a:pt x="0" y="6865848"/>
                </a:moveTo>
                <a:lnTo>
                  <a:pt x="963146" y="1430"/>
                </a:lnTo>
                <a:lnTo>
                  <a:pt x="2764827" y="0"/>
                </a:lnTo>
                <a:cubicBezTo>
                  <a:pt x="2763851" y="2288032"/>
                  <a:pt x="2764779" y="4572255"/>
                  <a:pt x="2763803" y="6860287"/>
                </a:cubicBezTo>
                <a:lnTo>
                  <a:pt x="0" y="6865848"/>
                </a:lnTo>
                <a:close/>
              </a:path>
            </a:pathLst>
          </a:cu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6" name="WhiteBox"/>
          <p:cNvSpPr>
            <a:spLocks/>
          </p:cNvSpPr>
          <p:nvPr/>
        </p:nvSpPr>
        <p:spPr bwMode="gray">
          <a:xfrm>
            <a:off x="6818313" y="0"/>
            <a:ext cx="2325687" cy="6859588"/>
          </a:xfrm>
          <a:custGeom>
            <a:avLst/>
            <a:gdLst>
              <a:gd name="T0" fmla="*/ 0 w 2324772"/>
              <a:gd name="T1" fmla="*/ 6847834 h 6860287"/>
              <a:gd name="T2" fmla="*/ 730553 w 2324772"/>
              <a:gd name="T3" fmla="*/ 0 h 6860287"/>
              <a:gd name="T4" fmla="*/ 2348680 w 2324772"/>
              <a:gd name="T5" fmla="*/ 0 h 6860287"/>
              <a:gd name="T6" fmla="*/ 2347645 w 2324772"/>
              <a:gd name="T7" fmla="*/ 6849420 h 6860287"/>
              <a:gd name="T8" fmla="*/ 0 w 2324772"/>
              <a:gd name="T9" fmla="*/ 6847834 h 68602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24772" h="6860287">
                <a:moveTo>
                  <a:pt x="0" y="6858699"/>
                </a:moveTo>
                <a:lnTo>
                  <a:pt x="723116" y="0"/>
                </a:lnTo>
                <a:lnTo>
                  <a:pt x="2324772" y="0"/>
                </a:lnTo>
                <a:cubicBezTo>
                  <a:pt x="2323796" y="2288032"/>
                  <a:pt x="2324724" y="4572255"/>
                  <a:pt x="2323748" y="6860287"/>
                </a:cubicBezTo>
                <a:lnTo>
                  <a:pt x="0" y="6858699"/>
                </a:lnTo>
                <a:close/>
              </a:path>
            </a:pathLst>
          </a:custGeom>
          <a:solidFill>
            <a:srgbClr val="333333"/>
          </a:solidFill>
          <a:ln w="3175" cap="flat" cmpd="sng" algn="ctr">
            <a:solidFill>
              <a:srgbClr val="333333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endParaRPr lang="en-GB"/>
          </a:p>
        </p:txBody>
      </p:sp>
      <p:pic>
        <p:nvPicPr>
          <p:cNvPr id="7" name="LogoWhit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" t="5966" r="4498" b="2028"/>
          <a:stretch>
            <a:fillRect/>
          </a:stretch>
        </p:blipFill>
        <p:spPr bwMode="ltGray">
          <a:xfrm>
            <a:off x="7740650" y="188913"/>
            <a:ext cx="1223963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5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50825" y="5051425"/>
            <a:ext cx="6510338" cy="1025525"/>
          </a:xfrm>
        </p:spPr>
        <p:txBody>
          <a:bodyPr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250825" y="6175375"/>
            <a:ext cx="6510338" cy="561975"/>
          </a:xfrm>
        </p:spPr>
        <p:txBody>
          <a:bodyPr/>
          <a:lstStyle>
            <a:lvl1pPr marL="0" indent="0">
              <a:lnSpc>
                <a:spcPct val="95000"/>
              </a:lnSpc>
              <a:buFont typeface="Arial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8" name="TxtClassification"/>
          <p:cNvSpPr>
            <a:spLocks noGrp="1"/>
          </p:cNvSpPr>
          <p:nvPr>
            <p:ph type="dt" sz="quarter" idx="10"/>
          </p:nvPr>
        </p:nvSpPr>
        <p:spPr bwMode="gray">
          <a:xfrm>
            <a:off x="7735824" y="6548374"/>
            <a:ext cx="1079500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r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2013-10-21</a:t>
            </a:r>
            <a:endParaRPr lang="en-US"/>
          </a:p>
        </p:txBody>
      </p:sp>
      <p:sp>
        <p:nvSpPr>
          <p:cNvPr id="9" name="TxtFooter"/>
          <p:cNvSpPr>
            <a:spLocks noGrp="1"/>
          </p:cNvSpPr>
          <p:nvPr>
            <p:ph type="ftr" sz="quarter" idx="11"/>
          </p:nvPr>
        </p:nvSpPr>
        <p:spPr>
          <a:xfrm>
            <a:off x="6897624" y="6548374"/>
            <a:ext cx="2476500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04754"/>
      </p:ext>
    </p:extLst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6138863"/>
            <a:ext cx="914717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13886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da-DK" noProof="0" dirty="0"/>
          </a:p>
        </p:txBody>
      </p:sp>
      <p:sp>
        <p:nvSpPr>
          <p:cNvPr id="5" name="TxtClassification"/>
          <p:cNvSpPr>
            <a:spLocks noGrp="1"/>
          </p:cNvSpPr>
          <p:nvPr>
            <p:ph type="dt" sz="quarter" idx="10"/>
          </p:nvPr>
        </p:nvSpPr>
        <p:spPr bwMode="gray">
          <a:xfrm>
            <a:off x="1843024" y="6542024"/>
            <a:ext cx="10810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2013-10-21</a:t>
            </a:r>
            <a:endParaRPr lang="en-US"/>
          </a:p>
        </p:txBody>
      </p:sp>
      <p:sp>
        <p:nvSpPr>
          <p:cNvPr id="6" name="TxtPageNumber"/>
          <p:cNvSpPr>
            <a:spLocks noGrp="1"/>
          </p:cNvSpPr>
          <p:nvPr>
            <p:ph type="sldNum" sz="quarter" idx="11"/>
          </p:nvPr>
        </p:nvSpPr>
        <p:spPr bwMode="gray">
          <a:xfrm>
            <a:off x="250825" y="6542024"/>
            <a:ext cx="357124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3441B6F3-2C2B-4611-9B8F-BD23CCBACC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xtFooter"/>
          <p:cNvSpPr>
            <a:spLocks noGrp="1"/>
          </p:cNvSpPr>
          <p:nvPr>
            <p:ph type="ftr" sz="quarter" idx="12"/>
          </p:nvPr>
        </p:nvSpPr>
        <p:spPr>
          <a:xfrm>
            <a:off x="517525" y="6542024"/>
            <a:ext cx="20716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57915"/>
      </p:ext>
    </p:extLst>
  </p:cSld>
  <p:clrMapOvr>
    <a:masterClrMapping/>
  </p:clrMapOvr>
  <p:hf hdr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TxtClassification"/>
          <p:cNvSpPr>
            <a:spLocks noGrp="1"/>
          </p:cNvSpPr>
          <p:nvPr>
            <p:ph type="dt" sz="quarter" idx="10"/>
          </p:nvPr>
        </p:nvSpPr>
        <p:spPr bwMode="gray">
          <a:xfrm>
            <a:off x="1843024" y="6542024"/>
            <a:ext cx="10810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2014-03-07</a:t>
            </a:r>
            <a:endParaRPr lang="en-US"/>
          </a:p>
        </p:txBody>
      </p:sp>
      <p:sp>
        <p:nvSpPr>
          <p:cNvPr id="5" name="TxtPageNumber"/>
          <p:cNvSpPr>
            <a:spLocks noGrp="1"/>
          </p:cNvSpPr>
          <p:nvPr>
            <p:ph type="sldNum" sz="quarter" idx="11"/>
          </p:nvPr>
        </p:nvSpPr>
        <p:spPr bwMode="gray">
          <a:xfrm>
            <a:off x="250825" y="6542024"/>
            <a:ext cx="357124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476DDB3A-4A19-4646-A328-BE823E825C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xtFooter"/>
          <p:cNvSpPr>
            <a:spLocks noGrp="1"/>
          </p:cNvSpPr>
          <p:nvPr>
            <p:ph type="ftr" sz="quarter" idx="12"/>
          </p:nvPr>
        </p:nvSpPr>
        <p:spPr>
          <a:xfrm>
            <a:off x="517525" y="6542024"/>
            <a:ext cx="20716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17314"/>
      </p:ext>
    </p:extLst>
  </p:cSld>
  <p:clrMapOvr>
    <a:masterClrMapping/>
  </p:clrMapOvr>
  <p:hf hdr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566863"/>
            <a:ext cx="4244975" cy="432117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7719" y="1566863"/>
            <a:ext cx="4244975" cy="432117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5" name="TxtClassification"/>
          <p:cNvSpPr>
            <a:spLocks noGrp="1"/>
          </p:cNvSpPr>
          <p:nvPr>
            <p:ph type="dt" sz="quarter" idx="10"/>
          </p:nvPr>
        </p:nvSpPr>
        <p:spPr bwMode="gray">
          <a:xfrm>
            <a:off x="1843024" y="6542024"/>
            <a:ext cx="10810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2014-03-07</a:t>
            </a:r>
            <a:endParaRPr lang="en-US"/>
          </a:p>
        </p:txBody>
      </p:sp>
      <p:sp>
        <p:nvSpPr>
          <p:cNvPr id="6" name="TxtPageNumber"/>
          <p:cNvSpPr>
            <a:spLocks noGrp="1"/>
          </p:cNvSpPr>
          <p:nvPr>
            <p:ph type="sldNum" sz="quarter" idx="11"/>
          </p:nvPr>
        </p:nvSpPr>
        <p:spPr bwMode="gray">
          <a:xfrm>
            <a:off x="250825" y="6542024"/>
            <a:ext cx="357124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BC0A67F1-CC5C-46AC-BBA9-32703762FF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xtFooter"/>
          <p:cNvSpPr>
            <a:spLocks noGrp="1"/>
          </p:cNvSpPr>
          <p:nvPr>
            <p:ph type="ftr" sz="quarter" idx="12"/>
          </p:nvPr>
        </p:nvSpPr>
        <p:spPr>
          <a:xfrm>
            <a:off x="517525" y="6542024"/>
            <a:ext cx="20716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98135"/>
      </p:ext>
    </p:extLst>
  </p:cSld>
  <p:clrMapOvr>
    <a:masterClrMapping/>
  </p:clrMapOvr>
  <p:hf hdr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xtClassification"/>
          <p:cNvSpPr>
            <a:spLocks noGrp="1"/>
          </p:cNvSpPr>
          <p:nvPr>
            <p:ph type="dt" sz="quarter" idx="10"/>
          </p:nvPr>
        </p:nvSpPr>
        <p:spPr bwMode="gray">
          <a:xfrm>
            <a:off x="1843024" y="6542024"/>
            <a:ext cx="10810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2014-03-07</a:t>
            </a:r>
            <a:endParaRPr lang="en-US"/>
          </a:p>
        </p:txBody>
      </p:sp>
      <p:sp>
        <p:nvSpPr>
          <p:cNvPr id="4" name="TxtPageNumber"/>
          <p:cNvSpPr>
            <a:spLocks noGrp="1"/>
          </p:cNvSpPr>
          <p:nvPr>
            <p:ph type="sldNum" sz="quarter" idx="11"/>
          </p:nvPr>
        </p:nvSpPr>
        <p:spPr bwMode="gray">
          <a:xfrm>
            <a:off x="250825" y="6542024"/>
            <a:ext cx="357124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804F4AB9-5D69-464F-960E-7730CCA1FF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xtFooter"/>
          <p:cNvSpPr>
            <a:spLocks noGrp="1"/>
          </p:cNvSpPr>
          <p:nvPr>
            <p:ph type="ftr" sz="quarter" idx="12"/>
          </p:nvPr>
        </p:nvSpPr>
        <p:spPr>
          <a:xfrm>
            <a:off x="517525" y="6542024"/>
            <a:ext cx="20716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56555"/>
      </p:ext>
    </p:extLst>
  </p:cSld>
  <p:clrMapOvr>
    <a:masterClrMapping/>
  </p:clrMapOvr>
  <p:hf hdr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50825" y="2241550"/>
            <a:ext cx="864235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68825" y="2420938"/>
            <a:ext cx="0" cy="34671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4" y="1566863"/>
            <a:ext cx="4266000" cy="6080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4" y="2420888"/>
            <a:ext cx="4267200" cy="34671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5975" y="1566863"/>
            <a:ext cx="4266000" cy="6080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5975" y="2420888"/>
            <a:ext cx="4266000" cy="34671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9" name="TxtClassification"/>
          <p:cNvSpPr>
            <a:spLocks noGrp="1"/>
          </p:cNvSpPr>
          <p:nvPr>
            <p:ph type="dt" sz="quarter" idx="10"/>
          </p:nvPr>
        </p:nvSpPr>
        <p:spPr bwMode="gray">
          <a:xfrm>
            <a:off x="1843024" y="6542024"/>
            <a:ext cx="10810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2014-03-07</a:t>
            </a:r>
            <a:endParaRPr lang="en-US"/>
          </a:p>
        </p:txBody>
      </p:sp>
      <p:sp>
        <p:nvSpPr>
          <p:cNvPr id="10" name="TxtPageNumber"/>
          <p:cNvSpPr>
            <a:spLocks noGrp="1"/>
          </p:cNvSpPr>
          <p:nvPr>
            <p:ph type="sldNum" sz="quarter" idx="11"/>
          </p:nvPr>
        </p:nvSpPr>
        <p:spPr bwMode="gray">
          <a:xfrm>
            <a:off x="250825" y="6542024"/>
            <a:ext cx="357124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8CDE5B88-F416-47B4-B09F-84529EC181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xtFooter"/>
          <p:cNvSpPr>
            <a:spLocks noGrp="1"/>
          </p:cNvSpPr>
          <p:nvPr>
            <p:ph type="ftr" sz="quarter" idx="12"/>
          </p:nvPr>
        </p:nvSpPr>
        <p:spPr>
          <a:xfrm>
            <a:off x="517525" y="6542024"/>
            <a:ext cx="20716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56516"/>
      </p:ext>
    </p:extLst>
  </p:cSld>
  <p:clrMapOvr>
    <a:masterClrMapping/>
  </p:clrMapOvr>
  <p:hf hdr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566863"/>
            <a:ext cx="9147600" cy="4321175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xtClassification"/>
          <p:cNvSpPr>
            <a:spLocks noGrp="1"/>
          </p:cNvSpPr>
          <p:nvPr>
            <p:ph type="dt" sz="quarter" idx="11"/>
          </p:nvPr>
        </p:nvSpPr>
        <p:spPr bwMode="gray">
          <a:xfrm>
            <a:off x="1843024" y="6542024"/>
            <a:ext cx="10810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2014-03-07</a:t>
            </a:r>
            <a:endParaRPr lang="en-US"/>
          </a:p>
        </p:txBody>
      </p:sp>
      <p:sp>
        <p:nvSpPr>
          <p:cNvPr id="5" name="TxtPageNumber"/>
          <p:cNvSpPr>
            <a:spLocks noGrp="1"/>
          </p:cNvSpPr>
          <p:nvPr>
            <p:ph type="sldNum" sz="quarter" idx="12"/>
          </p:nvPr>
        </p:nvSpPr>
        <p:spPr bwMode="gray">
          <a:xfrm>
            <a:off x="250825" y="6542024"/>
            <a:ext cx="357124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1FCA84C5-4B09-4D45-B028-EAC1CA8584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xtFooter"/>
          <p:cNvSpPr>
            <a:spLocks noGrp="1"/>
          </p:cNvSpPr>
          <p:nvPr>
            <p:ph type="ftr" sz="quarter" idx="13"/>
          </p:nvPr>
        </p:nvSpPr>
        <p:spPr>
          <a:xfrm>
            <a:off x="517525" y="6542024"/>
            <a:ext cx="20716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95971"/>
      </p:ext>
    </p:extLst>
  </p:cSld>
  <p:clrMapOvr>
    <a:masterClrMapping/>
  </p:clrMapOvr>
  <p:hf hdr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4" name="Content Placeholder 6"/>
          <p:cNvSpPr>
            <a:spLocks noGrp="1"/>
          </p:cNvSpPr>
          <p:nvPr>
            <p:ph sz="quarter" idx="16"/>
          </p:nvPr>
        </p:nvSpPr>
        <p:spPr>
          <a:xfrm>
            <a:off x="250825" y="1566862"/>
            <a:ext cx="2804400" cy="432117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sz="quarter" idx="17"/>
          </p:nvPr>
        </p:nvSpPr>
        <p:spPr>
          <a:xfrm>
            <a:off x="3165475" y="1566862"/>
            <a:ext cx="2804400" cy="432117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8"/>
          </p:nvPr>
        </p:nvSpPr>
        <p:spPr>
          <a:xfrm>
            <a:off x="6084888" y="1566862"/>
            <a:ext cx="2804400" cy="432117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xtClassification"/>
          <p:cNvSpPr>
            <a:spLocks noGrp="1"/>
          </p:cNvSpPr>
          <p:nvPr>
            <p:ph type="dt" sz="quarter" idx="19"/>
          </p:nvPr>
        </p:nvSpPr>
        <p:spPr bwMode="gray">
          <a:xfrm>
            <a:off x="1843024" y="6542024"/>
            <a:ext cx="10810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2014-03-07</a:t>
            </a:r>
            <a:endParaRPr lang="en-US"/>
          </a:p>
        </p:txBody>
      </p:sp>
      <p:sp>
        <p:nvSpPr>
          <p:cNvPr id="8" name="TxtPageNumber"/>
          <p:cNvSpPr>
            <a:spLocks noGrp="1"/>
          </p:cNvSpPr>
          <p:nvPr>
            <p:ph type="sldNum" sz="quarter" idx="20"/>
          </p:nvPr>
        </p:nvSpPr>
        <p:spPr bwMode="gray">
          <a:xfrm>
            <a:off x="250825" y="6542024"/>
            <a:ext cx="357124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1ECDCB26-D3FE-424D-BED9-AB44E896E1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xtFooter"/>
          <p:cNvSpPr>
            <a:spLocks noGrp="1"/>
          </p:cNvSpPr>
          <p:nvPr>
            <p:ph type="ftr" sz="quarter" idx="21"/>
          </p:nvPr>
        </p:nvSpPr>
        <p:spPr>
          <a:xfrm>
            <a:off x="517525" y="6542024"/>
            <a:ext cx="20716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3682"/>
      </p:ext>
    </p:extLst>
  </p:cSld>
  <p:clrMapOvr>
    <a:masterClrMapping/>
  </p:clrMapOvr>
  <p:hf hdr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13"/>
          <p:cNvSpPr>
            <a:spLocks noGrp="1"/>
          </p:cNvSpPr>
          <p:nvPr>
            <p:ph sz="quarter" idx="19"/>
          </p:nvPr>
        </p:nvSpPr>
        <p:spPr>
          <a:xfrm>
            <a:off x="250825" y="4521200"/>
            <a:ext cx="2804400" cy="1353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889000" indent="0">
              <a:buNone/>
              <a:defRPr sz="1400"/>
            </a:lvl3pPr>
            <a:lvl4pPr marL="1344612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6"/>
          <p:cNvSpPr>
            <a:spLocks noGrp="1"/>
          </p:cNvSpPr>
          <p:nvPr>
            <p:ph sz="quarter" idx="16"/>
          </p:nvPr>
        </p:nvSpPr>
        <p:spPr>
          <a:xfrm>
            <a:off x="250825" y="1566862"/>
            <a:ext cx="2804400" cy="28463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sz="quarter" idx="17"/>
          </p:nvPr>
        </p:nvSpPr>
        <p:spPr>
          <a:xfrm>
            <a:off x="3165475" y="1566862"/>
            <a:ext cx="2804400" cy="28463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8"/>
          </p:nvPr>
        </p:nvSpPr>
        <p:spPr>
          <a:xfrm>
            <a:off x="6084888" y="1566862"/>
            <a:ext cx="2804400" cy="28463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20"/>
          </p:nvPr>
        </p:nvSpPr>
        <p:spPr>
          <a:xfrm>
            <a:off x="3165475" y="4521200"/>
            <a:ext cx="2804400" cy="1353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889000" indent="0">
              <a:buNone/>
              <a:defRPr sz="1400"/>
            </a:lvl3pPr>
            <a:lvl4pPr marL="1344612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13"/>
          <p:cNvSpPr>
            <a:spLocks noGrp="1"/>
          </p:cNvSpPr>
          <p:nvPr>
            <p:ph sz="quarter" idx="21"/>
          </p:nvPr>
        </p:nvSpPr>
        <p:spPr>
          <a:xfrm>
            <a:off x="6084888" y="4521200"/>
            <a:ext cx="2804400" cy="1353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889000" indent="0">
              <a:buNone/>
              <a:defRPr sz="1400"/>
            </a:lvl3pPr>
            <a:lvl4pPr marL="1344612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xtClassification"/>
          <p:cNvSpPr>
            <a:spLocks noGrp="1"/>
          </p:cNvSpPr>
          <p:nvPr>
            <p:ph type="dt" sz="quarter" idx="22"/>
          </p:nvPr>
        </p:nvSpPr>
        <p:spPr bwMode="gray">
          <a:xfrm>
            <a:off x="1843024" y="6542024"/>
            <a:ext cx="10810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2014-03-07</a:t>
            </a:r>
            <a:endParaRPr lang="en-US"/>
          </a:p>
        </p:txBody>
      </p:sp>
      <p:sp>
        <p:nvSpPr>
          <p:cNvPr id="10" name="TxtPageNumber"/>
          <p:cNvSpPr>
            <a:spLocks noGrp="1"/>
          </p:cNvSpPr>
          <p:nvPr>
            <p:ph type="sldNum" sz="quarter" idx="23"/>
          </p:nvPr>
        </p:nvSpPr>
        <p:spPr bwMode="gray">
          <a:xfrm>
            <a:off x="250825" y="6542024"/>
            <a:ext cx="357124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BB223023-A4A7-4CB9-BA31-C4ED18AF5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xtFooter"/>
          <p:cNvSpPr>
            <a:spLocks noGrp="1"/>
          </p:cNvSpPr>
          <p:nvPr>
            <p:ph type="ftr" sz="quarter" idx="24"/>
          </p:nvPr>
        </p:nvSpPr>
        <p:spPr>
          <a:xfrm>
            <a:off x="517525" y="6542024"/>
            <a:ext cx="20716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89997"/>
      </p:ext>
    </p:extLst>
  </p:cSld>
  <p:clrMapOvr>
    <a:masterClrMapping/>
  </p:clrMapOvr>
  <p:hf hdr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xtClassification"/>
          <p:cNvSpPr>
            <a:spLocks noGrp="1"/>
          </p:cNvSpPr>
          <p:nvPr>
            <p:ph type="dt" sz="quarter" idx="10"/>
          </p:nvPr>
        </p:nvSpPr>
        <p:spPr bwMode="gray">
          <a:xfrm>
            <a:off x="1843024" y="6542024"/>
            <a:ext cx="10810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2014-03-07</a:t>
            </a:r>
            <a:endParaRPr lang="en-US"/>
          </a:p>
        </p:txBody>
      </p:sp>
      <p:sp>
        <p:nvSpPr>
          <p:cNvPr id="3" name="TxtPageNumber"/>
          <p:cNvSpPr>
            <a:spLocks noGrp="1"/>
          </p:cNvSpPr>
          <p:nvPr>
            <p:ph type="sldNum" sz="quarter" idx="11"/>
          </p:nvPr>
        </p:nvSpPr>
        <p:spPr bwMode="gray">
          <a:xfrm>
            <a:off x="250825" y="6542024"/>
            <a:ext cx="357124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1C9ED0A2-7BBE-4FC8-8AD4-486677C01A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xtFooter"/>
          <p:cNvSpPr>
            <a:spLocks noGrp="1"/>
          </p:cNvSpPr>
          <p:nvPr>
            <p:ph type="ftr" sz="quarter" idx="12"/>
          </p:nvPr>
        </p:nvSpPr>
        <p:spPr>
          <a:xfrm>
            <a:off x="517525" y="6542024"/>
            <a:ext cx="20716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2036"/>
      </p:ext>
    </p:extLst>
  </p:cSld>
  <p:clrMapOvr>
    <a:masterClrMapping/>
  </p:clrMapOvr>
  <p:hf hdr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6138863"/>
            <a:ext cx="914717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13886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da-DK" noProof="0" dirty="0"/>
          </a:p>
        </p:txBody>
      </p:sp>
      <p:sp>
        <p:nvSpPr>
          <p:cNvPr id="5" name="TxtClassification"/>
          <p:cNvSpPr>
            <a:spLocks noGrp="1"/>
          </p:cNvSpPr>
          <p:nvPr>
            <p:ph type="dt" sz="quarter" idx="10"/>
          </p:nvPr>
        </p:nvSpPr>
        <p:spPr bwMode="gray">
          <a:xfrm>
            <a:off x="1843024" y="6542024"/>
            <a:ext cx="10810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2014-03-07</a:t>
            </a:r>
            <a:endParaRPr lang="en-US"/>
          </a:p>
        </p:txBody>
      </p:sp>
      <p:sp>
        <p:nvSpPr>
          <p:cNvPr id="6" name="TxtPageNumber"/>
          <p:cNvSpPr>
            <a:spLocks noGrp="1"/>
          </p:cNvSpPr>
          <p:nvPr>
            <p:ph type="sldNum" sz="quarter" idx="11"/>
          </p:nvPr>
        </p:nvSpPr>
        <p:spPr bwMode="gray">
          <a:xfrm>
            <a:off x="250825" y="6542024"/>
            <a:ext cx="357124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90B4A51B-A16D-4EE2-9784-CDA57AE24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xtFooter"/>
          <p:cNvSpPr>
            <a:spLocks noGrp="1"/>
          </p:cNvSpPr>
          <p:nvPr>
            <p:ph type="ftr" sz="quarter" idx="12"/>
          </p:nvPr>
        </p:nvSpPr>
        <p:spPr>
          <a:xfrm>
            <a:off x="517525" y="6542024"/>
            <a:ext cx="20716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35690"/>
      </p:ext>
    </p:extLst>
  </p:cSld>
  <p:clrMapOvr>
    <a:masterClrMapping/>
  </p:clrMapOvr>
  <p:hf hdr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566864"/>
            <a:ext cx="9144000" cy="2844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da-DK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50825" y="4521200"/>
            <a:ext cx="8642350" cy="1366838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xtClassification"/>
          <p:cNvSpPr>
            <a:spLocks noGrp="1"/>
          </p:cNvSpPr>
          <p:nvPr>
            <p:ph type="dt" sz="quarter" idx="14"/>
          </p:nvPr>
        </p:nvSpPr>
        <p:spPr bwMode="gray">
          <a:xfrm>
            <a:off x="1843024" y="6542024"/>
            <a:ext cx="10810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2014-03-07</a:t>
            </a:r>
            <a:endParaRPr lang="en-US"/>
          </a:p>
        </p:txBody>
      </p:sp>
      <p:sp>
        <p:nvSpPr>
          <p:cNvPr id="6" name="TxtPageNumber"/>
          <p:cNvSpPr>
            <a:spLocks noGrp="1"/>
          </p:cNvSpPr>
          <p:nvPr>
            <p:ph type="sldNum" sz="quarter" idx="15"/>
          </p:nvPr>
        </p:nvSpPr>
        <p:spPr bwMode="gray">
          <a:xfrm>
            <a:off x="250825" y="6542024"/>
            <a:ext cx="357124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378AF9FB-98AB-498A-B000-0917F6EB75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xtFooter"/>
          <p:cNvSpPr>
            <a:spLocks noGrp="1"/>
          </p:cNvSpPr>
          <p:nvPr>
            <p:ph type="ftr" sz="quarter" idx="16"/>
          </p:nvPr>
        </p:nvSpPr>
        <p:spPr>
          <a:xfrm>
            <a:off x="517525" y="6542024"/>
            <a:ext cx="20716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29429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566864"/>
            <a:ext cx="9144000" cy="2844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da-DK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50825" y="4521200"/>
            <a:ext cx="8642350" cy="1366838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xtClassification"/>
          <p:cNvSpPr>
            <a:spLocks noGrp="1"/>
          </p:cNvSpPr>
          <p:nvPr>
            <p:ph type="dt" sz="quarter" idx="14"/>
          </p:nvPr>
        </p:nvSpPr>
        <p:spPr bwMode="gray">
          <a:xfrm>
            <a:off x="1843024" y="6542024"/>
            <a:ext cx="10810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2013-10-21</a:t>
            </a:r>
            <a:endParaRPr lang="en-US"/>
          </a:p>
        </p:txBody>
      </p:sp>
      <p:sp>
        <p:nvSpPr>
          <p:cNvPr id="6" name="TxtPageNumber"/>
          <p:cNvSpPr>
            <a:spLocks noGrp="1"/>
          </p:cNvSpPr>
          <p:nvPr>
            <p:ph type="sldNum" sz="quarter" idx="15"/>
          </p:nvPr>
        </p:nvSpPr>
        <p:spPr bwMode="gray">
          <a:xfrm>
            <a:off x="250825" y="6542024"/>
            <a:ext cx="357124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86CAF3F1-B34F-457F-A135-FF7AE7D8D8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xtFooter"/>
          <p:cNvSpPr>
            <a:spLocks noGrp="1"/>
          </p:cNvSpPr>
          <p:nvPr>
            <p:ph type="ftr" sz="quarter" idx="16"/>
          </p:nvPr>
        </p:nvSpPr>
        <p:spPr>
          <a:xfrm>
            <a:off x="517525" y="6542024"/>
            <a:ext cx="20716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0552"/>
      </p:ext>
    </p:extLst>
  </p:cSld>
  <p:clrMapOvr>
    <a:masterClrMapping/>
  </p:clrMapOvr>
  <p:hf hdr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250824" y="1566862"/>
            <a:ext cx="4267201" cy="28463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7"/>
          </p:nvPr>
        </p:nvSpPr>
        <p:spPr>
          <a:xfrm>
            <a:off x="4618842" y="1566862"/>
            <a:ext cx="4267201" cy="28463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9"/>
          </p:nvPr>
        </p:nvSpPr>
        <p:spPr>
          <a:xfrm>
            <a:off x="250825" y="4521200"/>
            <a:ext cx="4267200" cy="1353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889000" indent="0">
              <a:buNone/>
              <a:defRPr sz="1400"/>
            </a:lvl3pPr>
            <a:lvl4pPr marL="1344612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20"/>
          </p:nvPr>
        </p:nvSpPr>
        <p:spPr>
          <a:xfrm>
            <a:off x="4618843" y="4521200"/>
            <a:ext cx="4267200" cy="1353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889000" indent="0">
              <a:buNone/>
              <a:defRPr sz="1400"/>
            </a:lvl3pPr>
            <a:lvl4pPr marL="1344612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xtClassification"/>
          <p:cNvSpPr>
            <a:spLocks noGrp="1"/>
          </p:cNvSpPr>
          <p:nvPr>
            <p:ph type="dt" sz="quarter" idx="21"/>
          </p:nvPr>
        </p:nvSpPr>
        <p:spPr bwMode="gray">
          <a:xfrm>
            <a:off x="1843024" y="6542024"/>
            <a:ext cx="10810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2014-03-07</a:t>
            </a:r>
            <a:endParaRPr lang="en-US"/>
          </a:p>
        </p:txBody>
      </p:sp>
      <p:sp>
        <p:nvSpPr>
          <p:cNvPr id="11" name="TxtPageNumber"/>
          <p:cNvSpPr>
            <a:spLocks noGrp="1"/>
          </p:cNvSpPr>
          <p:nvPr>
            <p:ph type="sldNum" sz="quarter" idx="22"/>
          </p:nvPr>
        </p:nvSpPr>
        <p:spPr bwMode="gray">
          <a:xfrm>
            <a:off x="250825" y="6542024"/>
            <a:ext cx="357124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9712BA45-6ABF-4E0C-BE67-C75C34E718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xtFooter"/>
          <p:cNvSpPr>
            <a:spLocks noGrp="1"/>
          </p:cNvSpPr>
          <p:nvPr>
            <p:ph type="ftr" sz="quarter" idx="23"/>
          </p:nvPr>
        </p:nvSpPr>
        <p:spPr>
          <a:xfrm>
            <a:off x="517525" y="6542024"/>
            <a:ext cx="20716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77845"/>
      </p:ext>
    </p:extLst>
  </p:cSld>
  <p:clrMapOvr>
    <a:masterClrMapping/>
  </p:clrMapOvr>
  <p:hf hdr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een 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22" name="Content Placeholder 6"/>
          <p:cNvSpPr>
            <a:spLocks noGrp="1"/>
          </p:cNvSpPr>
          <p:nvPr>
            <p:ph sz="quarter" idx="16"/>
          </p:nvPr>
        </p:nvSpPr>
        <p:spPr>
          <a:xfrm>
            <a:off x="250825" y="1566862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Content Placeholder 6"/>
          <p:cNvSpPr>
            <a:spLocks noGrp="1"/>
          </p:cNvSpPr>
          <p:nvPr>
            <p:ph sz="quarter" idx="17"/>
          </p:nvPr>
        </p:nvSpPr>
        <p:spPr>
          <a:xfrm>
            <a:off x="1708150" y="1566862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6"/>
          <p:cNvSpPr>
            <a:spLocks noGrp="1"/>
          </p:cNvSpPr>
          <p:nvPr>
            <p:ph sz="quarter" idx="18"/>
          </p:nvPr>
        </p:nvSpPr>
        <p:spPr>
          <a:xfrm>
            <a:off x="3165475" y="1566862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Content Placeholder 6"/>
          <p:cNvSpPr>
            <a:spLocks noGrp="1"/>
          </p:cNvSpPr>
          <p:nvPr>
            <p:ph sz="quarter" idx="19"/>
          </p:nvPr>
        </p:nvSpPr>
        <p:spPr>
          <a:xfrm>
            <a:off x="4622800" y="1566862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Content Placeholder 6"/>
          <p:cNvSpPr>
            <a:spLocks noGrp="1"/>
          </p:cNvSpPr>
          <p:nvPr>
            <p:ph sz="quarter" idx="20"/>
          </p:nvPr>
        </p:nvSpPr>
        <p:spPr>
          <a:xfrm>
            <a:off x="6080125" y="1566862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Content Placeholder 6"/>
          <p:cNvSpPr>
            <a:spLocks noGrp="1"/>
          </p:cNvSpPr>
          <p:nvPr>
            <p:ph sz="quarter" idx="21"/>
          </p:nvPr>
        </p:nvSpPr>
        <p:spPr>
          <a:xfrm>
            <a:off x="7537451" y="1566862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Content Placeholder 6"/>
          <p:cNvSpPr>
            <a:spLocks noGrp="1"/>
          </p:cNvSpPr>
          <p:nvPr>
            <p:ph sz="quarter" idx="22"/>
          </p:nvPr>
        </p:nvSpPr>
        <p:spPr>
          <a:xfrm>
            <a:off x="250825" y="3048000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Content Placeholder 6"/>
          <p:cNvSpPr>
            <a:spLocks noGrp="1"/>
          </p:cNvSpPr>
          <p:nvPr>
            <p:ph sz="quarter" idx="23"/>
          </p:nvPr>
        </p:nvSpPr>
        <p:spPr>
          <a:xfrm>
            <a:off x="1708150" y="3048000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Content Placeholder 6"/>
          <p:cNvSpPr>
            <a:spLocks noGrp="1"/>
          </p:cNvSpPr>
          <p:nvPr>
            <p:ph sz="quarter" idx="24"/>
          </p:nvPr>
        </p:nvSpPr>
        <p:spPr>
          <a:xfrm>
            <a:off x="3165475" y="3048000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Content Placeholder 6"/>
          <p:cNvSpPr>
            <a:spLocks noGrp="1"/>
          </p:cNvSpPr>
          <p:nvPr>
            <p:ph sz="quarter" idx="25"/>
          </p:nvPr>
        </p:nvSpPr>
        <p:spPr>
          <a:xfrm>
            <a:off x="4622800" y="3048000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6"/>
          <p:cNvSpPr>
            <a:spLocks noGrp="1"/>
          </p:cNvSpPr>
          <p:nvPr>
            <p:ph sz="quarter" idx="26"/>
          </p:nvPr>
        </p:nvSpPr>
        <p:spPr>
          <a:xfrm>
            <a:off x="6080125" y="3048000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Content Placeholder 6"/>
          <p:cNvSpPr>
            <a:spLocks noGrp="1"/>
          </p:cNvSpPr>
          <p:nvPr>
            <p:ph sz="quarter" idx="27"/>
          </p:nvPr>
        </p:nvSpPr>
        <p:spPr>
          <a:xfrm>
            <a:off x="7537451" y="3048000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Content Placeholder 6"/>
          <p:cNvSpPr>
            <a:spLocks noGrp="1"/>
          </p:cNvSpPr>
          <p:nvPr>
            <p:ph sz="quarter" idx="28"/>
          </p:nvPr>
        </p:nvSpPr>
        <p:spPr>
          <a:xfrm>
            <a:off x="250825" y="4517231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Content Placeholder 6"/>
          <p:cNvSpPr>
            <a:spLocks noGrp="1"/>
          </p:cNvSpPr>
          <p:nvPr>
            <p:ph sz="quarter" idx="29"/>
          </p:nvPr>
        </p:nvSpPr>
        <p:spPr>
          <a:xfrm>
            <a:off x="1708150" y="4517231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Content Placeholder 6"/>
          <p:cNvSpPr>
            <a:spLocks noGrp="1"/>
          </p:cNvSpPr>
          <p:nvPr>
            <p:ph sz="quarter" idx="30"/>
          </p:nvPr>
        </p:nvSpPr>
        <p:spPr>
          <a:xfrm>
            <a:off x="3165475" y="4517231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Content Placeholder 6"/>
          <p:cNvSpPr>
            <a:spLocks noGrp="1"/>
          </p:cNvSpPr>
          <p:nvPr>
            <p:ph sz="quarter" idx="31"/>
          </p:nvPr>
        </p:nvSpPr>
        <p:spPr>
          <a:xfrm>
            <a:off x="4622800" y="4517231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Content Placeholder 6"/>
          <p:cNvSpPr>
            <a:spLocks noGrp="1"/>
          </p:cNvSpPr>
          <p:nvPr>
            <p:ph sz="quarter" idx="32"/>
          </p:nvPr>
        </p:nvSpPr>
        <p:spPr>
          <a:xfrm>
            <a:off x="6080125" y="4517231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Content Placeholder 6"/>
          <p:cNvSpPr>
            <a:spLocks noGrp="1"/>
          </p:cNvSpPr>
          <p:nvPr>
            <p:ph sz="quarter" idx="33"/>
          </p:nvPr>
        </p:nvSpPr>
        <p:spPr>
          <a:xfrm>
            <a:off x="7537451" y="4517231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xtClassification"/>
          <p:cNvSpPr>
            <a:spLocks noGrp="1"/>
          </p:cNvSpPr>
          <p:nvPr>
            <p:ph type="dt" sz="quarter" idx="34"/>
          </p:nvPr>
        </p:nvSpPr>
        <p:spPr bwMode="gray">
          <a:xfrm>
            <a:off x="1843024" y="6542024"/>
            <a:ext cx="10810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2014-03-07</a:t>
            </a:r>
            <a:endParaRPr lang="en-US"/>
          </a:p>
        </p:txBody>
      </p:sp>
      <p:sp>
        <p:nvSpPr>
          <p:cNvPr id="7" name="TxtPageNumber"/>
          <p:cNvSpPr>
            <a:spLocks noGrp="1"/>
          </p:cNvSpPr>
          <p:nvPr>
            <p:ph type="sldNum" sz="quarter" idx="35"/>
          </p:nvPr>
        </p:nvSpPr>
        <p:spPr bwMode="gray">
          <a:xfrm>
            <a:off x="250825" y="6542024"/>
            <a:ext cx="357124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DF6DC057-B046-4310-9D26-37DC6D3754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xtFooter"/>
          <p:cNvSpPr>
            <a:spLocks noGrp="1"/>
          </p:cNvSpPr>
          <p:nvPr>
            <p:ph type="ftr" sz="quarter" idx="36"/>
          </p:nvPr>
        </p:nvSpPr>
        <p:spPr>
          <a:xfrm>
            <a:off x="517525" y="6542024"/>
            <a:ext cx="20716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42556"/>
      </p:ext>
    </p:extLst>
  </p:cSld>
  <p:clrMapOvr>
    <a:masterClrMapping/>
  </p:clrMapOvr>
  <p:hf hdr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-3069431" y="3069431"/>
            <a:ext cx="6858000" cy="7191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9263"/>
            <a:ext cx="687388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247649"/>
            <a:ext cx="5181600" cy="635698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12" name="Vertical Title 1"/>
          <p:cNvSpPr>
            <a:spLocks noGrp="1"/>
          </p:cNvSpPr>
          <p:nvPr>
            <p:ph type="title" orient="vert"/>
          </p:nvPr>
        </p:nvSpPr>
        <p:spPr>
          <a:xfrm>
            <a:off x="7542212" y="246063"/>
            <a:ext cx="1342707" cy="63585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2" name="TxtClassification"/>
          <p:cNvSpPr>
            <a:spLocks noGrp="1"/>
          </p:cNvSpPr>
          <p:nvPr>
            <p:ph type="dt" sz="quarter" idx="10"/>
          </p:nvPr>
        </p:nvSpPr>
        <p:spPr bwMode="gray">
          <a:xfrm>
            <a:off x="1843024" y="6542024"/>
            <a:ext cx="10810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2014-03-07</a:t>
            </a:r>
            <a:endParaRPr lang="en-US"/>
          </a:p>
        </p:txBody>
      </p:sp>
      <p:sp>
        <p:nvSpPr>
          <p:cNvPr id="6" name="TxtPageNumber"/>
          <p:cNvSpPr>
            <a:spLocks noGrp="1"/>
          </p:cNvSpPr>
          <p:nvPr>
            <p:ph type="sldNum" sz="quarter" idx="11"/>
          </p:nvPr>
        </p:nvSpPr>
        <p:spPr bwMode="gray">
          <a:xfrm>
            <a:off x="250825" y="6542024"/>
            <a:ext cx="357124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FE607D7C-92F9-45C2-B6EE-EB4D44B166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xtFooter"/>
          <p:cNvSpPr>
            <a:spLocks noGrp="1"/>
          </p:cNvSpPr>
          <p:nvPr>
            <p:ph type="ftr" sz="quarter" idx="12"/>
          </p:nvPr>
        </p:nvSpPr>
        <p:spPr>
          <a:xfrm>
            <a:off x="517525" y="6542024"/>
            <a:ext cx="20716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10650"/>
      </p:ext>
    </p:extLst>
  </p:cSld>
  <p:clrMapOvr>
    <a:masterClrMapping/>
  </p:clrMapOvr>
  <p:hf hdr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2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goBlac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" t="5869" r="4056" b="7185"/>
          <a:stretch>
            <a:fillRect/>
          </a:stretch>
        </p:blipFill>
        <p:spPr bwMode="gray">
          <a:xfrm>
            <a:off x="7740650" y="188913"/>
            <a:ext cx="12239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ransBox"/>
          <p:cNvSpPr>
            <a:spLocks/>
          </p:cNvSpPr>
          <p:nvPr/>
        </p:nvSpPr>
        <p:spPr bwMode="auto">
          <a:xfrm rot="16200000" flipH="1">
            <a:off x="3186906" y="904081"/>
            <a:ext cx="2765425" cy="9148763"/>
          </a:xfrm>
          <a:custGeom>
            <a:avLst/>
            <a:gdLst>
              <a:gd name="T0" fmla="*/ 0 w 2764827"/>
              <a:gd name="T1" fmla="*/ 2147483647 h 6865848"/>
              <a:gd name="T2" fmla="*/ 968575 w 2764827"/>
              <a:gd name="T3" fmla="*/ 3321200 h 6865848"/>
              <a:gd name="T4" fmla="*/ 2780417 w 2764827"/>
              <a:gd name="T5" fmla="*/ 0 h 6865848"/>
              <a:gd name="T6" fmla="*/ 2779387 w 2764827"/>
              <a:gd name="T7" fmla="*/ 2147483647 h 6865848"/>
              <a:gd name="T8" fmla="*/ 0 w 2764827"/>
              <a:gd name="T9" fmla="*/ 2147483647 h 68658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64827" h="6865848">
                <a:moveTo>
                  <a:pt x="0" y="6865848"/>
                </a:moveTo>
                <a:lnTo>
                  <a:pt x="963146" y="1430"/>
                </a:lnTo>
                <a:lnTo>
                  <a:pt x="2764827" y="0"/>
                </a:lnTo>
                <a:cubicBezTo>
                  <a:pt x="2763851" y="2288032"/>
                  <a:pt x="2764779" y="4572255"/>
                  <a:pt x="2763803" y="6860287"/>
                </a:cubicBezTo>
                <a:lnTo>
                  <a:pt x="0" y="6865848"/>
                </a:lnTo>
                <a:close/>
              </a:path>
            </a:pathLst>
          </a:cu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>
              <a:solidFill>
                <a:srgbClr val="333333"/>
              </a:solidFill>
            </a:endParaRPr>
          </a:p>
        </p:txBody>
      </p:sp>
      <p:sp>
        <p:nvSpPr>
          <p:cNvPr id="6" name="WhiteBox"/>
          <p:cNvSpPr>
            <a:spLocks/>
          </p:cNvSpPr>
          <p:nvPr/>
        </p:nvSpPr>
        <p:spPr bwMode="gray">
          <a:xfrm>
            <a:off x="6818313" y="0"/>
            <a:ext cx="2325687" cy="6859588"/>
          </a:xfrm>
          <a:custGeom>
            <a:avLst/>
            <a:gdLst>
              <a:gd name="T0" fmla="*/ 0 w 2324772"/>
              <a:gd name="T1" fmla="*/ 6847834 h 6860287"/>
              <a:gd name="T2" fmla="*/ 730553 w 2324772"/>
              <a:gd name="T3" fmla="*/ 0 h 6860287"/>
              <a:gd name="T4" fmla="*/ 2348680 w 2324772"/>
              <a:gd name="T5" fmla="*/ 0 h 6860287"/>
              <a:gd name="T6" fmla="*/ 2347645 w 2324772"/>
              <a:gd name="T7" fmla="*/ 6849420 h 6860287"/>
              <a:gd name="T8" fmla="*/ 0 w 2324772"/>
              <a:gd name="T9" fmla="*/ 6847834 h 68602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24772" h="6860287">
                <a:moveTo>
                  <a:pt x="0" y="6858699"/>
                </a:moveTo>
                <a:lnTo>
                  <a:pt x="723116" y="0"/>
                </a:lnTo>
                <a:lnTo>
                  <a:pt x="2324772" y="0"/>
                </a:lnTo>
                <a:cubicBezTo>
                  <a:pt x="2323796" y="2288032"/>
                  <a:pt x="2324724" y="4572255"/>
                  <a:pt x="2323748" y="6860287"/>
                </a:cubicBezTo>
                <a:lnTo>
                  <a:pt x="0" y="6858699"/>
                </a:lnTo>
                <a:close/>
              </a:path>
            </a:pathLst>
          </a:custGeom>
          <a:solidFill>
            <a:srgbClr val="333333"/>
          </a:solidFill>
          <a:ln w="3175" cap="flat" cmpd="sng" algn="ctr">
            <a:solidFill>
              <a:srgbClr val="333333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endParaRPr lang="en-GB">
              <a:solidFill>
                <a:srgbClr val="333333"/>
              </a:solidFill>
            </a:endParaRPr>
          </a:p>
        </p:txBody>
      </p:sp>
      <p:pic>
        <p:nvPicPr>
          <p:cNvPr id="7" name="LogoWhit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" t="5966" r="4498" b="2028"/>
          <a:stretch>
            <a:fillRect/>
          </a:stretch>
        </p:blipFill>
        <p:spPr bwMode="ltGray">
          <a:xfrm>
            <a:off x="7740650" y="188913"/>
            <a:ext cx="1223963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5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50825" y="5051425"/>
            <a:ext cx="6510338" cy="1025525"/>
          </a:xfrm>
        </p:spPr>
        <p:txBody>
          <a:bodyPr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250825" y="6175375"/>
            <a:ext cx="6510338" cy="561975"/>
          </a:xfrm>
        </p:spPr>
        <p:txBody>
          <a:bodyPr/>
          <a:lstStyle>
            <a:lvl1pPr marL="0" indent="0">
              <a:lnSpc>
                <a:spcPct val="95000"/>
              </a:lnSpc>
              <a:buFont typeface="Arial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8" name="TxtClassification"/>
          <p:cNvSpPr>
            <a:spLocks noGrp="1"/>
          </p:cNvSpPr>
          <p:nvPr>
            <p:ph type="dt" sz="quarter" idx="10"/>
          </p:nvPr>
        </p:nvSpPr>
        <p:spPr bwMode="gray">
          <a:xfrm>
            <a:off x="7735824" y="6548374"/>
            <a:ext cx="1079500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r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2014-05-26</a:t>
            </a:r>
            <a:endParaRPr lang="en-US"/>
          </a:p>
        </p:txBody>
      </p:sp>
      <p:sp>
        <p:nvSpPr>
          <p:cNvPr id="9" name="TxtFooter"/>
          <p:cNvSpPr>
            <a:spLocks noGrp="1"/>
          </p:cNvSpPr>
          <p:nvPr>
            <p:ph type="ftr" sz="quarter" idx="11"/>
          </p:nvPr>
        </p:nvSpPr>
        <p:spPr>
          <a:xfrm>
            <a:off x="6897624" y="6548374"/>
            <a:ext cx="2476500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0106"/>
      </p:ext>
    </p:extLst>
  </p:cSld>
  <p:clrMapOvr>
    <a:masterClrMapping/>
  </p:clrMapOvr>
  <p:hf sldNum="0" hdr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TxtClassification"/>
          <p:cNvSpPr>
            <a:spLocks noGrp="1"/>
          </p:cNvSpPr>
          <p:nvPr>
            <p:ph type="dt" sz="quarter" idx="10"/>
          </p:nvPr>
        </p:nvSpPr>
        <p:spPr bwMode="gray">
          <a:xfrm>
            <a:off x="1843024" y="6542024"/>
            <a:ext cx="10810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2014-05-26</a:t>
            </a:r>
            <a:endParaRPr lang="en-US"/>
          </a:p>
        </p:txBody>
      </p:sp>
      <p:sp>
        <p:nvSpPr>
          <p:cNvPr id="5" name="TxtPageNumber"/>
          <p:cNvSpPr>
            <a:spLocks noGrp="1"/>
          </p:cNvSpPr>
          <p:nvPr>
            <p:ph type="sldNum" sz="quarter" idx="11"/>
          </p:nvPr>
        </p:nvSpPr>
        <p:spPr bwMode="gray">
          <a:xfrm>
            <a:off x="250825" y="6542024"/>
            <a:ext cx="357124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6CDDF791-6AF6-49BD-9428-A350C142B4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xtFooter"/>
          <p:cNvSpPr>
            <a:spLocks noGrp="1"/>
          </p:cNvSpPr>
          <p:nvPr>
            <p:ph type="ftr" sz="quarter" idx="12"/>
          </p:nvPr>
        </p:nvSpPr>
        <p:spPr>
          <a:xfrm>
            <a:off x="517525" y="6542024"/>
            <a:ext cx="20716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452932"/>
      </p:ext>
    </p:extLst>
  </p:cSld>
  <p:clrMapOvr>
    <a:masterClrMapping/>
  </p:clrMapOvr>
  <p:hf hdr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566863"/>
            <a:ext cx="4244975" cy="432117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7719" y="1566863"/>
            <a:ext cx="4244975" cy="432117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5" name="TxtClassification"/>
          <p:cNvSpPr>
            <a:spLocks noGrp="1"/>
          </p:cNvSpPr>
          <p:nvPr>
            <p:ph type="dt" sz="quarter" idx="10"/>
          </p:nvPr>
        </p:nvSpPr>
        <p:spPr bwMode="gray">
          <a:xfrm>
            <a:off x="1843024" y="6542024"/>
            <a:ext cx="10810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2014-05-26</a:t>
            </a:r>
            <a:endParaRPr lang="en-US"/>
          </a:p>
        </p:txBody>
      </p:sp>
      <p:sp>
        <p:nvSpPr>
          <p:cNvPr id="6" name="TxtPageNumber"/>
          <p:cNvSpPr>
            <a:spLocks noGrp="1"/>
          </p:cNvSpPr>
          <p:nvPr>
            <p:ph type="sldNum" sz="quarter" idx="11"/>
          </p:nvPr>
        </p:nvSpPr>
        <p:spPr bwMode="gray">
          <a:xfrm>
            <a:off x="250825" y="6542024"/>
            <a:ext cx="357124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DFC8F0B5-1C0D-487B-8E3F-2BD2F86F8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xtFooter"/>
          <p:cNvSpPr>
            <a:spLocks noGrp="1"/>
          </p:cNvSpPr>
          <p:nvPr>
            <p:ph type="ftr" sz="quarter" idx="12"/>
          </p:nvPr>
        </p:nvSpPr>
        <p:spPr>
          <a:xfrm>
            <a:off x="517525" y="6542024"/>
            <a:ext cx="20716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5572"/>
      </p:ext>
    </p:extLst>
  </p:cSld>
  <p:clrMapOvr>
    <a:masterClrMapping/>
  </p:clrMapOvr>
  <p:hf hdr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xtClassification"/>
          <p:cNvSpPr>
            <a:spLocks noGrp="1"/>
          </p:cNvSpPr>
          <p:nvPr>
            <p:ph type="dt" sz="quarter" idx="10"/>
          </p:nvPr>
        </p:nvSpPr>
        <p:spPr bwMode="gray">
          <a:xfrm>
            <a:off x="1843024" y="6542024"/>
            <a:ext cx="10810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2014-05-26</a:t>
            </a:r>
            <a:endParaRPr lang="en-US"/>
          </a:p>
        </p:txBody>
      </p:sp>
      <p:sp>
        <p:nvSpPr>
          <p:cNvPr id="4" name="TxtPageNumber"/>
          <p:cNvSpPr>
            <a:spLocks noGrp="1"/>
          </p:cNvSpPr>
          <p:nvPr>
            <p:ph type="sldNum" sz="quarter" idx="11"/>
          </p:nvPr>
        </p:nvSpPr>
        <p:spPr bwMode="gray">
          <a:xfrm>
            <a:off x="250825" y="6542024"/>
            <a:ext cx="357124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A05947F4-5417-4244-89E6-F8BFA17E00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xtFooter"/>
          <p:cNvSpPr>
            <a:spLocks noGrp="1"/>
          </p:cNvSpPr>
          <p:nvPr>
            <p:ph type="ftr" sz="quarter" idx="12"/>
          </p:nvPr>
        </p:nvSpPr>
        <p:spPr>
          <a:xfrm>
            <a:off x="517525" y="6542024"/>
            <a:ext cx="20716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65151"/>
      </p:ext>
    </p:extLst>
  </p:cSld>
  <p:clrMapOvr>
    <a:masterClrMapping/>
  </p:clrMapOvr>
  <p:hf hdr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50825" y="2241550"/>
            <a:ext cx="864235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68825" y="2420938"/>
            <a:ext cx="0" cy="34671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4" y="1566863"/>
            <a:ext cx="4266000" cy="6080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4" y="2420888"/>
            <a:ext cx="4267200" cy="34671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5975" y="1566863"/>
            <a:ext cx="4266000" cy="6080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5975" y="2420888"/>
            <a:ext cx="4266000" cy="34671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9" name="TxtClassification"/>
          <p:cNvSpPr>
            <a:spLocks noGrp="1"/>
          </p:cNvSpPr>
          <p:nvPr>
            <p:ph type="dt" sz="quarter" idx="10"/>
          </p:nvPr>
        </p:nvSpPr>
        <p:spPr bwMode="gray">
          <a:xfrm>
            <a:off x="1843024" y="6542024"/>
            <a:ext cx="10810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2014-05-26</a:t>
            </a:r>
            <a:endParaRPr lang="en-US"/>
          </a:p>
        </p:txBody>
      </p:sp>
      <p:sp>
        <p:nvSpPr>
          <p:cNvPr id="10" name="TxtPageNumber"/>
          <p:cNvSpPr>
            <a:spLocks noGrp="1"/>
          </p:cNvSpPr>
          <p:nvPr>
            <p:ph type="sldNum" sz="quarter" idx="11"/>
          </p:nvPr>
        </p:nvSpPr>
        <p:spPr bwMode="gray">
          <a:xfrm>
            <a:off x="250825" y="6542024"/>
            <a:ext cx="357124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3DC94274-C5C8-4BA5-8CD4-CB80C989C7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xtFooter"/>
          <p:cNvSpPr>
            <a:spLocks noGrp="1"/>
          </p:cNvSpPr>
          <p:nvPr>
            <p:ph type="ftr" sz="quarter" idx="12"/>
          </p:nvPr>
        </p:nvSpPr>
        <p:spPr>
          <a:xfrm>
            <a:off x="517525" y="6542024"/>
            <a:ext cx="20716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01304"/>
      </p:ext>
    </p:extLst>
  </p:cSld>
  <p:clrMapOvr>
    <a:masterClrMapping/>
  </p:clrMapOvr>
  <p:hf hdr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566863"/>
            <a:ext cx="9147600" cy="4321175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xtClassification"/>
          <p:cNvSpPr>
            <a:spLocks noGrp="1"/>
          </p:cNvSpPr>
          <p:nvPr>
            <p:ph type="dt" sz="quarter" idx="11"/>
          </p:nvPr>
        </p:nvSpPr>
        <p:spPr bwMode="gray">
          <a:xfrm>
            <a:off x="1843024" y="6542024"/>
            <a:ext cx="10810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2014-05-26</a:t>
            </a:r>
            <a:endParaRPr lang="en-US"/>
          </a:p>
        </p:txBody>
      </p:sp>
      <p:sp>
        <p:nvSpPr>
          <p:cNvPr id="5" name="TxtPageNumber"/>
          <p:cNvSpPr>
            <a:spLocks noGrp="1"/>
          </p:cNvSpPr>
          <p:nvPr>
            <p:ph type="sldNum" sz="quarter" idx="12"/>
          </p:nvPr>
        </p:nvSpPr>
        <p:spPr bwMode="gray">
          <a:xfrm>
            <a:off x="250825" y="6542024"/>
            <a:ext cx="357124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8082F061-3F3E-44F1-A554-743982ADB7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xtFooter"/>
          <p:cNvSpPr>
            <a:spLocks noGrp="1"/>
          </p:cNvSpPr>
          <p:nvPr>
            <p:ph type="ftr" sz="quarter" idx="13"/>
          </p:nvPr>
        </p:nvSpPr>
        <p:spPr>
          <a:xfrm>
            <a:off x="517525" y="6542024"/>
            <a:ext cx="20716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0765"/>
      </p:ext>
    </p:extLst>
  </p:cSld>
  <p:clrMapOvr>
    <a:masterClrMapping/>
  </p:clrMapOvr>
  <p:hf hdr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4" name="Content Placeholder 6"/>
          <p:cNvSpPr>
            <a:spLocks noGrp="1"/>
          </p:cNvSpPr>
          <p:nvPr>
            <p:ph sz="quarter" idx="16"/>
          </p:nvPr>
        </p:nvSpPr>
        <p:spPr>
          <a:xfrm>
            <a:off x="250825" y="1566862"/>
            <a:ext cx="2804400" cy="432117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sz="quarter" idx="17"/>
          </p:nvPr>
        </p:nvSpPr>
        <p:spPr>
          <a:xfrm>
            <a:off x="3165475" y="1566862"/>
            <a:ext cx="2804400" cy="432117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8"/>
          </p:nvPr>
        </p:nvSpPr>
        <p:spPr>
          <a:xfrm>
            <a:off x="6084888" y="1566862"/>
            <a:ext cx="2804400" cy="432117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xtClassification"/>
          <p:cNvSpPr>
            <a:spLocks noGrp="1"/>
          </p:cNvSpPr>
          <p:nvPr>
            <p:ph type="dt" sz="quarter" idx="19"/>
          </p:nvPr>
        </p:nvSpPr>
        <p:spPr bwMode="gray">
          <a:xfrm>
            <a:off x="1843024" y="6542024"/>
            <a:ext cx="10810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2014-05-26</a:t>
            </a:r>
            <a:endParaRPr lang="en-US"/>
          </a:p>
        </p:txBody>
      </p:sp>
      <p:sp>
        <p:nvSpPr>
          <p:cNvPr id="8" name="TxtPageNumber"/>
          <p:cNvSpPr>
            <a:spLocks noGrp="1"/>
          </p:cNvSpPr>
          <p:nvPr>
            <p:ph type="sldNum" sz="quarter" idx="20"/>
          </p:nvPr>
        </p:nvSpPr>
        <p:spPr bwMode="gray">
          <a:xfrm>
            <a:off x="250825" y="6542024"/>
            <a:ext cx="357124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9D080239-4B72-443F-B414-E288ACDC33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xtFooter"/>
          <p:cNvSpPr>
            <a:spLocks noGrp="1"/>
          </p:cNvSpPr>
          <p:nvPr>
            <p:ph type="ftr" sz="quarter" idx="21"/>
          </p:nvPr>
        </p:nvSpPr>
        <p:spPr>
          <a:xfrm>
            <a:off x="517525" y="6542024"/>
            <a:ext cx="20716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87452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250824" y="1566862"/>
            <a:ext cx="4267201" cy="28463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7"/>
          </p:nvPr>
        </p:nvSpPr>
        <p:spPr>
          <a:xfrm>
            <a:off x="4618842" y="1566862"/>
            <a:ext cx="4267201" cy="28463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9"/>
          </p:nvPr>
        </p:nvSpPr>
        <p:spPr>
          <a:xfrm>
            <a:off x="250825" y="4521200"/>
            <a:ext cx="4267200" cy="1353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889000" indent="0">
              <a:buNone/>
              <a:defRPr sz="1400"/>
            </a:lvl3pPr>
            <a:lvl4pPr marL="1344612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20"/>
          </p:nvPr>
        </p:nvSpPr>
        <p:spPr>
          <a:xfrm>
            <a:off x="4618843" y="4521200"/>
            <a:ext cx="4267200" cy="1353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889000" indent="0">
              <a:buNone/>
              <a:defRPr sz="1400"/>
            </a:lvl3pPr>
            <a:lvl4pPr marL="1344612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xtClassification"/>
          <p:cNvSpPr>
            <a:spLocks noGrp="1"/>
          </p:cNvSpPr>
          <p:nvPr>
            <p:ph type="dt" sz="quarter" idx="21"/>
          </p:nvPr>
        </p:nvSpPr>
        <p:spPr bwMode="gray">
          <a:xfrm>
            <a:off x="1843024" y="6542024"/>
            <a:ext cx="10810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2013-10-21</a:t>
            </a:r>
            <a:endParaRPr lang="en-US"/>
          </a:p>
        </p:txBody>
      </p:sp>
      <p:sp>
        <p:nvSpPr>
          <p:cNvPr id="11" name="TxtPageNumber"/>
          <p:cNvSpPr>
            <a:spLocks noGrp="1"/>
          </p:cNvSpPr>
          <p:nvPr>
            <p:ph type="sldNum" sz="quarter" idx="22"/>
          </p:nvPr>
        </p:nvSpPr>
        <p:spPr bwMode="gray">
          <a:xfrm>
            <a:off x="250825" y="6542024"/>
            <a:ext cx="357124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5FAD0850-2915-4655-B1E4-49E3EF054A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xtFooter"/>
          <p:cNvSpPr>
            <a:spLocks noGrp="1"/>
          </p:cNvSpPr>
          <p:nvPr>
            <p:ph type="ftr" sz="quarter" idx="23"/>
          </p:nvPr>
        </p:nvSpPr>
        <p:spPr>
          <a:xfrm>
            <a:off x="517525" y="6542024"/>
            <a:ext cx="20716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27944"/>
      </p:ext>
    </p:extLst>
  </p:cSld>
  <p:clrMapOvr>
    <a:masterClrMapping/>
  </p:clrMapOvr>
  <p:hf hdr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13"/>
          <p:cNvSpPr>
            <a:spLocks noGrp="1"/>
          </p:cNvSpPr>
          <p:nvPr>
            <p:ph sz="quarter" idx="19"/>
          </p:nvPr>
        </p:nvSpPr>
        <p:spPr>
          <a:xfrm>
            <a:off x="250825" y="4521200"/>
            <a:ext cx="2804400" cy="1353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889000" indent="0">
              <a:buNone/>
              <a:defRPr sz="1400"/>
            </a:lvl3pPr>
            <a:lvl4pPr marL="1344612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6"/>
          <p:cNvSpPr>
            <a:spLocks noGrp="1"/>
          </p:cNvSpPr>
          <p:nvPr>
            <p:ph sz="quarter" idx="16"/>
          </p:nvPr>
        </p:nvSpPr>
        <p:spPr>
          <a:xfrm>
            <a:off x="250825" y="1566862"/>
            <a:ext cx="2804400" cy="28463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sz="quarter" idx="17"/>
          </p:nvPr>
        </p:nvSpPr>
        <p:spPr>
          <a:xfrm>
            <a:off x="3165475" y="1566862"/>
            <a:ext cx="2804400" cy="28463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8"/>
          </p:nvPr>
        </p:nvSpPr>
        <p:spPr>
          <a:xfrm>
            <a:off x="6084888" y="1566862"/>
            <a:ext cx="2804400" cy="28463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20"/>
          </p:nvPr>
        </p:nvSpPr>
        <p:spPr>
          <a:xfrm>
            <a:off x="3165475" y="4521200"/>
            <a:ext cx="2804400" cy="1353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889000" indent="0">
              <a:buNone/>
              <a:defRPr sz="1400"/>
            </a:lvl3pPr>
            <a:lvl4pPr marL="1344612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13"/>
          <p:cNvSpPr>
            <a:spLocks noGrp="1"/>
          </p:cNvSpPr>
          <p:nvPr>
            <p:ph sz="quarter" idx="21"/>
          </p:nvPr>
        </p:nvSpPr>
        <p:spPr>
          <a:xfrm>
            <a:off x="6084888" y="4521200"/>
            <a:ext cx="2804400" cy="1353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889000" indent="0">
              <a:buNone/>
              <a:defRPr sz="1400"/>
            </a:lvl3pPr>
            <a:lvl4pPr marL="1344612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xtClassification"/>
          <p:cNvSpPr>
            <a:spLocks noGrp="1"/>
          </p:cNvSpPr>
          <p:nvPr>
            <p:ph type="dt" sz="quarter" idx="22"/>
          </p:nvPr>
        </p:nvSpPr>
        <p:spPr bwMode="gray">
          <a:xfrm>
            <a:off x="1843024" y="6542024"/>
            <a:ext cx="10810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2014-05-26</a:t>
            </a:r>
            <a:endParaRPr lang="en-US"/>
          </a:p>
        </p:txBody>
      </p:sp>
      <p:sp>
        <p:nvSpPr>
          <p:cNvPr id="10" name="TxtPageNumber"/>
          <p:cNvSpPr>
            <a:spLocks noGrp="1"/>
          </p:cNvSpPr>
          <p:nvPr>
            <p:ph type="sldNum" sz="quarter" idx="23"/>
          </p:nvPr>
        </p:nvSpPr>
        <p:spPr bwMode="gray">
          <a:xfrm>
            <a:off x="250825" y="6542024"/>
            <a:ext cx="357124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3011D516-853D-42E8-8995-C1DDC84EFD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xtFooter"/>
          <p:cNvSpPr>
            <a:spLocks noGrp="1"/>
          </p:cNvSpPr>
          <p:nvPr>
            <p:ph type="ftr" sz="quarter" idx="24"/>
          </p:nvPr>
        </p:nvSpPr>
        <p:spPr>
          <a:xfrm>
            <a:off x="517525" y="6542024"/>
            <a:ext cx="20716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82975"/>
      </p:ext>
    </p:extLst>
  </p:cSld>
  <p:clrMapOvr>
    <a:masterClrMapping/>
  </p:clrMapOvr>
  <p:hf hdr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xtClassification"/>
          <p:cNvSpPr>
            <a:spLocks noGrp="1"/>
          </p:cNvSpPr>
          <p:nvPr>
            <p:ph type="dt" sz="quarter" idx="10"/>
          </p:nvPr>
        </p:nvSpPr>
        <p:spPr bwMode="gray">
          <a:xfrm>
            <a:off x="1843024" y="6542024"/>
            <a:ext cx="10810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2014-05-26</a:t>
            </a:r>
            <a:endParaRPr lang="en-US"/>
          </a:p>
        </p:txBody>
      </p:sp>
      <p:sp>
        <p:nvSpPr>
          <p:cNvPr id="3" name="TxtPageNumber"/>
          <p:cNvSpPr>
            <a:spLocks noGrp="1"/>
          </p:cNvSpPr>
          <p:nvPr>
            <p:ph type="sldNum" sz="quarter" idx="11"/>
          </p:nvPr>
        </p:nvSpPr>
        <p:spPr bwMode="gray">
          <a:xfrm>
            <a:off x="250825" y="6542024"/>
            <a:ext cx="357124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6E2EADB9-B6ED-4609-BC2B-4A932C40F6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xtFooter"/>
          <p:cNvSpPr>
            <a:spLocks noGrp="1"/>
          </p:cNvSpPr>
          <p:nvPr>
            <p:ph type="ftr" sz="quarter" idx="12"/>
          </p:nvPr>
        </p:nvSpPr>
        <p:spPr>
          <a:xfrm>
            <a:off x="517525" y="6542024"/>
            <a:ext cx="20716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65445"/>
      </p:ext>
    </p:extLst>
  </p:cSld>
  <p:clrMapOvr>
    <a:masterClrMapping/>
  </p:clrMapOvr>
  <p:hf hdr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6138863"/>
            <a:ext cx="914717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13886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da-DK" noProof="0" dirty="0"/>
          </a:p>
        </p:txBody>
      </p:sp>
      <p:sp>
        <p:nvSpPr>
          <p:cNvPr id="5" name="TxtClassification"/>
          <p:cNvSpPr>
            <a:spLocks noGrp="1"/>
          </p:cNvSpPr>
          <p:nvPr>
            <p:ph type="dt" sz="quarter" idx="10"/>
          </p:nvPr>
        </p:nvSpPr>
        <p:spPr bwMode="gray">
          <a:xfrm>
            <a:off x="1843024" y="6542024"/>
            <a:ext cx="10810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2014-05-26</a:t>
            </a:r>
            <a:endParaRPr lang="en-US"/>
          </a:p>
        </p:txBody>
      </p:sp>
      <p:sp>
        <p:nvSpPr>
          <p:cNvPr id="6" name="TxtPageNumber"/>
          <p:cNvSpPr>
            <a:spLocks noGrp="1"/>
          </p:cNvSpPr>
          <p:nvPr>
            <p:ph type="sldNum" sz="quarter" idx="11"/>
          </p:nvPr>
        </p:nvSpPr>
        <p:spPr bwMode="gray">
          <a:xfrm>
            <a:off x="250825" y="6542024"/>
            <a:ext cx="357124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37D31F12-4160-46E9-A095-F3FC0C3D5F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xtFooter"/>
          <p:cNvSpPr>
            <a:spLocks noGrp="1"/>
          </p:cNvSpPr>
          <p:nvPr>
            <p:ph type="ftr" sz="quarter" idx="12"/>
          </p:nvPr>
        </p:nvSpPr>
        <p:spPr>
          <a:xfrm>
            <a:off x="517525" y="6542024"/>
            <a:ext cx="20716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36568"/>
      </p:ext>
    </p:extLst>
  </p:cSld>
  <p:clrMapOvr>
    <a:masterClrMapping/>
  </p:clrMapOvr>
  <p:hf hdr="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566864"/>
            <a:ext cx="9144000" cy="2844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da-DK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50825" y="4521200"/>
            <a:ext cx="8642350" cy="1366838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xtClassification"/>
          <p:cNvSpPr>
            <a:spLocks noGrp="1"/>
          </p:cNvSpPr>
          <p:nvPr>
            <p:ph type="dt" sz="quarter" idx="14"/>
          </p:nvPr>
        </p:nvSpPr>
        <p:spPr bwMode="gray">
          <a:xfrm>
            <a:off x="1843024" y="6542024"/>
            <a:ext cx="10810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2014-05-26</a:t>
            </a:r>
            <a:endParaRPr lang="en-US"/>
          </a:p>
        </p:txBody>
      </p:sp>
      <p:sp>
        <p:nvSpPr>
          <p:cNvPr id="6" name="TxtPageNumber"/>
          <p:cNvSpPr>
            <a:spLocks noGrp="1"/>
          </p:cNvSpPr>
          <p:nvPr>
            <p:ph type="sldNum" sz="quarter" idx="15"/>
          </p:nvPr>
        </p:nvSpPr>
        <p:spPr bwMode="gray">
          <a:xfrm>
            <a:off x="250825" y="6542024"/>
            <a:ext cx="357124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DA9AAD17-3966-489A-BCBF-04CCC1470D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xtFooter"/>
          <p:cNvSpPr>
            <a:spLocks noGrp="1"/>
          </p:cNvSpPr>
          <p:nvPr>
            <p:ph type="ftr" sz="quarter" idx="16"/>
          </p:nvPr>
        </p:nvSpPr>
        <p:spPr>
          <a:xfrm>
            <a:off x="517525" y="6542024"/>
            <a:ext cx="20716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006399"/>
      </p:ext>
    </p:extLst>
  </p:cSld>
  <p:clrMapOvr>
    <a:masterClrMapping/>
  </p:clrMapOvr>
  <p:hf hdr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250824" y="1566862"/>
            <a:ext cx="4267201" cy="28463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7"/>
          </p:nvPr>
        </p:nvSpPr>
        <p:spPr>
          <a:xfrm>
            <a:off x="4618842" y="1566862"/>
            <a:ext cx="4267201" cy="28463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9"/>
          </p:nvPr>
        </p:nvSpPr>
        <p:spPr>
          <a:xfrm>
            <a:off x="250825" y="4521200"/>
            <a:ext cx="4267200" cy="1353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889000" indent="0">
              <a:buNone/>
              <a:defRPr sz="1400"/>
            </a:lvl3pPr>
            <a:lvl4pPr marL="1344612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20"/>
          </p:nvPr>
        </p:nvSpPr>
        <p:spPr>
          <a:xfrm>
            <a:off x="4618843" y="4521200"/>
            <a:ext cx="4267200" cy="1353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889000" indent="0">
              <a:buNone/>
              <a:defRPr sz="1400"/>
            </a:lvl3pPr>
            <a:lvl4pPr marL="1344612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xtClassification"/>
          <p:cNvSpPr>
            <a:spLocks noGrp="1"/>
          </p:cNvSpPr>
          <p:nvPr>
            <p:ph type="dt" sz="quarter" idx="21"/>
          </p:nvPr>
        </p:nvSpPr>
        <p:spPr bwMode="gray">
          <a:xfrm>
            <a:off x="1843024" y="6542024"/>
            <a:ext cx="10810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2014-05-26</a:t>
            </a:r>
            <a:endParaRPr lang="en-US"/>
          </a:p>
        </p:txBody>
      </p:sp>
      <p:sp>
        <p:nvSpPr>
          <p:cNvPr id="11" name="TxtPageNumber"/>
          <p:cNvSpPr>
            <a:spLocks noGrp="1"/>
          </p:cNvSpPr>
          <p:nvPr>
            <p:ph type="sldNum" sz="quarter" idx="22"/>
          </p:nvPr>
        </p:nvSpPr>
        <p:spPr bwMode="gray">
          <a:xfrm>
            <a:off x="250825" y="6542024"/>
            <a:ext cx="357124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F0615CBF-C116-4292-A146-1DE5B43EAF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xtFooter"/>
          <p:cNvSpPr>
            <a:spLocks noGrp="1"/>
          </p:cNvSpPr>
          <p:nvPr>
            <p:ph type="ftr" sz="quarter" idx="23"/>
          </p:nvPr>
        </p:nvSpPr>
        <p:spPr>
          <a:xfrm>
            <a:off x="517525" y="6542024"/>
            <a:ext cx="20716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46329"/>
      </p:ext>
    </p:extLst>
  </p:cSld>
  <p:clrMapOvr>
    <a:masterClrMapping/>
  </p:clrMapOvr>
  <p:hf hdr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een 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22" name="Content Placeholder 6"/>
          <p:cNvSpPr>
            <a:spLocks noGrp="1"/>
          </p:cNvSpPr>
          <p:nvPr>
            <p:ph sz="quarter" idx="16"/>
          </p:nvPr>
        </p:nvSpPr>
        <p:spPr>
          <a:xfrm>
            <a:off x="250825" y="1566862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Content Placeholder 6"/>
          <p:cNvSpPr>
            <a:spLocks noGrp="1"/>
          </p:cNvSpPr>
          <p:nvPr>
            <p:ph sz="quarter" idx="17"/>
          </p:nvPr>
        </p:nvSpPr>
        <p:spPr>
          <a:xfrm>
            <a:off x="1708150" y="1566862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6"/>
          <p:cNvSpPr>
            <a:spLocks noGrp="1"/>
          </p:cNvSpPr>
          <p:nvPr>
            <p:ph sz="quarter" idx="18"/>
          </p:nvPr>
        </p:nvSpPr>
        <p:spPr>
          <a:xfrm>
            <a:off x="3165475" y="1566862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Content Placeholder 6"/>
          <p:cNvSpPr>
            <a:spLocks noGrp="1"/>
          </p:cNvSpPr>
          <p:nvPr>
            <p:ph sz="quarter" idx="19"/>
          </p:nvPr>
        </p:nvSpPr>
        <p:spPr>
          <a:xfrm>
            <a:off x="4622800" y="1566862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Content Placeholder 6"/>
          <p:cNvSpPr>
            <a:spLocks noGrp="1"/>
          </p:cNvSpPr>
          <p:nvPr>
            <p:ph sz="quarter" idx="20"/>
          </p:nvPr>
        </p:nvSpPr>
        <p:spPr>
          <a:xfrm>
            <a:off x="6080125" y="1566862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Content Placeholder 6"/>
          <p:cNvSpPr>
            <a:spLocks noGrp="1"/>
          </p:cNvSpPr>
          <p:nvPr>
            <p:ph sz="quarter" idx="21"/>
          </p:nvPr>
        </p:nvSpPr>
        <p:spPr>
          <a:xfrm>
            <a:off x="7537451" y="1566862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Content Placeholder 6"/>
          <p:cNvSpPr>
            <a:spLocks noGrp="1"/>
          </p:cNvSpPr>
          <p:nvPr>
            <p:ph sz="quarter" idx="22"/>
          </p:nvPr>
        </p:nvSpPr>
        <p:spPr>
          <a:xfrm>
            <a:off x="250825" y="3048000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Content Placeholder 6"/>
          <p:cNvSpPr>
            <a:spLocks noGrp="1"/>
          </p:cNvSpPr>
          <p:nvPr>
            <p:ph sz="quarter" idx="23"/>
          </p:nvPr>
        </p:nvSpPr>
        <p:spPr>
          <a:xfrm>
            <a:off x="1708150" y="3048000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Content Placeholder 6"/>
          <p:cNvSpPr>
            <a:spLocks noGrp="1"/>
          </p:cNvSpPr>
          <p:nvPr>
            <p:ph sz="quarter" idx="24"/>
          </p:nvPr>
        </p:nvSpPr>
        <p:spPr>
          <a:xfrm>
            <a:off x="3165475" y="3048000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Content Placeholder 6"/>
          <p:cNvSpPr>
            <a:spLocks noGrp="1"/>
          </p:cNvSpPr>
          <p:nvPr>
            <p:ph sz="quarter" idx="25"/>
          </p:nvPr>
        </p:nvSpPr>
        <p:spPr>
          <a:xfrm>
            <a:off x="4622800" y="3048000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6"/>
          <p:cNvSpPr>
            <a:spLocks noGrp="1"/>
          </p:cNvSpPr>
          <p:nvPr>
            <p:ph sz="quarter" idx="26"/>
          </p:nvPr>
        </p:nvSpPr>
        <p:spPr>
          <a:xfrm>
            <a:off x="6080125" y="3048000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Content Placeholder 6"/>
          <p:cNvSpPr>
            <a:spLocks noGrp="1"/>
          </p:cNvSpPr>
          <p:nvPr>
            <p:ph sz="quarter" idx="27"/>
          </p:nvPr>
        </p:nvSpPr>
        <p:spPr>
          <a:xfrm>
            <a:off x="7537451" y="3048000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Content Placeholder 6"/>
          <p:cNvSpPr>
            <a:spLocks noGrp="1"/>
          </p:cNvSpPr>
          <p:nvPr>
            <p:ph sz="quarter" idx="28"/>
          </p:nvPr>
        </p:nvSpPr>
        <p:spPr>
          <a:xfrm>
            <a:off x="250825" y="4517231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Content Placeholder 6"/>
          <p:cNvSpPr>
            <a:spLocks noGrp="1"/>
          </p:cNvSpPr>
          <p:nvPr>
            <p:ph sz="quarter" idx="29"/>
          </p:nvPr>
        </p:nvSpPr>
        <p:spPr>
          <a:xfrm>
            <a:off x="1708150" y="4517231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Content Placeholder 6"/>
          <p:cNvSpPr>
            <a:spLocks noGrp="1"/>
          </p:cNvSpPr>
          <p:nvPr>
            <p:ph sz="quarter" idx="30"/>
          </p:nvPr>
        </p:nvSpPr>
        <p:spPr>
          <a:xfrm>
            <a:off x="3165475" y="4517231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Content Placeholder 6"/>
          <p:cNvSpPr>
            <a:spLocks noGrp="1"/>
          </p:cNvSpPr>
          <p:nvPr>
            <p:ph sz="quarter" idx="31"/>
          </p:nvPr>
        </p:nvSpPr>
        <p:spPr>
          <a:xfrm>
            <a:off x="4622800" y="4517231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Content Placeholder 6"/>
          <p:cNvSpPr>
            <a:spLocks noGrp="1"/>
          </p:cNvSpPr>
          <p:nvPr>
            <p:ph sz="quarter" idx="32"/>
          </p:nvPr>
        </p:nvSpPr>
        <p:spPr>
          <a:xfrm>
            <a:off x="6080125" y="4517231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Content Placeholder 6"/>
          <p:cNvSpPr>
            <a:spLocks noGrp="1"/>
          </p:cNvSpPr>
          <p:nvPr>
            <p:ph sz="quarter" idx="33"/>
          </p:nvPr>
        </p:nvSpPr>
        <p:spPr>
          <a:xfrm>
            <a:off x="7537451" y="4517231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xtClassification"/>
          <p:cNvSpPr>
            <a:spLocks noGrp="1"/>
          </p:cNvSpPr>
          <p:nvPr>
            <p:ph type="dt" sz="quarter" idx="34"/>
          </p:nvPr>
        </p:nvSpPr>
        <p:spPr bwMode="gray">
          <a:xfrm>
            <a:off x="1843024" y="6542024"/>
            <a:ext cx="10810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2014-05-26</a:t>
            </a:r>
            <a:endParaRPr lang="en-US"/>
          </a:p>
        </p:txBody>
      </p:sp>
      <p:sp>
        <p:nvSpPr>
          <p:cNvPr id="7" name="TxtPageNumber"/>
          <p:cNvSpPr>
            <a:spLocks noGrp="1"/>
          </p:cNvSpPr>
          <p:nvPr>
            <p:ph type="sldNum" sz="quarter" idx="35"/>
          </p:nvPr>
        </p:nvSpPr>
        <p:spPr bwMode="gray">
          <a:xfrm>
            <a:off x="250825" y="6542024"/>
            <a:ext cx="357124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F6908C76-7748-456B-B846-5C65AEDAA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xtFooter"/>
          <p:cNvSpPr>
            <a:spLocks noGrp="1"/>
          </p:cNvSpPr>
          <p:nvPr>
            <p:ph type="ftr" sz="quarter" idx="36"/>
          </p:nvPr>
        </p:nvSpPr>
        <p:spPr>
          <a:xfrm>
            <a:off x="517525" y="6542024"/>
            <a:ext cx="20716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03064"/>
      </p:ext>
    </p:extLst>
  </p:cSld>
  <p:clrMapOvr>
    <a:masterClrMapping/>
  </p:clrMapOvr>
  <p:hf hdr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-3069431" y="3069431"/>
            <a:ext cx="6858000" cy="7191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9263"/>
            <a:ext cx="687388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247649"/>
            <a:ext cx="5181600" cy="635698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12" name="Vertical Title 1"/>
          <p:cNvSpPr>
            <a:spLocks noGrp="1"/>
          </p:cNvSpPr>
          <p:nvPr>
            <p:ph type="title" orient="vert"/>
          </p:nvPr>
        </p:nvSpPr>
        <p:spPr>
          <a:xfrm>
            <a:off x="7542212" y="246063"/>
            <a:ext cx="1342707" cy="63585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2" name="TxtClassification"/>
          <p:cNvSpPr>
            <a:spLocks noGrp="1"/>
          </p:cNvSpPr>
          <p:nvPr>
            <p:ph type="dt" sz="quarter" idx="10"/>
          </p:nvPr>
        </p:nvSpPr>
        <p:spPr bwMode="gray">
          <a:xfrm>
            <a:off x="1843024" y="6542024"/>
            <a:ext cx="10810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2014-05-26</a:t>
            </a:r>
            <a:endParaRPr lang="en-US"/>
          </a:p>
        </p:txBody>
      </p:sp>
      <p:sp>
        <p:nvSpPr>
          <p:cNvPr id="6" name="TxtPageNumber"/>
          <p:cNvSpPr>
            <a:spLocks noGrp="1"/>
          </p:cNvSpPr>
          <p:nvPr>
            <p:ph type="sldNum" sz="quarter" idx="11"/>
          </p:nvPr>
        </p:nvSpPr>
        <p:spPr bwMode="gray">
          <a:xfrm>
            <a:off x="250825" y="6542024"/>
            <a:ext cx="357124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D99F8977-58F2-4FE1-98E5-B0E68AC75A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xtFooter"/>
          <p:cNvSpPr>
            <a:spLocks noGrp="1"/>
          </p:cNvSpPr>
          <p:nvPr>
            <p:ph type="ftr" sz="quarter" idx="12"/>
          </p:nvPr>
        </p:nvSpPr>
        <p:spPr>
          <a:xfrm>
            <a:off x="517525" y="6542024"/>
            <a:ext cx="20716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21243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een 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22" name="Content Placeholder 6"/>
          <p:cNvSpPr>
            <a:spLocks noGrp="1"/>
          </p:cNvSpPr>
          <p:nvPr>
            <p:ph sz="quarter" idx="16"/>
          </p:nvPr>
        </p:nvSpPr>
        <p:spPr>
          <a:xfrm>
            <a:off x="250825" y="1566862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Content Placeholder 6"/>
          <p:cNvSpPr>
            <a:spLocks noGrp="1"/>
          </p:cNvSpPr>
          <p:nvPr>
            <p:ph sz="quarter" idx="17"/>
          </p:nvPr>
        </p:nvSpPr>
        <p:spPr>
          <a:xfrm>
            <a:off x="1708150" y="1566862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6"/>
          <p:cNvSpPr>
            <a:spLocks noGrp="1"/>
          </p:cNvSpPr>
          <p:nvPr>
            <p:ph sz="quarter" idx="18"/>
          </p:nvPr>
        </p:nvSpPr>
        <p:spPr>
          <a:xfrm>
            <a:off x="3165475" y="1566862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Content Placeholder 6"/>
          <p:cNvSpPr>
            <a:spLocks noGrp="1"/>
          </p:cNvSpPr>
          <p:nvPr>
            <p:ph sz="quarter" idx="19"/>
          </p:nvPr>
        </p:nvSpPr>
        <p:spPr>
          <a:xfrm>
            <a:off x="4622800" y="1566862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Content Placeholder 6"/>
          <p:cNvSpPr>
            <a:spLocks noGrp="1"/>
          </p:cNvSpPr>
          <p:nvPr>
            <p:ph sz="quarter" idx="20"/>
          </p:nvPr>
        </p:nvSpPr>
        <p:spPr>
          <a:xfrm>
            <a:off x="6080125" y="1566862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Content Placeholder 6"/>
          <p:cNvSpPr>
            <a:spLocks noGrp="1"/>
          </p:cNvSpPr>
          <p:nvPr>
            <p:ph sz="quarter" idx="21"/>
          </p:nvPr>
        </p:nvSpPr>
        <p:spPr>
          <a:xfrm>
            <a:off x="7537451" y="1566862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Content Placeholder 6"/>
          <p:cNvSpPr>
            <a:spLocks noGrp="1"/>
          </p:cNvSpPr>
          <p:nvPr>
            <p:ph sz="quarter" idx="22"/>
          </p:nvPr>
        </p:nvSpPr>
        <p:spPr>
          <a:xfrm>
            <a:off x="250825" y="3048000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Content Placeholder 6"/>
          <p:cNvSpPr>
            <a:spLocks noGrp="1"/>
          </p:cNvSpPr>
          <p:nvPr>
            <p:ph sz="quarter" idx="23"/>
          </p:nvPr>
        </p:nvSpPr>
        <p:spPr>
          <a:xfrm>
            <a:off x="1708150" y="3048000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Content Placeholder 6"/>
          <p:cNvSpPr>
            <a:spLocks noGrp="1"/>
          </p:cNvSpPr>
          <p:nvPr>
            <p:ph sz="quarter" idx="24"/>
          </p:nvPr>
        </p:nvSpPr>
        <p:spPr>
          <a:xfrm>
            <a:off x="3165475" y="3048000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Content Placeholder 6"/>
          <p:cNvSpPr>
            <a:spLocks noGrp="1"/>
          </p:cNvSpPr>
          <p:nvPr>
            <p:ph sz="quarter" idx="25"/>
          </p:nvPr>
        </p:nvSpPr>
        <p:spPr>
          <a:xfrm>
            <a:off x="4622800" y="3048000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6"/>
          <p:cNvSpPr>
            <a:spLocks noGrp="1"/>
          </p:cNvSpPr>
          <p:nvPr>
            <p:ph sz="quarter" idx="26"/>
          </p:nvPr>
        </p:nvSpPr>
        <p:spPr>
          <a:xfrm>
            <a:off x="6080125" y="3048000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Content Placeholder 6"/>
          <p:cNvSpPr>
            <a:spLocks noGrp="1"/>
          </p:cNvSpPr>
          <p:nvPr>
            <p:ph sz="quarter" idx="27"/>
          </p:nvPr>
        </p:nvSpPr>
        <p:spPr>
          <a:xfrm>
            <a:off x="7537451" y="3048000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Content Placeholder 6"/>
          <p:cNvSpPr>
            <a:spLocks noGrp="1"/>
          </p:cNvSpPr>
          <p:nvPr>
            <p:ph sz="quarter" idx="28"/>
          </p:nvPr>
        </p:nvSpPr>
        <p:spPr>
          <a:xfrm>
            <a:off x="250825" y="4517231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Content Placeholder 6"/>
          <p:cNvSpPr>
            <a:spLocks noGrp="1"/>
          </p:cNvSpPr>
          <p:nvPr>
            <p:ph sz="quarter" idx="29"/>
          </p:nvPr>
        </p:nvSpPr>
        <p:spPr>
          <a:xfrm>
            <a:off x="1708150" y="4517231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Content Placeholder 6"/>
          <p:cNvSpPr>
            <a:spLocks noGrp="1"/>
          </p:cNvSpPr>
          <p:nvPr>
            <p:ph sz="quarter" idx="30"/>
          </p:nvPr>
        </p:nvSpPr>
        <p:spPr>
          <a:xfrm>
            <a:off x="3165475" y="4517231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Content Placeholder 6"/>
          <p:cNvSpPr>
            <a:spLocks noGrp="1"/>
          </p:cNvSpPr>
          <p:nvPr>
            <p:ph sz="quarter" idx="31"/>
          </p:nvPr>
        </p:nvSpPr>
        <p:spPr>
          <a:xfrm>
            <a:off x="4622800" y="4517231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Content Placeholder 6"/>
          <p:cNvSpPr>
            <a:spLocks noGrp="1"/>
          </p:cNvSpPr>
          <p:nvPr>
            <p:ph sz="quarter" idx="32"/>
          </p:nvPr>
        </p:nvSpPr>
        <p:spPr>
          <a:xfrm>
            <a:off x="6080125" y="4517231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Content Placeholder 6"/>
          <p:cNvSpPr>
            <a:spLocks noGrp="1"/>
          </p:cNvSpPr>
          <p:nvPr>
            <p:ph sz="quarter" idx="33"/>
          </p:nvPr>
        </p:nvSpPr>
        <p:spPr>
          <a:xfrm>
            <a:off x="7537451" y="4517231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xtClassification"/>
          <p:cNvSpPr>
            <a:spLocks noGrp="1"/>
          </p:cNvSpPr>
          <p:nvPr>
            <p:ph type="dt" sz="quarter" idx="34"/>
          </p:nvPr>
        </p:nvSpPr>
        <p:spPr bwMode="gray">
          <a:xfrm>
            <a:off x="1843024" y="6542024"/>
            <a:ext cx="10810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2013-10-21</a:t>
            </a:r>
            <a:endParaRPr lang="en-US"/>
          </a:p>
        </p:txBody>
      </p:sp>
      <p:sp>
        <p:nvSpPr>
          <p:cNvPr id="7" name="TxtPageNumber"/>
          <p:cNvSpPr>
            <a:spLocks noGrp="1"/>
          </p:cNvSpPr>
          <p:nvPr>
            <p:ph type="sldNum" sz="quarter" idx="35"/>
          </p:nvPr>
        </p:nvSpPr>
        <p:spPr bwMode="gray">
          <a:xfrm>
            <a:off x="250825" y="6542024"/>
            <a:ext cx="357124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58F4D691-C673-4948-822B-7A37A2102D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xtFooter"/>
          <p:cNvSpPr>
            <a:spLocks noGrp="1"/>
          </p:cNvSpPr>
          <p:nvPr>
            <p:ph type="ftr" sz="quarter" idx="36"/>
          </p:nvPr>
        </p:nvSpPr>
        <p:spPr>
          <a:xfrm>
            <a:off x="517525" y="6542024"/>
            <a:ext cx="20716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63267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-3069431" y="3069431"/>
            <a:ext cx="6858000" cy="7191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9263"/>
            <a:ext cx="687388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247649"/>
            <a:ext cx="5181600" cy="635698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12" name="Vertical Title 1"/>
          <p:cNvSpPr>
            <a:spLocks noGrp="1"/>
          </p:cNvSpPr>
          <p:nvPr>
            <p:ph type="title" orient="vert"/>
          </p:nvPr>
        </p:nvSpPr>
        <p:spPr>
          <a:xfrm>
            <a:off x="7542212" y="246063"/>
            <a:ext cx="1342707" cy="63585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2" name="TxtClassification"/>
          <p:cNvSpPr>
            <a:spLocks noGrp="1"/>
          </p:cNvSpPr>
          <p:nvPr>
            <p:ph type="dt" sz="quarter" idx="10"/>
          </p:nvPr>
        </p:nvSpPr>
        <p:spPr bwMode="gray">
          <a:xfrm>
            <a:off x="1843024" y="6542024"/>
            <a:ext cx="10810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2013-10-21</a:t>
            </a:r>
            <a:endParaRPr lang="en-US"/>
          </a:p>
        </p:txBody>
      </p:sp>
      <p:sp>
        <p:nvSpPr>
          <p:cNvPr id="6" name="TxtPageNumber"/>
          <p:cNvSpPr>
            <a:spLocks noGrp="1"/>
          </p:cNvSpPr>
          <p:nvPr>
            <p:ph type="sldNum" sz="quarter" idx="11"/>
          </p:nvPr>
        </p:nvSpPr>
        <p:spPr bwMode="gray">
          <a:xfrm>
            <a:off x="250825" y="6542024"/>
            <a:ext cx="357124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C9E551B1-7258-47C8-8F93-92C4D27570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xtFooter"/>
          <p:cNvSpPr>
            <a:spLocks noGrp="1"/>
          </p:cNvSpPr>
          <p:nvPr>
            <p:ph type="ftr" sz="quarter" idx="12"/>
          </p:nvPr>
        </p:nvSpPr>
        <p:spPr>
          <a:xfrm>
            <a:off x="517525" y="6542024"/>
            <a:ext cx="20716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01029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2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kehok\Downloads\TEMP\Upload\P105091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9"/>
          <a:stretch/>
        </p:blipFill>
        <p:spPr bwMode="auto">
          <a:xfrm>
            <a:off x="0" y="0"/>
            <a:ext cx="7996224" cy="547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LogoBlack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" t="5869" r="4056" b="7185"/>
          <a:stretch>
            <a:fillRect/>
          </a:stretch>
        </p:blipFill>
        <p:spPr bwMode="gray">
          <a:xfrm>
            <a:off x="7740650" y="188913"/>
            <a:ext cx="12239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ransBox"/>
          <p:cNvSpPr>
            <a:spLocks/>
          </p:cNvSpPr>
          <p:nvPr/>
        </p:nvSpPr>
        <p:spPr bwMode="auto">
          <a:xfrm rot="16200000" flipH="1">
            <a:off x="3186906" y="904081"/>
            <a:ext cx="2765425" cy="9148763"/>
          </a:xfrm>
          <a:custGeom>
            <a:avLst/>
            <a:gdLst>
              <a:gd name="T0" fmla="*/ 0 w 2764827"/>
              <a:gd name="T1" fmla="*/ 2147483647 h 6865848"/>
              <a:gd name="T2" fmla="*/ 967321 w 2764827"/>
              <a:gd name="T3" fmla="*/ 593316 h 6865848"/>
              <a:gd name="T4" fmla="*/ 2776811 w 2764827"/>
              <a:gd name="T5" fmla="*/ 0 h 6865848"/>
              <a:gd name="T6" fmla="*/ 2775783 w 2764827"/>
              <a:gd name="T7" fmla="*/ 2147483647 h 6865848"/>
              <a:gd name="T8" fmla="*/ 0 w 2764827"/>
              <a:gd name="T9" fmla="*/ 2147483647 h 68658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64827" h="6865848">
                <a:moveTo>
                  <a:pt x="0" y="6865848"/>
                </a:moveTo>
                <a:lnTo>
                  <a:pt x="963146" y="1430"/>
                </a:lnTo>
                <a:lnTo>
                  <a:pt x="2764827" y="0"/>
                </a:lnTo>
                <a:cubicBezTo>
                  <a:pt x="2763851" y="2288032"/>
                  <a:pt x="2764779" y="4572255"/>
                  <a:pt x="2763803" y="6860287"/>
                </a:cubicBezTo>
                <a:lnTo>
                  <a:pt x="0" y="6865848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6" name="WhiteBox"/>
          <p:cNvSpPr>
            <a:spLocks/>
          </p:cNvSpPr>
          <p:nvPr/>
        </p:nvSpPr>
        <p:spPr bwMode="grayWhite">
          <a:xfrm>
            <a:off x="6818313" y="0"/>
            <a:ext cx="2325687" cy="6859588"/>
          </a:xfrm>
          <a:custGeom>
            <a:avLst/>
            <a:gdLst>
              <a:gd name="T0" fmla="*/ 0 w 2324772"/>
              <a:gd name="T1" fmla="*/ 6852022 h 6860287"/>
              <a:gd name="T2" fmla="*/ 728831 w 2324772"/>
              <a:gd name="T3" fmla="*/ 0 h 6860287"/>
              <a:gd name="T4" fmla="*/ 2343141 w 2324772"/>
              <a:gd name="T5" fmla="*/ 0 h 6860287"/>
              <a:gd name="T6" fmla="*/ 2342108 w 2324772"/>
              <a:gd name="T7" fmla="*/ 6853608 h 6860287"/>
              <a:gd name="T8" fmla="*/ 0 w 2324772"/>
              <a:gd name="T9" fmla="*/ 6852022 h 68602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24772" h="6860287">
                <a:moveTo>
                  <a:pt x="0" y="6858699"/>
                </a:moveTo>
                <a:lnTo>
                  <a:pt x="723116" y="0"/>
                </a:lnTo>
                <a:lnTo>
                  <a:pt x="2324772" y="0"/>
                </a:lnTo>
                <a:cubicBezTo>
                  <a:pt x="2323796" y="2288032"/>
                  <a:pt x="2324724" y="4572255"/>
                  <a:pt x="2323748" y="6860287"/>
                </a:cubicBezTo>
                <a:lnTo>
                  <a:pt x="0" y="6858699"/>
                </a:lnTo>
                <a:close/>
              </a:path>
            </a:pathLst>
          </a:custGeom>
          <a:solidFill>
            <a:srgbClr val="333333"/>
          </a:solidFill>
          <a:ln w="3175" cap="flat" cmpd="sng" algn="ctr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pic>
        <p:nvPicPr>
          <p:cNvPr id="7" name="LogoWhit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" t="5966" r="4498" b="2028"/>
          <a:stretch>
            <a:fillRect/>
          </a:stretch>
        </p:blipFill>
        <p:spPr bwMode="invGray">
          <a:xfrm>
            <a:off x="7740650" y="188913"/>
            <a:ext cx="1223963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5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50825" y="5051425"/>
            <a:ext cx="6510338" cy="1025525"/>
          </a:xfrm>
        </p:spPr>
        <p:txBody>
          <a:bodyPr tIns="0" rIns="0" bIns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here to add text	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250825" y="6175375"/>
            <a:ext cx="6510338" cy="561975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here to add subtitle</a:t>
            </a:r>
          </a:p>
        </p:txBody>
      </p:sp>
      <p:sp>
        <p:nvSpPr>
          <p:cNvPr id="2" name="TxtClassification"/>
          <p:cNvSpPr>
            <a:spLocks noGrp="1"/>
          </p:cNvSpPr>
          <p:nvPr>
            <p:ph type="dt" sz="quarter" idx="10"/>
          </p:nvPr>
        </p:nvSpPr>
        <p:spPr bwMode="gray">
          <a:xfrm>
            <a:off x="6872224" y="6548374"/>
            <a:ext cx="2019300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r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     2012-11-23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9078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xtClassification"/>
          <p:cNvSpPr>
            <a:spLocks noGrp="1"/>
          </p:cNvSpPr>
          <p:nvPr>
            <p:ph type="dt" sz="quarter" idx="10"/>
          </p:nvPr>
        </p:nvSpPr>
        <p:spPr bwMode="gray">
          <a:xfrm>
            <a:off x="560324" y="6542024"/>
            <a:ext cx="42687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     2012-11-23</a:t>
            </a:r>
            <a:endParaRPr lang="en-US"/>
          </a:p>
        </p:txBody>
      </p:sp>
      <p:sp>
        <p:nvSpPr>
          <p:cNvPr id="5" name="TxtPageNumber"/>
          <p:cNvSpPr>
            <a:spLocks noGrp="1"/>
          </p:cNvSpPr>
          <p:nvPr>
            <p:ph type="sldNum" sz="quarter" idx="11"/>
          </p:nvPr>
        </p:nvSpPr>
        <p:spPr bwMode="gray">
          <a:xfrm>
            <a:off x="250825" y="6542024"/>
            <a:ext cx="3063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C66D0E01-B0D5-4352-A8C5-123AF266BF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91521"/>
      </p:ext>
    </p:extLst>
  </p:cSld>
  <p:clrMapOvr>
    <a:masterClrMapping/>
  </p:clrMapOvr>
  <p:transition spd="slow" advClick="0"/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xtClassification"/>
          <p:cNvSpPr>
            <a:spLocks noGrp="1"/>
          </p:cNvSpPr>
          <p:nvPr>
            <p:ph type="dt" sz="quarter" idx="10"/>
          </p:nvPr>
        </p:nvSpPr>
        <p:spPr bwMode="gray">
          <a:xfrm>
            <a:off x="560324" y="6542024"/>
            <a:ext cx="42687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     2012-11-23</a:t>
            </a:r>
            <a:endParaRPr lang="en-US"/>
          </a:p>
        </p:txBody>
      </p:sp>
      <p:sp>
        <p:nvSpPr>
          <p:cNvPr id="5" name="TxtPageNumber"/>
          <p:cNvSpPr>
            <a:spLocks noGrp="1"/>
          </p:cNvSpPr>
          <p:nvPr>
            <p:ph type="sldNum" sz="quarter" idx="11"/>
          </p:nvPr>
        </p:nvSpPr>
        <p:spPr bwMode="gray">
          <a:xfrm>
            <a:off x="250825" y="6542024"/>
            <a:ext cx="3063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74F349C2-0E02-4FA6-A993-42004A8F5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30066"/>
      </p:ext>
    </p:extLst>
  </p:cSld>
  <p:clrMapOvr>
    <a:masterClrMapping/>
  </p:clrMapOvr>
  <p:transition spd="slow" advClick="0"/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413" y="1565275"/>
            <a:ext cx="4243387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65275"/>
            <a:ext cx="4244975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xtClassification"/>
          <p:cNvSpPr>
            <a:spLocks noGrp="1"/>
          </p:cNvSpPr>
          <p:nvPr>
            <p:ph type="dt" sz="quarter" idx="10"/>
          </p:nvPr>
        </p:nvSpPr>
        <p:spPr bwMode="gray">
          <a:xfrm>
            <a:off x="560324" y="6542024"/>
            <a:ext cx="42687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     2012-11-23</a:t>
            </a:r>
            <a:endParaRPr lang="en-US"/>
          </a:p>
        </p:txBody>
      </p:sp>
      <p:sp>
        <p:nvSpPr>
          <p:cNvPr id="6" name="TxtPageNumber"/>
          <p:cNvSpPr>
            <a:spLocks noGrp="1"/>
          </p:cNvSpPr>
          <p:nvPr>
            <p:ph type="sldNum" sz="quarter" idx="11"/>
          </p:nvPr>
        </p:nvSpPr>
        <p:spPr bwMode="gray">
          <a:xfrm>
            <a:off x="250825" y="6542024"/>
            <a:ext cx="3063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432B2282-1891-4DD0-8D40-12A2825A0A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26362"/>
      </p:ext>
    </p:extLst>
  </p:cSld>
  <p:clrMapOvr>
    <a:masterClrMapping/>
  </p:clrMapOvr>
  <p:transition spd="slow" advClick="0"/>
  <p:hf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xtClassification"/>
          <p:cNvSpPr>
            <a:spLocks noGrp="1"/>
          </p:cNvSpPr>
          <p:nvPr>
            <p:ph type="dt" sz="quarter" idx="10"/>
          </p:nvPr>
        </p:nvSpPr>
        <p:spPr bwMode="gray">
          <a:xfrm>
            <a:off x="560324" y="6542024"/>
            <a:ext cx="42687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     2012-11-23</a:t>
            </a:r>
            <a:endParaRPr lang="en-US"/>
          </a:p>
        </p:txBody>
      </p:sp>
      <p:sp>
        <p:nvSpPr>
          <p:cNvPr id="8" name="TxtPageNumber"/>
          <p:cNvSpPr>
            <a:spLocks noGrp="1"/>
          </p:cNvSpPr>
          <p:nvPr>
            <p:ph type="sldNum" sz="quarter" idx="11"/>
          </p:nvPr>
        </p:nvSpPr>
        <p:spPr bwMode="gray">
          <a:xfrm>
            <a:off x="250825" y="6542024"/>
            <a:ext cx="3063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3AACE1CD-00BF-45EF-849A-DAEFBBAC37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40612"/>
      </p:ext>
    </p:extLst>
  </p:cSld>
  <p:clrMapOvr>
    <a:masterClrMapping/>
  </p:clrMapOvr>
  <p:transition spd="slow" advClick="0"/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TxtClassification"/>
          <p:cNvSpPr>
            <a:spLocks noGrp="1"/>
          </p:cNvSpPr>
          <p:nvPr>
            <p:ph type="dt" sz="quarter" idx="10"/>
          </p:nvPr>
        </p:nvSpPr>
        <p:spPr bwMode="gray">
          <a:xfrm>
            <a:off x="1843024" y="6542024"/>
            <a:ext cx="10810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2013-10-21</a:t>
            </a:r>
            <a:endParaRPr lang="en-US"/>
          </a:p>
        </p:txBody>
      </p:sp>
      <p:sp>
        <p:nvSpPr>
          <p:cNvPr id="5" name="TxtPageNumber"/>
          <p:cNvSpPr>
            <a:spLocks noGrp="1"/>
          </p:cNvSpPr>
          <p:nvPr>
            <p:ph type="sldNum" sz="quarter" idx="11"/>
          </p:nvPr>
        </p:nvSpPr>
        <p:spPr bwMode="gray">
          <a:xfrm>
            <a:off x="250825" y="6542024"/>
            <a:ext cx="357124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DE9609D5-298B-4970-9D69-C3FA4AE67A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xtFooter"/>
          <p:cNvSpPr>
            <a:spLocks noGrp="1"/>
          </p:cNvSpPr>
          <p:nvPr>
            <p:ph type="ftr" sz="quarter" idx="12"/>
          </p:nvPr>
        </p:nvSpPr>
        <p:spPr>
          <a:xfrm>
            <a:off x="517525" y="6542024"/>
            <a:ext cx="20716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64696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xtClassification"/>
          <p:cNvSpPr>
            <a:spLocks noGrp="1"/>
          </p:cNvSpPr>
          <p:nvPr>
            <p:ph type="dt" sz="quarter" idx="10"/>
          </p:nvPr>
        </p:nvSpPr>
        <p:spPr bwMode="gray">
          <a:xfrm>
            <a:off x="560324" y="6542024"/>
            <a:ext cx="42687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     2012-11-23</a:t>
            </a:r>
            <a:endParaRPr lang="en-US"/>
          </a:p>
        </p:txBody>
      </p:sp>
      <p:sp>
        <p:nvSpPr>
          <p:cNvPr id="4" name="TxtPageNumber"/>
          <p:cNvSpPr>
            <a:spLocks noGrp="1"/>
          </p:cNvSpPr>
          <p:nvPr>
            <p:ph type="sldNum" sz="quarter" idx="11"/>
          </p:nvPr>
        </p:nvSpPr>
        <p:spPr bwMode="gray">
          <a:xfrm>
            <a:off x="250825" y="6542024"/>
            <a:ext cx="3063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2B03F8B2-63BA-47E0-9BEA-79E67D461C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1955"/>
      </p:ext>
    </p:extLst>
  </p:cSld>
  <p:clrMapOvr>
    <a:masterClrMapping/>
  </p:clrMapOvr>
  <p:transition spd="slow" advClick="0"/>
  <p:hf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xtClassification"/>
          <p:cNvSpPr>
            <a:spLocks noGrp="1"/>
          </p:cNvSpPr>
          <p:nvPr>
            <p:ph type="dt" sz="quarter" idx="10"/>
          </p:nvPr>
        </p:nvSpPr>
        <p:spPr bwMode="gray">
          <a:xfrm>
            <a:off x="560324" y="6542024"/>
            <a:ext cx="42687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     2012-11-23</a:t>
            </a:r>
            <a:endParaRPr lang="en-US"/>
          </a:p>
        </p:txBody>
      </p:sp>
      <p:sp>
        <p:nvSpPr>
          <p:cNvPr id="3" name="TxtPageNumber"/>
          <p:cNvSpPr>
            <a:spLocks noGrp="1"/>
          </p:cNvSpPr>
          <p:nvPr>
            <p:ph type="sldNum" sz="quarter" idx="11"/>
          </p:nvPr>
        </p:nvSpPr>
        <p:spPr bwMode="gray">
          <a:xfrm>
            <a:off x="250825" y="6542024"/>
            <a:ext cx="3063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59D21675-1B9F-49A2-BAEF-A4E65D0B2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32416"/>
      </p:ext>
    </p:extLst>
  </p:cSld>
  <p:clrMapOvr>
    <a:masterClrMapping/>
  </p:clrMapOvr>
  <p:transition spd="slow" advClick="0"/>
  <p:hf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xtClassification"/>
          <p:cNvSpPr>
            <a:spLocks noGrp="1"/>
          </p:cNvSpPr>
          <p:nvPr>
            <p:ph type="dt" sz="quarter" idx="10"/>
          </p:nvPr>
        </p:nvSpPr>
        <p:spPr bwMode="gray">
          <a:xfrm>
            <a:off x="560324" y="6542024"/>
            <a:ext cx="42687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     2012-11-23</a:t>
            </a:r>
            <a:endParaRPr lang="en-US"/>
          </a:p>
        </p:txBody>
      </p:sp>
      <p:sp>
        <p:nvSpPr>
          <p:cNvPr id="6" name="TxtPageNumber"/>
          <p:cNvSpPr>
            <a:spLocks noGrp="1"/>
          </p:cNvSpPr>
          <p:nvPr>
            <p:ph type="sldNum" sz="quarter" idx="11"/>
          </p:nvPr>
        </p:nvSpPr>
        <p:spPr bwMode="gray">
          <a:xfrm>
            <a:off x="250825" y="6542024"/>
            <a:ext cx="3063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22A1C080-854E-4C88-B722-0B7F7F6EE7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5487"/>
      </p:ext>
    </p:extLst>
  </p:cSld>
  <p:clrMapOvr>
    <a:masterClrMapping/>
  </p:clrMapOvr>
  <p:transition spd="slow" advClick="0"/>
  <p:hf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xtClassification"/>
          <p:cNvSpPr>
            <a:spLocks noGrp="1"/>
          </p:cNvSpPr>
          <p:nvPr>
            <p:ph type="dt" sz="quarter" idx="10"/>
          </p:nvPr>
        </p:nvSpPr>
        <p:spPr bwMode="gray">
          <a:xfrm>
            <a:off x="560324" y="6542024"/>
            <a:ext cx="42687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     2012-11-23</a:t>
            </a:r>
            <a:endParaRPr lang="en-US"/>
          </a:p>
        </p:txBody>
      </p:sp>
      <p:sp>
        <p:nvSpPr>
          <p:cNvPr id="6" name="TxtPageNumber"/>
          <p:cNvSpPr>
            <a:spLocks noGrp="1"/>
          </p:cNvSpPr>
          <p:nvPr>
            <p:ph type="sldNum" sz="quarter" idx="11"/>
          </p:nvPr>
        </p:nvSpPr>
        <p:spPr bwMode="gray">
          <a:xfrm>
            <a:off x="250825" y="6542024"/>
            <a:ext cx="3063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62857FF4-4817-421B-96E4-CD3C1A576D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90508"/>
      </p:ext>
    </p:extLst>
  </p:cSld>
  <p:clrMapOvr>
    <a:masterClrMapping/>
  </p:clrMapOvr>
  <p:transition spd="slow" advClick="0"/>
  <p:hf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xtClassification"/>
          <p:cNvSpPr>
            <a:spLocks noGrp="1"/>
          </p:cNvSpPr>
          <p:nvPr>
            <p:ph type="dt" sz="quarter" idx="10"/>
          </p:nvPr>
        </p:nvSpPr>
        <p:spPr bwMode="gray">
          <a:xfrm>
            <a:off x="560324" y="6542024"/>
            <a:ext cx="42687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     2012-11-23</a:t>
            </a:r>
            <a:endParaRPr lang="en-US"/>
          </a:p>
        </p:txBody>
      </p:sp>
      <p:sp>
        <p:nvSpPr>
          <p:cNvPr id="5" name="TxtPageNumber"/>
          <p:cNvSpPr>
            <a:spLocks noGrp="1"/>
          </p:cNvSpPr>
          <p:nvPr>
            <p:ph type="sldNum" sz="quarter" idx="11"/>
          </p:nvPr>
        </p:nvSpPr>
        <p:spPr bwMode="gray">
          <a:xfrm>
            <a:off x="250825" y="6542024"/>
            <a:ext cx="3063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D62CF20C-5CA9-47B7-9B86-0B37EB5175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03964"/>
      </p:ext>
    </p:extLst>
  </p:cSld>
  <p:clrMapOvr>
    <a:masterClrMapping/>
  </p:clrMapOvr>
  <p:transition spd="slow" advClick="0"/>
  <p:hf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4175" y="85725"/>
            <a:ext cx="2159000" cy="5797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2413" y="85725"/>
            <a:ext cx="6329362" cy="5797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xtClassification"/>
          <p:cNvSpPr>
            <a:spLocks noGrp="1"/>
          </p:cNvSpPr>
          <p:nvPr>
            <p:ph type="dt" sz="quarter" idx="10"/>
          </p:nvPr>
        </p:nvSpPr>
        <p:spPr bwMode="gray">
          <a:xfrm>
            <a:off x="560324" y="6542024"/>
            <a:ext cx="42687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     2012-11-23</a:t>
            </a:r>
            <a:endParaRPr lang="en-US"/>
          </a:p>
        </p:txBody>
      </p:sp>
      <p:sp>
        <p:nvSpPr>
          <p:cNvPr id="5" name="TxtPageNumber"/>
          <p:cNvSpPr>
            <a:spLocks noGrp="1"/>
          </p:cNvSpPr>
          <p:nvPr>
            <p:ph type="sldNum" sz="quarter" idx="11"/>
          </p:nvPr>
        </p:nvSpPr>
        <p:spPr bwMode="gray">
          <a:xfrm>
            <a:off x="250825" y="6542024"/>
            <a:ext cx="3063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DDFEC226-192F-44E1-B302-C917105EE9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53568"/>
      </p:ext>
    </p:extLst>
  </p:cSld>
  <p:clrMapOvr>
    <a:masterClrMapping/>
  </p:clrMapOvr>
  <p:transition spd="slow" advClick="0"/>
  <p:hf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13" y="85725"/>
            <a:ext cx="8640762" cy="12271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2413" y="1565275"/>
            <a:ext cx="4243387" cy="431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65275"/>
            <a:ext cx="4244975" cy="431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xtClassification"/>
          <p:cNvSpPr>
            <a:spLocks noGrp="1"/>
          </p:cNvSpPr>
          <p:nvPr>
            <p:ph type="dt" sz="quarter" idx="10"/>
          </p:nvPr>
        </p:nvSpPr>
        <p:spPr bwMode="gray">
          <a:xfrm>
            <a:off x="560324" y="6542024"/>
            <a:ext cx="42687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     2012-11-23</a:t>
            </a:r>
            <a:endParaRPr lang="en-US"/>
          </a:p>
        </p:txBody>
      </p:sp>
      <p:sp>
        <p:nvSpPr>
          <p:cNvPr id="6" name="TxtPageNumber"/>
          <p:cNvSpPr>
            <a:spLocks noGrp="1"/>
          </p:cNvSpPr>
          <p:nvPr>
            <p:ph type="sldNum" sz="quarter" idx="11"/>
          </p:nvPr>
        </p:nvSpPr>
        <p:spPr bwMode="gray">
          <a:xfrm>
            <a:off x="250825" y="6542024"/>
            <a:ext cx="3063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BD155BE7-9BA6-48CB-B840-9899347DB7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66111"/>
      </p:ext>
    </p:extLst>
  </p:cSld>
  <p:clrMapOvr>
    <a:masterClrMapping/>
  </p:clrMapOvr>
  <p:transition spd="slow" advClick="0"/>
  <p:hf hdr="0" ft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2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goBlac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" t="5869" r="4056" b="7185"/>
          <a:stretch>
            <a:fillRect/>
          </a:stretch>
        </p:blipFill>
        <p:spPr bwMode="gray">
          <a:xfrm>
            <a:off x="7740650" y="188913"/>
            <a:ext cx="12239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ransBox"/>
          <p:cNvSpPr>
            <a:spLocks/>
          </p:cNvSpPr>
          <p:nvPr/>
        </p:nvSpPr>
        <p:spPr bwMode="auto">
          <a:xfrm rot="16200000" flipH="1">
            <a:off x="3186906" y="904081"/>
            <a:ext cx="2765425" cy="9148763"/>
          </a:xfrm>
          <a:custGeom>
            <a:avLst/>
            <a:gdLst>
              <a:gd name="T0" fmla="*/ 0 w 2764827"/>
              <a:gd name="T1" fmla="*/ 2147483647 h 6865848"/>
              <a:gd name="T2" fmla="*/ 968366 w 2764827"/>
              <a:gd name="T3" fmla="*/ 2492452 h 6865848"/>
              <a:gd name="T4" fmla="*/ 2779816 w 2764827"/>
              <a:gd name="T5" fmla="*/ 0 h 6865848"/>
              <a:gd name="T6" fmla="*/ 2778786 w 2764827"/>
              <a:gd name="T7" fmla="*/ 2147483647 h 6865848"/>
              <a:gd name="T8" fmla="*/ 0 w 2764827"/>
              <a:gd name="T9" fmla="*/ 2147483647 h 68658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64827" h="6865848">
                <a:moveTo>
                  <a:pt x="0" y="6865848"/>
                </a:moveTo>
                <a:lnTo>
                  <a:pt x="963146" y="1430"/>
                </a:lnTo>
                <a:lnTo>
                  <a:pt x="2764827" y="0"/>
                </a:lnTo>
                <a:cubicBezTo>
                  <a:pt x="2763851" y="2288032"/>
                  <a:pt x="2764779" y="4572255"/>
                  <a:pt x="2763803" y="6860287"/>
                </a:cubicBezTo>
                <a:lnTo>
                  <a:pt x="0" y="6865848"/>
                </a:lnTo>
                <a:close/>
              </a:path>
            </a:pathLst>
          </a:cu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6" name="WhiteBox"/>
          <p:cNvSpPr>
            <a:spLocks/>
          </p:cNvSpPr>
          <p:nvPr/>
        </p:nvSpPr>
        <p:spPr bwMode="gray">
          <a:xfrm>
            <a:off x="6818313" y="0"/>
            <a:ext cx="2325687" cy="6859588"/>
          </a:xfrm>
          <a:custGeom>
            <a:avLst/>
            <a:gdLst>
              <a:gd name="T0" fmla="*/ 0 w 2324772"/>
              <a:gd name="T1" fmla="*/ 6848532 h 6860287"/>
              <a:gd name="T2" fmla="*/ 730266 w 2324772"/>
              <a:gd name="T3" fmla="*/ 0 h 6860287"/>
              <a:gd name="T4" fmla="*/ 2347756 w 2324772"/>
              <a:gd name="T5" fmla="*/ 0 h 6860287"/>
              <a:gd name="T6" fmla="*/ 2346721 w 2324772"/>
              <a:gd name="T7" fmla="*/ 6850118 h 6860287"/>
              <a:gd name="T8" fmla="*/ 0 w 2324772"/>
              <a:gd name="T9" fmla="*/ 6848532 h 68602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24772" h="6860287">
                <a:moveTo>
                  <a:pt x="0" y="6858699"/>
                </a:moveTo>
                <a:lnTo>
                  <a:pt x="723116" y="0"/>
                </a:lnTo>
                <a:lnTo>
                  <a:pt x="2324772" y="0"/>
                </a:lnTo>
                <a:cubicBezTo>
                  <a:pt x="2323796" y="2288032"/>
                  <a:pt x="2324724" y="4572255"/>
                  <a:pt x="2323748" y="6860287"/>
                </a:cubicBezTo>
                <a:lnTo>
                  <a:pt x="0" y="6858699"/>
                </a:lnTo>
                <a:close/>
              </a:path>
            </a:pathLst>
          </a:custGeom>
          <a:solidFill>
            <a:srgbClr val="333333"/>
          </a:solidFill>
          <a:ln w="3175" cap="flat" cmpd="sng" algn="ctr">
            <a:solidFill>
              <a:srgbClr val="333333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pic>
        <p:nvPicPr>
          <p:cNvPr id="7" name="LogoWhit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" t="5966" r="4498" b="2028"/>
          <a:stretch>
            <a:fillRect/>
          </a:stretch>
        </p:blipFill>
        <p:spPr bwMode="ltGray">
          <a:xfrm>
            <a:off x="7740650" y="188913"/>
            <a:ext cx="1223963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5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50825" y="5051425"/>
            <a:ext cx="6510338" cy="1025525"/>
          </a:xfrm>
        </p:spPr>
        <p:txBody>
          <a:bodyPr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250825" y="6175375"/>
            <a:ext cx="6510338" cy="561975"/>
          </a:xfrm>
        </p:spPr>
        <p:txBody>
          <a:bodyPr/>
          <a:lstStyle>
            <a:lvl1pPr marL="0" indent="0">
              <a:lnSpc>
                <a:spcPct val="95000"/>
              </a:lnSpc>
              <a:buFont typeface="Arial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" name="TxtClassification"/>
          <p:cNvSpPr>
            <a:spLocks noGrp="1"/>
          </p:cNvSpPr>
          <p:nvPr>
            <p:ph type="dt" sz="quarter" idx="11"/>
          </p:nvPr>
        </p:nvSpPr>
        <p:spPr bwMode="gray">
          <a:xfrm>
            <a:off x="6872224" y="6548374"/>
            <a:ext cx="2019300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r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     2013-04-11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47752"/>
      </p:ext>
    </p:extLst>
  </p:cSld>
  <p:clrMapOvr>
    <a:masterClrMapping/>
  </p:clrMapOvr>
  <p:hf sldNum="0" hdr="0" ft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TxtClassification"/>
          <p:cNvSpPr>
            <a:spLocks noGrp="1"/>
          </p:cNvSpPr>
          <p:nvPr>
            <p:ph type="dt" sz="quarter" idx="12"/>
          </p:nvPr>
        </p:nvSpPr>
        <p:spPr bwMode="gray">
          <a:xfrm>
            <a:off x="560324" y="6542024"/>
            <a:ext cx="42687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     2013-04-11</a:t>
            </a:r>
            <a:endParaRPr lang="en-US"/>
          </a:p>
        </p:txBody>
      </p:sp>
      <p:sp>
        <p:nvSpPr>
          <p:cNvPr id="7" name="TxtPageNumber"/>
          <p:cNvSpPr>
            <a:spLocks noGrp="1"/>
          </p:cNvSpPr>
          <p:nvPr>
            <p:ph type="sldNum" sz="quarter" idx="13"/>
          </p:nvPr>
        </p:nvSpPr>
        <p:spPr bwMode="gray">
          <a:xfrm>
            <a:off x="250825" y="6542024"/>
            <a:ext cx="3063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0DF116F2-080F-46AA-8775-3632085ACE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76434"/>
      </p:ext>
    </p:extLst>
  </p:cSld>
  <p:clrMapOvr>
    <a:masterClrMapping/>
  </p:clrMapOvr>
  <p:hf hdr="0" ft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566863"/>
            <a:ext cx="4244975" cy="432117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7719" y="1566863"/>
            <a:ext cx="4244975" cy="432117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TxtClassification"/>
          <p:cNvSpPr>
            <a:spLocks noGrp="1"/>
          </p:cNvSpPr>
          <p:nvPr>
            <p:ph type="dt" sz="quarter" idx="12"/>
          </p:nvPr>
        </p:nvSpPr>
        <p:spPr bwMode="gray">
          <a:xfrm>
            <a:off x="560324" y="6542024"/>
            <a:ext cx="42687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     2013-04-11</a:t>
            </a:r>
            <a:endParaRPr lang="en-US"/>
          </a:p>
        </p:txBody>
      </p:sp>
      <p:sp>
        <p:nvSpPr>
          <p:cNvPr id="8" name="TxtPageNumber"/>
          <p:cNvSpPr>
            <a:spLocks noGrp="1"/>
          </p:cNvSpPr>
          <p:nvPr>
            <p:ph type="sldNum" sz="quarter" idx="13"/>
          </p:nvPr>
        </p:nvSpPr>
        <p:spPr bwMode="gray">
          <a:xfrm>
            <a:off x="250825" y="6542024"/>
            <a:ext cx="3063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F79AB283-FA47-4868-83B5-DB3E2617EF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5225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566863"/>
            <a:ext cx="4244975" cy="432117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7719" y="1566863"/>
            <a:ext cx="4244975" cy="432117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5" name="TxtClassification"/>
          <p:cNvSpPr>
            <a:spLocks noGrp="1"/>
          </p:cNvSpPr>
          <p:nvPr>
            <p:ph type="dt" sz="quarter" idx="10"/>
          </p:nvPr>
        </p:nvSpPr>
        <p:spPr bwMode="gray">
          <a:xfrm>
            <a:off x="1843024" y="6542024"/>
            <a:ext cx="10810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2013-10-21</a:t>
            </a:r>
            <a:endParaRPr lang="en-US"/>
          </a:p>
        </p:txBody>
      </p:sp>
      <p:sp>
        <p:nvSpPr>
          <p:cNvPr id="6" name="TxtPageNumber"/>
          <p:cNvSpPr>
            <a:spLocks noGrp="1"/>
          </p:cNvSpPr>
          <p:nvPr>
            <p:ph type="sldNum" sz="quarter" idx="11"/>
          </p:nvPr>
        </p:nvSpPr>
        <p:spPr bwMode="gray">
          <a:xfrm>
            <a:off x="250825" y="6542024"/>
            <a:ext cx="357124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8BA1E4EF-0B6A-4EF1-B13A-6453CE2A8A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xtFooter"/>
          <p:cNvSpPr>
            <a:spLocks noGrp="1"/>
          </p:cNvSpPr>
          <p:nvPr>
            <p:ph type="ftr" sz="quarter" idx="12"/>
          </p:nvPr>
        </p:nvSpPr>
        <p:spPr>
          <a:xfrm>
            <a:off x="517525" y="6542024"/>
            <a:ext cx="20716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2230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TxtClassification"/>
          <p:cNvSpPr>
            <a:spLocks noGrp="1"/>
          </p:cNvSpPr>
          <p:nvPr>
            <p:ph type="dt" sz="quarter" idx="12"/>
          </p:nvPr>
        </p:nvSpPr>
        <p:spPr bwMode="gray">
          <a:xfrm>
            <a:off x="560324" y="6542024"/>
            <a:ext cx="42687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     2013-04-11</a:t>
            </a:r>
            <a:endParaRPr lang="en-US"/>
          </a:p>
        </p:txBody>
      </p:sp>
      <p:sp>
        <p:nvSpPr>
          <p:cNvPr id="6" name="TxtPageNumber"/>
          <p:cNvSpPr>
            <a:spLocks noGrp="1"/>
          </p:cNvSpPr>
          <p:nvPr>
            <p:ph type="sldNum" sz="quarter" idx="13"/>
          </p:nvPr>
        </p:nvSpPr>
        <p:spPr bwMode="gray">
          <a:xfrm>
            <a:off x="250825" y="6542024"/>
            <a:ext cx="3063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D1A67FF0-507D-493A-A688-52E3656C4F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820240"/>
      </p:ext>
    </p:extLst>
  </p:cSld>
  <p:clrMapOvr>
    <a:masterClrMapping/>
  </p:clrMapOvr>
  <p:hf hdr="0" ft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50825" y="2241550"/>
            <a:ext cx="864235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68825" y="2420938"/>
            <a:ext cx="0" cy="34671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4" y="1566863"/>
            <a:ext cx="4266000" cy="6080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4" y="2420888"/>
            <a:ext cx="4267200" cy="34671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5975" y="1566863"/>
            <a:ext cx="4266000" cy="6080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5975" y="2420888"/>
            <a:ext cx="4266000" cy="34671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TxtClassification"/>
          <p:cNvSpPr>
            <a:spLocks noGrp="1"/>
          </p:cNvSpPr>
          <p:nvPr>
            <p:ph type="dt" sz="quarter" idx="11"/>
          </p:nvPr>
        </p:nvSpPr>
        <p:spPr bwMode="gray">
          <a:xfrm>
            <a:off x="560324" y="6542024"/>
            <a:ext cx="42687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     2013-04-11</a:t>
            </a:r>
            <a:endParaRPr lang="en-US"/>
          </a:p>
        </p:txBody>
      </p:sp>
      <p:sp>
        <p:nvSpPr>
          <p:cNvPr id="12" name="TxtPageNumber"/>
          <p:cNvSpPr>
            <a:spLocks noGrp="1"/>
          </p:cNvSpPr>
          <p:nvPr>
            <p:ph type="sldNum" sz="quarter" idx="12"/>
          </p:nvPr>
        </p:nvSpPr>
        <p:spPr bwMode="gray">
          <a:xfrm>
            <a:off x="250825" y="6542024"/>
            <a:ext cx="3063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5E1884D0-C9EF-4CE4-916C-88B33EFB36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44548"/>
      </p:ext>
    </p:extLst>
  </p:cSld>
  <p:clrMapOvr>
    <a:masterClrMapping/>
  </p:clrMapOvr>
  <p:hf hdr="0" ft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566863"/>
            <a:ext cx="9147600" cy="4321175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TxtClassification"/>
          <p:cNvSpPr>
            <a:spLocks noGrp="1"/>
          </p:cNvSpPr>
          <p:nvPr>
            <p:ph type="dt" sz="quarter" idx="13"/>
          </p:nvPr>
        </p:nvSpPr>
        <p:spPr bwMode="gray">
          <a:xfrm>
            <a:off x="560324" y="6542024"/>
            <a:ext cx="42687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     2013-04-11</a:t>
            </a:r>
            <a:endParaRPr lang="en-US"/>
          </a:p>
        </p:txBody>
      </p:sp>
      <p:sp>
        <p:nvSpPr>
          <p:cNvPr id="7" name="TxtPageNumber"/>
          <p:cNvSpPr>
            <a:spLocks noGrp="1"/>
          </p:cNvSpPr>
          <p:nvPr>
            <p:ph type="sldNum" sz="quarter" idx="14"/>
          </p:nvPr>
        </p:nvSpPr>
        <p:spPr bwMode="gray">
          <a:xfrm>
            <a:off x="250825" y="6542024"/>
            <a:ext cx="3063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A771F66C-734F-4E08-9C48-FC6123242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144661"/>
      </p:ext>
    </p:extLst>
  </p:cSld>
  <p:clrMapOvr>
    <a:masterClrMapping/>
  </p:clrMapOvr>
  <p:hf hdr="0" ft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4" name="Content Placeholder 6"/>
          <p:cNvSpPr>
            <a:spLocks noGrp="1"/>
          </p:cNvSpPr>
          <p:nvPr>
            <p:ph sz="quarter" idx="16"/>
          </p:nvPr>
        </p:nvSpPr>
        <p:spPr>
          <a:xfrm>
            <a:off x="250825" y="1566862"/>
            <a:ext cx="2804400" cy="432117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sz="quarter" idx="17"/>
          </p:nvPr>
        </p:nvSpPr>
        <p:spPr>
          <a:xfrm>
            <a:off x="3165475" y="1566862"/>
            <a:ext cx="2804400" cy="432117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8"/>
          </p:nvPr>
        </p:nvSpPr>
        <p:spPr>
          <a:xfrm>
            <a:off x="6084888" y="1566862"/>
            <a:ext cx="2804400" cy="432117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TxtClassification"/>
          <p:cNvSpPr>
            <a:spLocks noGrp="1"/>
          </p:cNvSpPr>
          <p:nvPr>
            <p:ph type="dt" sz="quarter" idx="21"/>
          </p:nvPr>
        </p:nvSpPr>
        <p:spPr bwMode="gray">
          <a:xfrm>
            <a:off x="560324" y="6542024"/>
            <a:ext cx="42687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     2013-04-11</a:t>
            </a:r>
            <a:endParaRPr lang="en-US"/>
          </a:p>
        </p:txBody>
      </p:sp>
      <p:sp>
        <p:nvSpPr>
          <p:cNvPr id="9" name="TxtPageNumber"/>
          <p:cNvSpPr>
            <a:spLocks noGrp="1"/>
          </p:cNvSpPr>
          <p:nvPr>
            <p:ph type="sldNum" sz="quarter" idx="22"/>
          </p:nvPr>
        </p:nvSpPr>
        <p:spPr bwMode="gray">
          <a:xfrm>
            <a:off x="250825" y="6542024"/>
            <a:ext cx="3063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5CF39543-A506-4F3F-842F-21EE132C51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66305"/>
      </p:ext>
    </p:extLst>
  </p:cSld>
  <p:clrMapOvr>
    <a:masterClrMapping/>
  </p:clrMapOvr>
  <p:hf hdr="0" ft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13"/>
          <p:cNvSpPr>
            <a:spLocks noGrp="1"/>
          </p:cNvSpPr>
          <p:nvPr>
            <p:ph sz="quarter" idx="19"/>
          </p:nvPr>
        </p:nvSpPr>
        <p:spPr>
          <a:xfrm>
            <a:off x="250825" y="4521200"/>
            <a:ext cx="2804400" cy="1353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889000" indent="0">
              <a:buNone/>
              <a:defRPr sz="1400"/>
            </a:lvl3pPr>
            <a:lvl4pPr marL="1344612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6"/>
          <p:cNvSpPr>
            <a:spLocks noGrp="1"/>
          </p:cNvSpPr>
          <p:nvPr>
            <p:ph sz="quarter" idx="16"/>
          </p:nvPr>
        </p:nvSpPr>
        <p:spPr>
          <a:xfrm>
            <a:off x="250825" y="1566862"/>
            <a:ext cx="2804400" cy="28463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sz="quarter" idx="17"/>
          </p:nvPr>
        </p:nvSpPr>
        <p:spPr>
          <a:xfrm>
            <a:off x="3165475" y="1566862"/>
            <a:ext cx="2804400" cy="28463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8"/>
          </p:nvPr>
        </p:nvSpPr>
        <p:spPr>
          <a:xfrm>
            <a:off x="6084888" y="1566862"/>
            <a:ext cx="2804400" cy="28463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20"/>
          </p:nvPr>
        </p:nvSpPr>
        <p:spPr>
          <a:xfrm>
            <a:off x="3165475" y="4521200"/>
            <a:ext cx="2804400" cy="1353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889000" indent="0">
              <a:buNone/>
              <a:defRPr sz="1400"/>
            </a:lvl3pPr>
            <a:lvl4pPr marL="1344612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13"/>
          <p:cNvSpPr>
            <a:spLocks noGrp="1"/>
          </p:cNvSpPr>
          <p:nvPr>
            <p:ph sz="quarter" idx="21"/>
          </p:nvPr>
        </p:nvSpPr>
        <p:spPr>
          <a:xfrm>
            <a:off x="6084888" y="4521200"/>
            <a:ext cx="2804400" cy="1353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889000" indent="0">
              <a:buNone/>
              <a:defRPr sz="1400"/>
            </a:lvl3pPr>
            <a:lvl4pPr marL="1344612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TxtClassification"/>
          <p:cNvSpPr>
            <a:spLocks noGrp="1"/>
          </p:cNvSpPr>
          <p:nvPr>
            <p:ph type="dt" sz="quarter" idx="24"/>
          </p:nvPr>
        </p:nvSpPr>
        <p:spPr bwMode="gray">
          <a:xfrm>
            <a:off x="560324" y="6542024"/>
            <a:ext cx="42687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     2013-04-11</a:t>
            </a:r>
            <a:endParaRPr lang="en-US"/>
          </a:p>
        </p:txBody>
      </p:sp>
      <p:sp>
        <p:nvSpPr>
          <p:cNvPr id="12" name="TxtPageNumber"/>
          <p:cNvSpPr>
            <a:spLocks noGrp="1"/>
          </p:cNvSpPr>
          <p:nvPr>
            <p:ph type="sldNum" sz="quarter" idx="25"/>
          </p:nvPr>
        </p:nvSpPr>
        <p:spPr bwMode="gray">
          <a:xfrm>
            <a:off x="250825" y="6542024"/>
            <a:ext cx="3063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996FF61C-65D3-4EDC-ADE5-CC3F86A00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950789"/>
      </p:ext>
    </p:extLst>
  </p:cSld>
  <p:clrMapOvr>
    <a:masterClrMapping/>
  </p:clrMapOvr>
  <p:hf hdr="0" ft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TxtClassification"/>
          <p:cNvSpPr>
            <a:spLocks noGrp="1"/>
          </p:cNvSpPr>
          <p:nvPr>
            <p:ph type="dt" sz="quarter" idx="12"/>
          </p:nvPr>
        </p:nvSpPr>
        <p:spPr bwMode="gray">
          <a:xfrm>
            <a:off x="560324" y="6542024"/>
            <a:ext cx="42687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     2013-04-11</a:t>
            </a:r>
            <a:endParaRPr lang="en-US"/>
          </a:p>
        </p:txBody>
      </p:sp>
      <p:sp>
        <p:nvSpPr>
          <p:cNvPr id="5" name="TxtPageNumber"/>
          <p:cNvSpPr>
            <a:spLocks noGrp="1"/>
          </p:cNvSpPr>
          <p:nvPr>
            <p:ph type="sldNum" sz="quarter" idx="13"/>
          </p:nvPr>
        </p:nvSpPr>
        <p:spPr bwMode="gray">
          <a:xfrm>
            <a:off x="250825" y="6542024"/>
            <a:ext cx="3063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078EEAD2-0884-4324-9B03-2C5E8EFB81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01698"/>
      </p:ext>
    </p:extLst>
  </p:cSld>
  <p:clrMapOvr>
    <a:masterClrMapping/>
  </p:clrMapOvr>
  <p:hf hdr="0" ft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6138863"/>
            <a:ext cx="914717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13886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da-DK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" name="TxtClassification"/>
          <p:cNvSpPr>
            <a:spLocks noGrp="1"/>
          </p:cNvSpPr>
          <p:nvPr>
            <p:ph type="dt" sz="quarter" idx="11"/>
          </p:nvPr>
        </p:nvSpPr>
        <p:spPr bwMode="gray">
          <a:xfrm>
            <a:off x="560324" y="6542024"/>
            <a:ext cx="42687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     2013-04-11</a:t>
            </a:r>
            <a:endParaRPr lang="en-US"/>
          </a:p>
        </p:txBody>
      </p:sp>
      <p:sp>
        <p:nvSpPr>
          <p:cNvPr id="7" name="TxtPageNumber"/>
          <p:cNvSpPr>
            <a:spLocks noGrp="1"/>
          </p:cNvSpPr>
          <p:nvPr>
            <p:ph type="sldNum" sz="quarter" idx="12"/>
          </p:nvPr>
        </p:nvSpPr>
        <p:spPr bwMode="gray">
          <a:xfrm>
            <a:off x="250825" y="6542024"/>
            <a:ext cx="3063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5D586B5A-C7B5-42F1-BFC7-97B339E4A3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55682"/>
      </p:ext>
    </p:extLst>
  </p:cSld>
  <p:clrMapOvr>
    <a:masterClrMapping/>
  </p:clrMapOvr>
  <p:hf hdr="0" ft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566864"/>
            <a:ext cx="9144000" cy="2844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da-DK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50825" y="4521200"/>
            <a:ext cx="8642350" cy="1366838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TxtClassification"/>
          <p:cNvSpPr>
            <a:spLocks noGrp="1"/>
          </p:cNvSpPr>
          <p:nvPr>
            <p:ph type="dt" sz="quarter" idx="16"/>
          </p:nvPr>
        </p:nvSpPr>
        <p:spPr bwMode="gray">
          <a:xfrm>
            <a:off x="560324" y="6542024"/>
            <a:ext cx="42687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     2013-04-11</a:t>
            </a:r>
            <a:endParaRPr lang="en-US"/>
          </a:p>
        </p:txBody>
      </p:sp>
      <p:sp>
        <p:nvSpPr>
          <p:cNvPr id="8" name="TxtPageNumber"/>
          <p:cNvSpPr>
            <a:spLocks noGrp="1"/>
          </p:cNvSpPr>
          <p:nvPr>
            <p:ph type="sldNum" sz="quarter" idx="17"/>
          </p:nvPr>
        </p:nvSpPr>
        <p:spPr bwMode="gray">
          <a:xfrm>
            <a:off x="250825" y="6542024"/>
            <a:ext cx="3063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BF890F95-84B1-4788-AF9F-142AEA2589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33045"/>
      </p:ext>
    </p:extLst>
  </p:cSld>
  <p:clrMapOvr>
    <a:masterClrMapping/>
  </p:clrMapOvr>
  <p:hf hdr="0" ft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250824" y="1566862"/>
            <a:ext cx="4267201" cy="28463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7"/>
          </p:nvPr>
        </p:nvSpPr>
        <p:spPr>
          <a:xfrm>
            <a:off x="4618842" y="1566862"/>
            <a:ext cx="4267201" cy="28463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9"/>
          </p:nvPr>
        </p:nvSpPr>
        <p:spPr>
          <a:xfrm>
            <a:off x="250825" y="4521200"/>
            <a:ext cx="4267200" cy="1353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889000" indent="0">
              <a:buNone/>
              <a:defRPr sz="1400"/>
            </a:lvl3pPr>
            <a:lvl4pPr marL="1344612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20"/>
          </p:nvPr>
        </p:nvSpPr>
        <p:spPr>
          <a:xfrm>
            <a:off x="4618843" y="4521200"/>
            <a:ext cx="4267200" cy="1353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889000" indent="0">
              <a:buNone/>
              <a:defRPr sz="1400"/>
            </a:lvl3pPr>
            <a:lvl4pPr marL="1344612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TxtClassification"/>
          <p:cNvSpPr>
            <a:spLocks noGrp="1"/>
          </p:cNvSpPr>
          <p:nvPr>
            <p:ph type="dt" sz="quarter" idx="23"/>
          </p:nvPr>
        </p:nvSpPr>
        <p:spPr bwMode="gray">
          <a:xfrm>
            <a:off x="560324" y="6542024"/>
            <a:ext cx="42687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     2013-04-11</a:t>
            </a:r>
            <a:endParaRPr lang="en-US"/>
          </a:p>
        </p:txBody>
      </p:sp>
      <p:sp>
        <p:nvSpPr>
          <p:cNvPr id="4" name="TxtPageNumber"/>
          <p:cNvSpPr>
            <a:spLocks noGrp="1"/>
          </p:cNvSpPr>
          <p:nvPr>
            <p:ph type="sldNum" sz="quarter" idx="24"/>
          </p:nvPr>
        </p:nvSpPr>
        <p:spPr bwMode="gray">
          <a:xfrm>
            <a:off x="250825" y="6542024"/>
            <a:ext cx="3063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8E0AF4C6-3171-4CC0-9C12-AC1A254BF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7075"/>
      </p:ext>
    </p:extLst>
  </p:cSld>
  <p:clrMapOvr>
    <a:masterClrMapping/>
  </p:clrMapOvr>
  <p:hf hdr="0" ft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een 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22" name="Content Placeholder 6"/>
          <p:cNvSpPr>
            <a:spLocks noGrp="1"/>
          </p:cNvSpPr>
          <p:nvPr>
            <p:ph sz="quarter" idx="16"/>
          </p:nvPr>
        </p:nvSpPr>
        <p:spPr>
          <a:xfrm>
            <a:off x="250825" y="1566862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Content Placeholder 6"/>
          <p:cNvSpPr>
            <a:spLocks noGrp="1"/>
          </p:cNvSpPr>
          <p:nvPr>
            <p:ph sz="quarter" idx="17"/>
          </p:nvPr>
        </p:nvSpPr>
        <p:spPr>
          <a:xfrm>
            <a:off x="1708150" y="1566862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6"/>
          <p:cNvSpPr>
            <a:spLocks noGrp="1"/>
          </p:cNvSpPr>
          <p:nvPr>
            <p:ph sz="quarter" idx="18"/>
          </p:nvPr>
        </p:nvSpPr>
        <p:spPr>
          <a:xfrm>
            <a:off x="3165475" y="1566862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Content Placeholder 6"/>
          <p:cNvSpPr>
            <a:spLocks noGrp="1"/>
          </p:cNvSpPr>
          <p:nvPr>
            <p:ph sz="quarter" idx="19"/>
          </p:nvPr>
        </p:nvSpPr>
        <p:spPr>
          <a:xfrm>
            <a:off x="4622800" y="1566862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Content Placeholder 6"/>
          <p:cNvSpPr>
            <a:spLocks noGrp="1"/>
          </p:cNvSpPr>
          <p:nvPr>
            <p:ph sz="quarter" idx="20"/>
          </p:nvPr>
        </p:nvSpPr>
        <p:spPr>
          <a:xfrm>
            <a:off x="6080125" y="1566862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Content Placeholder 6"/>
          <p:cNvSpPr>
            <a:spLocks noGrp="1"/>
          </p:cNvSpPr>
          <p:nvPr>
            <p:ph sz="quarter" idx="21"/>
          </p:nvPr>
        </p:nvSpPr>
        <p:spPr>
          <a:xfrm>
            <a:off x="7537451" y="1566862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Content Placeholder 6"/>
          <p:cNvSpPr>
            <a:spLocks noGrp="1"/>
          </p:cNvSpPr>
          <p:nvPr>
            <p:ph sz="quarter" idx="22"/>
          </p:nvPr>
        </p:nvSpPr>
        <p:spPr>
          <a:xfrm>
            <a:off x="250825" y="3048000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Content Placeholder 6"/>
          <p:cNvSpPr>
            <a:spLocks noGrp="1"/>
          </p:cNvSpPr>
          <p:nvPr>
            <p:ph sz="quarter" idx="23"/>
          </p:nvPr>
        </p:nvSpPr>
        <p:spPr>
          <a:xfrm>
            <a:off x="1708150" y="3048000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Content Placeholder 6"/>
          <p:cNvSpPr>
            <a:spLocks noGrp="1"/>
          </p:cNvSpPr>
          <p:nvPr>
            <p:ph sz="quarter" idx="24"/>
          </p:nvPr>
        </p:nvSpPr>
        <p:spPr>
          <a:xfrm>
            <a:off x="3165475" y="3048000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Content Placeholder 6"/>
          <p:cNvSpPr>
            <a:spLocks noGrp="1"/>
          </p:cNvSpPr>
          <p:nvPr>
            <p:ph sz="quarter" idx="25"/>
          </p:nvPr>
        </p:nvSpPr>
        <p:spPr>
          <a:xfrm>
            <a:off x="4622800" y="3048000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6"/>
          <p:cNvSpPr>
            <a:spLocks noGrp="1"/>
          </p:cNvSpPr>
          <p:nvPr>
            <p:ph sz="quarter" idx="26"/>
          </p:nvPr>
        </p:nvSpPr>
        <p:spPr>
          <a:xfrm>
            <a:off x="6080125" y="3048000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Content Placeholder 6"/>
          <p:cNvSpPr>
            <a:spLocks noGrp="1"/>
          </p:cNvSpPr>
          <p:nvPr>
            <p:ph sz="quarter" idx="27"/>
          </p:nvPr>
        </p:nvSpPr>
        <p:spPr>
          <a:xfrm>
            <a:off x="7537451" y="3048000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Content Placeholder 6"/>
          <p:cNvSpPr>
            <a:spLocks noGrp="1"/>
          </p:cNvSpPr>
          <p:nvPr>
            <p:ph sz="quarter" idx="28"/>
          </p:nvPr>
        </p:nvSpPr>
        <p:spPr>
          <a:xfrm>
            <a:off x="250825" y="4517231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Content Placeholder 6"/>
          <p:cNvSpPr>
            <a:spLocks noGrp="1"/>
          </p:cNvSpPr>
          <p:nvPr>
            <p:ph sz="quarter" idx="29"/>
          </p:nvPr>
        </p:nvSpPr>
        <p:spPr>
          <a:xfrm>
            <a:off x="1708150" y="4517231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Content Placeholder 6"/>
          <p:cNvSpPr>
            <a:spLocks noGrp="1"/>
          </p:cNvSpPr>
          <p:nvPr>
            <p:ph sz="quarter" idx="30"/>
          </p:nvPr>
        </p:nvSpPr>
        <p:spPr>
          <a:xfrm>
            <a:off x="3165475" y="4517231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Content Placeholder 6"/>
          <p:cNvSpPr>
            <a:spLocks noGrp="1"/>
          </p:cNvSpPr>
          <p:nvPr>
            <p:ph sz="quarter" idx="31"/>
          </p:nvPr>
        </p:nvSpPr>
        <p:spPr>
          <a:xfrm>
            <a:off x="4622800" y="4517231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Content Placeholder 6"/>
          <p:cNvSpPr>
            <a:spLocks noGrp="1"/>
          </p:cNvSpPr>
          <p:nvPr>
            <p:ph sz="quarter" idx="32"/>
          </p:nvPr>
        </p:nvSpPr>
        <p:spPr>
          <a:xfrm>
            <a:off x="6080125" y="4517231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Content Placeholder 6"/>
          <p:cNvSpPr>
            <a:spLocks noGrp="1"/>
          </p:cNvSpPr>
          <p:nvPr>
            <p:ph sz="quarter" idx="33"/>
          </p:nvPr>
        </p:nvSpPr>
        <p:spPr>
          <a:xfrm>
            <a:off x="7537451" y="4517231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Footer Placeholder 3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TxtClassification"/>
          <p:cNvSpPr>
            <a:spLocks noGrp="1"/>
          </p:cNvSpPr>
          <p:nvPr>
            <p:ph type="dt" sz="quarter" idx="36"/>
          </p:nvPr>
        </p:nvSpPr>
        <p:spPr bwMode="gray">
          <a:xfrm>
            <a:off x="560324" y="6542024"/>
            <a:ext cx="42687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     2013-04-11</a:t>
            </a:r>
            <a:endParaRPr lang="en-US"/>
          </a:p>
        </p:txBody>
      </p:sp>
      <p:sp>
        <p:nvSpPr>
          <p:cNvPr id="4" name="TxtPageNumber"/>
          <p:cNvSpPr>
            <a:spLocks noGrp="1"/>
          </p:cNvSpPr>
          <p:nvPr>
            <p:ph type="sldNum" sz="quarter" idx="37"/>
          </p:nvPr>
        </p:nvSpPr>
        <p:spPr bwMode="gray">
          <a:xfrm>
            <a:off x="250825" y="6542024"/>
            <a:ext cx="3063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78FFCB82-DBBF-4477-B348-D2805C492F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28746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xtClassification"/>
          <p:cNvSpPr>
            <a:spLocks noGrp="1"/>
          </p:cNvSpPr>
          <p:nvPr>
            <p:ph type="dt" sz="quarter" idx="10"/>
          </p:nvPr>
        </p:nvSpPr>
        <p:spPr bwMode="gray">
          <a:xfrm>
            <a:off x="1843024" y="6542024"/>
            <a:ext cx="10810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2013-10-21</a:t>
            </a:r>
            <a:endParaRPr lang="en-US"/>
          </a:p>
        </p:txBody>
      </p:sp>
      <p:sp>
        <p:nvSpPr>
          <p:cNvPr id="4" name="TxtPageNumber"/>
          <p:cNvSpPr>
            <a:spLocks noGrp="1"/>
          </p:cNvSpPr>
          <p:nvPr>
            <p:ph type="sldNum" sz="quarter" idx="11"/>
          </p:nvPr>
        </p:nvSpPr>
        <p:spPr bwMode="gray">
          <a:xfrm>
            <a:off x="250825" y="6542024"/>
            <a:ext cx="357124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ED8F3D18-4675-4745-AAD0-1E5BF558D8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xtFooter"/>
          <p:cNvSpPr>
            <a:spLocks noGrp="1"/>
          </p:cNvSpPr>
          <p:nvPr>
            <p:ph type="ftr" sz="quarter" idx="12"/>
          </p:nvPr>
        </p:nvSpPr>
        <p:spPr>
          <a:xfrm>
            <a:off x="517525" y="6542024"/>
            <a:ext cx="20716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43331"/>
      </p:ext>
    </p:extLst>
  </p:cSld>
  <p:clrMapOvr>
    <a:masterClrMapping/>
  </p:clrMapOvr>
  <p:hf hd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-3069431" y="3069431"/>
            <a:ext cx="6858000" cy="7191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9263"/>
            <a:ext cx="687388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2212" y="246063"/>
            <a:ext cx="1342707" cy="63585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247649"/>
            <a:ext cx="5181600" cy="635698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 rot="5400000">
            <a:off x="-92075" y="4849813"/>
            <a:ext cx="720725" cy="184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TxtClassification"/>
          <p:cNvSpPr>
            <a:spLocks noGrp="1"/>
          </p:cNvSpPr>
          <p:nvPr>
            <p:ph type="dt" sz="quarter" idx="12"/>
          </p:nvPr>
        </p:nvSpPr>
        <p:spPr bwMode="gray">
          <a:xfrm>
            <a:off x="560324" y="6542024"/>
            <a:ext cx="42687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     2013-04-11</a:t>
            </a:r>
            <a:endParaRPr lang="en-US"/>
          </a:p>
        </p:txBody>
      </p:sp>
      <p:sp>
        <p:nvSpPr>
          <p:cNvPr id="10" name="TxtPageNumber"/>
          <p:cNvSpPr>
            <a:spLocks noGrp="1"/>
          </p:cNvSpPr>
          <p:nvPr>
            <p:ph type="sldNum" sz="quarter" idx="13"/>
          </p:nvPr>
        </p:nvSpPr>
        <p:spPr bwMode="gray">
          <a:xfrm>
            <a:off x="250825" y="6542024"/>
            <a:ext cx="3063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0A1850E5-9B32-46CB-881E-7FBA5FBEC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70862"/>
      </p:ext>
    </p:extLst>
  </p:cSld>
  <p:clrMapOvr>
    <a:masterClrMapping/>
  </p:clrMapOvr>
  <p:hf hdr="0" ft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for E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TxtClassification"/>
          <p:cNvSpPr>
            <a:spLocks noGrp="1"/>
          </p:cNvSpPr>
          <p:nvPr>
            <p:ph type="dt" sz="quarter" idx="12"/>
          </p:nvPr>
        </p:nvSpPr>
        <p:spPr bwMode="gray">
          <a:xfrm>
            <a:off x="560324" y="6542024"/>
            <a:ext cx="42687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     2013-04-11</a:t>
            </a:r>
            <a:endParaRPr lang="en-US"/>
          </a:p>
        </p:txBody>
      </p:sp>
      <p:sp>
        <p:nvSpPr>
          <p:cNvPr id="5" name="TxtPageNumber"/>
          <p:cNvSpPr>
            <a:spLocks noGrp="1"/>
          </p:cNvSpPr>
          <p:nvPr>
            <p:ph type="sldNum" sz="quarter" idx="13"/>
          </p:nvPr>
        </p:nvSpPr>
        <p:spPr bwMode="gray">
          <a:xfrm>
            <a:off x="250825" y="6542024"/>
            <a:ext cx="3063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B68557E1-66A5-488A-BE62-A7B994E7C2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270082"/>
      </p:ext>
    </p:extLst>
  </p:cSld>
  <p:clrMapOvr>
    <a:masterClrMapping/>
  </p:clrMapOvr>
  <p:hf hdr="0" ft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2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goBlac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" t="5869" r="4056" b="7185"/>
          <a:stretch>
            <a:fillRect/>
          </a:stretch>
        </p:blipFill>
        <p:spPr bwMode="gray">
          <a:xfrm>
            <a:off x="7740650" y="188913"/>
            <a:ext cx="12239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ransBox"/>
          <p:cNvSpPr>
            <a:spLocks/>
          </p:cNvSpPr>
          <p:nvPr/>
        </p:nvSpPr>
        <p:spPr bwMode="auto">
          <a:xfrm rot="16200000" flipH="1">
            <a:off x="3186906" y="904081"/>
            <a:ext cx="2765425" cy="9148763"/>
          </a:xfrm>
          <a:custGeom>
            <a:avLst/>
            <a:gdLst>
              <a:gd name="T0" fmla="*/ 0 w 2764827"/>
              <a:gd name="T1" fmla="*/ 2147483647 h 6865848"/>
              <a:gd name="T2" fmla="*/ 968366 w 2764827"/>
              <a:gd name="T3" fmla="*/ 2492452 h 6865848"/>
              <a:gd name="T4" fmla="*/ 2779816 w 2764827"/>
              <a:gd name="T5" fmla="*/ 0 h 6865848"/>
              <a:gd name="T6" fmla="*/ 2778786 w 2764827"/>
              <a:gd name="T7" fmla="*/ 2147483647 h 6865848"/>
              <a:gd name="T8" fmla="*/ 0 w 2764827"/>
              <a:gd name="T9" fmla="*/ 2147483647 h 68658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64827" h="6865848">
                <a:moveTo>
                  <a:pt x="0" y="6865848"/>
                </a:moveTo>
                <a:lnTo>
                  <a:pt x="963146" y="1430"/>
                </a:lnTo>
                <a:lnTo>
                  <a:pt x="2764827" y="0"/>
                </a:lnTo>
                <a:cubicBezTo>
                  <a:pt x="2763851" y="2288032"/>
                  <a:pt x="2764779" y="4572255"/>
                  <a:pt x="2763803" y="6860287"/>
                </a:cubicBezTo>
                <a:lnTo>
                  <a:pt x="0" y="6865848"/>
                </a:lnTo>
                <a:close/>
              </a:path>
            </a:pathLst>
          </a:cu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6" name="WhiteBox"/>
          <p:cNvSpPr>
            <a:spLocks/>
          </p:cNvSpPr>
          <p:nvPr/>
        </p:nvSpPr>
        <p:spPr bwMode="gray">
          <a:xfrm>
            <a:off x="6818313" y="0"/>
            <a:ext cx="2325687" cy="6859588"/>
          </a:xfrm>
          <a:custGeom>
            <a:avLst/>
            <a:gdLst>
              <a:gd name="T0" fmla="*/ 0 w 2324772"/>
              <a:gd name="T1" fmla="*/ 6848532 h 6860287"/>
              <a:gd name="T2" fmla="*/ 730266 w 2324772"/>
              <a:gd name="T3" fmla="*/ 0 h 6860287"/>
              <a:gd name="T4" fmla="*/ 2347756 w 2324772"/>
              <a:gd name="T5" fmla="*/ 0 h 6860287"/>
              <a:gd name="T6" fmla="*/ 2346721 w 2324772"/>
              <a:gd name="T7" fmla="*/ 6850118 h 6860287"/>
              <a:gd name="T8" fmla="*/ 0 w 2324772"/>
              <a:gd name="T9" fmla="*/ 6848532 h 68602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24772" h="6860287">
                <a:moveTo>
                  <a:pt x="0" y="6858699"/>
                </a:moveTo>
                <a:lnTo>
                  <a:pt x="723116" y="0"/>
                </a:lnTo>
                <a:lnTo>
                  <a:pt x="2324772" y="0"/>
                </a:lnTo>
                <a:cubicBezTo>
                  <a:pt x="2323796" y="2288032"/>
                  <a:pt x="2324724" y="4572255"/>
                  <a:pt x="2323748" y="6860287"/>
                </a:cubicBezTo>
                <a:lnTo>
                  <a:pt x="0" y="6858699"/>
                </a:lnTo>
                <a:close/>
              </a:path>
            </a:pathLst>
          </a:custGeom>
          <a:solidFill>
            <a:srgbClr val="333333"/>
          </a:solidFill>
          <a:ln w="3175" cap="flat" cmpd="sng" algn="ctr">
            <a:solidFill>
              <a:srgbClr val="333333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pic>
        <p:nvPicPr>
          <p:cNvPr id="7" name="LogoWhit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" t="5966" r="4498" b="2028"/>
          <a:stretch>
            <a:fillRect/>
          </a:stretch>
        </p:blipFill>
        <p:spPr bwMode="ltGray">
          <a:xfrm>
            <a:off x="7740650" y="188913"/>
            <a:ext cx="1223963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5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50825" y="5051425"/>
            <a:ext cx="6510338" cy="1025525"/>
          </a:xfrm>
        </p:spPr>
        <p:txBody>
          <a:bodyPr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250825" y="6175375"/>
            <a:ext cx="6510338" cy="561975"/>
          </a:xfrm>
        </p:spPr>
        <p:txBody>
          <a:bodyPr/>
          <a:lstStyle>
            <a:lvl1pPr marL="0" indent="0">
              <a:lnSpc>
                <a:spcPct val="95000"/>
              </a:lnSpc>
              <a:buFont typeface="Arial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" name="TxtClassification"/>
          <p:cNvSpPr>
            <a:spLocks noGrp="1"/>
          </p:cNvSpPr>
          <p:nvPr>
            <p:ph type="dt" sz="quarter" idx="11"/>
          </p:nvPr>
        </p:nvSpPr>
        <p:spPr bwMode="gray">
          <a:xfrm>
            <a:off x="6872224" y="6548374"/>
            <a:ext cx="2019300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r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     2013-06-14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514108"/>
      </p:ext>
    </p:extLst>
  </p:cSld>
  <p:clrMapOvr>
    <a:masterClrMapping/>
  </p:clrMapOvr>
  <p:hf sldNum="0" hdr="0" ft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TxtClassification"/>
          <p:cNvSpPr>
            <a:spLocks noGrp="1"/>
          </p:cNvSpPr>
          <p:nvPr>
            <p:ph type="dt" sz="quarter" idx="12"/>
          </p:nvPr>
        </p:nvSpPr>
        <p:spPr bwMode="gray">
          <a:xfrm>
            <a:off x="560324" y="6542024"/>
            <a:ext cx="42687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     2013-06-14</a:t>
            </a:r>
            <a:endParaRPr lang="en-US"/>
          </a:p>
        </p:txBody>
      </p:sp>
      <p:sp>
        <p:nvSpPr>
          <p:cNvPr id="7" name="TxtPageNumber"/>
          <p:cNvSpPr>
            <a:spLocks noGrp="1"/>
          </p:cNvSpPr>
          <p:nvPr>
            <p:ph type="sldNum" sz="quarter" idx="13"/>
          </p:nvPr>
        </p:nvSpPr>
        <p:spPr bwMode="gray">
          <a:xfrm>
            <a:off x="250825" y="6542024"/>
            <a:ext cx="3063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65D4631C-1EBD-4EF4-A15C-BE96214158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87101"/>
      </p:ext>
    </p:extLst>
  </p:cSld>
  <p:clrMapOvr>
    <a:masterClrMapping/>
  </p:clrMapOvr>
  <p:hf hdr="0" ft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566863"/>
            <a:ext cx="4244975" cy="432117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7719" y="1566863"/>
            <a:ext cx="4244975" cy="432117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TxtClassification"/>
          <p:cNvSpPr>
            <a:spLocks noGrp="1"/>
          </p:cNvSpPr>
          <p:nvPr>
            <p:ph type="dt" sz="quarter" idx="12"/>
          </p:nvPr>
        </p:nvSpPr>
        <p:spPr bwMode="gray">
          <a:xfrm>
            <a:off x="560324" y="6542024"/>
            <a:ext cx="42687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     2013-06-14</a:t>
            </a:r>
            <a:endParaRPr lang="en-US"/>
          </a:p>
        </p:txBody>
      </p:sp>
      <p:sp>
        <p:nvSpPr>
          <p:cNvPr id="8" name="TxtPageNumber"/>
          <p:cNvSpPr>
            <a:spLocks noGrp="1"/>
          </p:cNvSpPr>
          <p:nvPr>
            <p:ph type="sldNum" sz="quarter" idx="13"/>
          </p:nvPr>
        </p:nvSpPr>
        <p:spPr bwMode="gray">
          <a:xfrm>
            <a:off x="250825" y="6542024"/>
            <a:ext cx="3063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5B0D12FC-0D84-4EA1-8227-7EFE863676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00107"/>
      </p:ext>
    </p:extLst>
  </p:cSld>
  <p:clrMapOvr>
    <a:masterClrMapping/>
  </p:clrMapOvr>
  <p:hf hdr="0" ft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TxtClassification"/>
          <p:cNvSpPr>
            <a:spLocks noGrp="1"/>
          </p:cNvSpPr>
          <p:nvPr>
            <p:ph type="dt" sz="quarter" idx="12"/>
          </p:nvPr>
        </p:nvSpPr>
        <p:spPr bwMode="gray">
          <a:xfrm>
            <a:off x="560324" y="6542024"/>
            <a:ext cx="42687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     2013-06-14</a:t>
            </a:r>
            <a:endParaRPr lang="en-US"/>
          </a:p>
        </p:txBody>
      </p:sp>
      <p:sp>
        <p:nvSpPr>
          <p:cNvPr id="6" name="TxtPageNumber"/>
          <p:cNvSpPr>
            <a:spLocks noGrp="1"/>
          </p:cNvSpPr>
          <p:nvPr>
            <p:ph type="sldNum" sz="quarter" idx="13"/>
          </p:nvPr>
        </p:nvSpPr>
        <p:spPr bwMode="gray">
          <a:xfrm>
            <a:off x="250825" y="6542024"/>
            <a:ext cx="3063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3625E0D7-F02F-485C-A378-C9E55F390E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58524"/>
      </p:ext>
    </p:extLst>
  </p:cSld>
  <p:clrMapOvr>
    <a:masterClrMapping/>
  </p:clrMapOvr>
  <p:hf hdr="0" ft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50825" y="2241550"/>
            <a:ext cx="864235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68825" y="2420938"/>
            <a:ext cx="0" cy="34671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4" y="1566863"/>
            <a:ext cx="4266000" cy="6080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4" y="2420888"/>
            <a:ext cx="4267200" cy="34671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5975" y="1566863"/>
            <a:ext cx="4266000" cy="6080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5975" y="2420888"/>
            <a:ext cx="4266000" cy="34671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TxtClassification"/>
          <p:cNvSpPr>
            <a:spLocks noGrp="1"/>
          </p:cNvSpPr>
          <p:nvPr>
            <p:ph type="dt" sz="quarter" idx="11"/>
          </p:nvPr>
        </p:nvSpPr>
        <p:spPr bwMode="gray">
          <a:xfrm>
            <a:off x="560324" y="6542024"/>
            <a:ext cx="42687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     2013-06-14</a:t>
            </a:r>
            <a:endParaRPr lang="en-US"/>
          </a:p>
        </p:txBody>
      </p:sp>
      <p:sp>
        <p:nvSpPr>
          <p:cNvPr id="12" name="TxtPageNumber"/>
          <p:cNvSpPr>
            <a:spLocks noGrp="1"/>
          </p:cNvSpPr>
          <p:nvPr>
            <p:ph type="sldNum" sz="quarter" idx="12"/>
          </p:nvPr>
        </p:nvSpPr>
        <p:spPr bwMode="gray">
          <a:xfrm>
            <a:off x="250825" y="6542024"/>
            <a:ext cx="3063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7FCEDC71-0612-42D9-83D0-5F350FB5D2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66563"/>
      </p:ext>
    </p:extLst>
  </p:cSld>
  <p:clrMapOvr>
    <a:masterClrMapping/>
  </p:clrMapOvr>
  <p:hf hdr="0" ftr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566863"/>
            <a:ext cx="9147600" cy="4321175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TxtClassification"/>
          <p:cNvSpPr>
            <a:spLocks noGrp="1"/>
          </p:cNvSpPr>
          <p:nvPr>
            <p:ph type="dt" sz="quarter" idx="13"/>
          </p:nvPr>
        </p:nvSpPr>
        <p:spPr bwMode="gray">
          <a:xfrm>
            <a:off x="560324" y="6542024"/>
            <a:ext cx="42687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     2013-06-14</a:t>
            </a:r>
            <a:endParaRPr lang="en-US"/>
          </a:p>
        </p:txBody>
      </p:sp>
      <p:sp>
        <p:nvSpPr>
          <p:cNvPr id="7" name="TxtPageNumber"/>
          <p:cNvSpPr>
            <a:spLocks noGrp="1"/>
          </p:cNvSpPr>
          <p:nvPr>
            <p:ph type="sldNum" sz="quarter" idx="14"/>
          </p:nvPr>
        </p:nvSpPr>
        <p:spPr bwMode="gray">
          <a:xfrm>
            <a:off x="250825" y="6542024"/>
            <a:ext cx="3063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2A72EE89-7AF7-4296-A53A-39A68E1EA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02938"/>
      </p:ext>
    </p:extLst>
  </p:cSld>
  <p:clrMapOvr>
    <a:masterClrMapping/>
  </p:clrMapOvr>
  <p:hf hdr="0" ft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4" name="Content Placeholder 6"/>
          <p:cNvSpPr>
            <a:spLocks noGrp="1"/>
          </p:cNvSpPr>
          <p:nvPr>
            <p:ph sz="quarter" idx="16"/>
          </p:nvPr>
        </p:nvSpPr>
        <p:spPr>
          <a:xfrm>
            <a:off x="250825" y="1566862"/>
            <a:ext cx="2804400" cy="432117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sz="quarter" idx="17"/>
          </p:nvPr>
        </p:nvSpPr>
        <p:spPr>
          <a:xfrm>
            <a:off x="3165475" y="1566862"/>
            <a:ext cx="2804400" cy="432117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8"/>
          </p:nvPr>
        </p:nvSpPr>
        <p:spPr>
          <a:xfrm>
            <a:off x="6084888" y="1566862"/>
            <a:ext cx="2804400" cy="432117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TxtClassification"/>
          <p:cNvSpPr>
            <a:spLocks noGrp="1"/>
          </p:cNvSpPr>
          <p:nvPr>
            <p:ph type="dt" sz="quarter" idx="21"/>
          </p:nvPr>
        </p:nvSpPr>
        <p:spPr bwMode="gray">
          <a:xfrm>
            <a:off x="560324" y="6542024"/>
            <a:ext cx="42687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     2013-06-14</a:t>
            </a:r>
            <a:endParaRPr lang="en-US"/>
          </a:p>
        </p:txBody>
      </p:sp>
      <p:sp>
        <p:nvSpPr>
          <p:cNvPr id="9" name="TxtPageNumber"/>
          <p:cNvSpPr>
            <a:spLocks noGrp="1"/>
          </p:cNvSpPr>
          <p:nvPr>
            <p:ph type="sldNum" sz="quarter" idx="22"/>
          </p:nvPr>
        </p:nvSpPr>
        <p:spPr bwMode="gray">
          <a:xfrm>
            <a:off x="250825" y="6542024"/>
            <a:ext cx="3063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CA3419F9-A811-4E0B-8C01-20010C33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62335"/>
      </p:ext>
    </p:extLst>
  </p:cSld>
  <p:clrMapOvr>
    <a:masterClrMapping/>
  </p:clrMapOvr>
  <p:hf hdr="0" ft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13"/>
          <p:cNvSpPr>
            <a:spLocks noGrp="1"/>
          </p:cNvSpPr>
          <p:nvPr>
            <p:ph sz="quarter" idx="19"/>
          </p:nvPr>
        </p:nvSpPr>
        <p:spPr>
          <a:xfrm>
            <a:off x="250825" y="4521200"/>
            <a:ext cx="2804400" cy="1353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889000" indent="0">
              <a:buNone/>
              <a:defRPr sz="1400"/>
            </a:lvl3pPr>
            <a:lvl4pPr marL="1344612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6"/>
          <p:cNvSpPr>
            <a:spLocks noGrp="1"/>
          </p:cNvSpPr>
          <p:nvPr>
            <p:ph sz="quarter" idx="16"/>
          </p:nvPr>
        </p:nvSpPr>
        <p:spPr>
          <a:xfrm>
            <a:off x="250825" y="1566862"/>
            <a:ext cx="2804400" cy="28463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sz="quarter" idx="17"/>
          </p:nvPr>
        </p:nvSpPr>
        <p:spPr>
          <a:xfrm>
            <a:off x="3165475" y="1566862"/>
            <a:ext cx="2804400" cy="28463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8"/>
          </p:nvPr>
        </p:nvSpPr>
        <p:spPr>
          <a:xfrm>
            <a:off x="6084888" y="1566862"/>
            <a:ext cx="2804400" cy="28463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20"/>
          </p:nvPr>
        </p:nvSpPr>
        <p:spPr>
          <a:xfrm>
            <a:off x="3165475" y="4521200"/>
            <a:ext cx="2804400" cy="1353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889000" indent="0">
              <a:buNone/>
              <a:defRPr sz="1400"/>
            </a:lvl3pPr>
            <a:lvl4pPr marL="1344612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13"/>
          <p:cNvSpPr>
            <a:spLocks noGrp="1"/>
          </p:cNvSpPr>
          <p:nvPr>
            <p:ph sz="quarter" idx="21"/>
          </p:nvPr>
        </p:nvSpPr>
        <p:spPr>
          <a:xfrm>
            <a:off x="6084888" y="4521200"/>
            <a:ext cx="2804400" cy="1353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889000" indent="0">
              <a:buNone/>
              <a:defRPr sz="1400"/>
            </a:lvl3pPr>
            <a:lvl4pPr marL="1344612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TxtClassification"/>
          <p:cNvSpPr>
            <a:spLocks noGrp="1"/>
          </p:cNvSpPr>
          <p:nvPr>
            <p:ph type="dt" sz="quarter" idx="24"/>
          </p:nvPr>
        </p:nvSpPr>
        <p:spPr bwMode="gray">
          <a:xfrm>
            <a:off x="560324" y="6542024"/>
            <a:ext cx="42687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     2013-06-14</a:t>
            </a:r>
            <a:endParaRPr lang="en-US"/>
          </a:p>
        </p:txBody>
      </p:sp>
      <p:sp>
        <p:nvSpPr>
          <p:cNvPr id="12" name="TxtPageNumber"/>
          <p:cNvSpPr>
            <a:spLocks noGrp="1"/>
          </p:cNvSpPr>
          <p:nvPr>
            <p:ph type="sldNum" sz="quarter" idx="25"/>
          </p:nvPr>
        </p:nvSpPr>
        <p:spPr bwMode="gray">
          <a:xfrm>
            <a:off x="250825" y="6542024"/>
            <a:ext cx="3063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207B5024-016C-419A-8EFD-7730ACB5E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71384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50825" y="2241550"/>
            <a:ext cx="864235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68825" y="2420938"/>
            <a:ext cx="0" cy="34671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4" y="1566863"/>
            <a:ext cx="4266000" cy="6080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4" y="2420888"/>
            <a:ext cx="4267200" cy="34671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5975" y="1566863"/>
            <a:ext cx="4266000" cy="6080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5975" y="2420888"/>
            <a:ext cx="4266000" cy="34671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9" name="TxtClassification"/>
          <p:cNvSpPr>
            <a:spLocks noGrp="1"/>
          </p:cNvSpPr>
          <p:nvPr>
            <p:ph type="dt" sz="quarter" idx="10"/>
          </p:nvPr>
        </p:nvSpPr>
        <p:spPr bwMode="gray">
          <a:xfrm>
            <a:off x="1843024" y="6542024"/>
            <a:ext cx="10810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2013-10-21</a:t>
            </a:r>
            <a:endParaRPr lang="en-US"/>
          </a:p>
        </p:txBody>
      </p:sp>
      <p:sp>
        <p:nvSpPr>
          <p:cNvPr id="10" name="TxtPageNumber"/>
          <p:cNvSpPr>
            <a:spLocks noGrp="1"/>
          </p:cNvSpPr>
          <p:nvPr>
            <p:ph type="sldNum" sz="quarter" idx="11"/>
          </p:nvPr>
        </p:nvSpPr>
        <p:spPr bwMode="gray">
          <a:xfrm>
            <a:off x="250825" y="6542024"/>
            <a:ext cx="357124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1F13FD52-AA87-4514-AA18-7166474B1F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xtFooter"/>
          <p:cNvSpPr>
            <a:spLocks noGrp="1"/>
          </p:cNvSpPr>
          <p:nvPr>
            <p:ph type="ftr" sz="quarter" idx="12"/>
          </p:nvPr>
        </p:nvSpPr>
        <p:spPr>
          <a:xfrm>
            <a:off x="517525" y="6542024"/>
            <a:ext cx="20716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00173"/>
      </p:ext>
    </p:extLst>
  </p:cSld>
  <p:clrMapOvr>
    <a:masterClrMapping/>
  </p:clrMapOvr>
  <p:hf hdr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TxtClassification"/>
          <p:cNvSpPr>
            <a:spLocks noGrp="1"/>
          </p:cNvSpPr>
          <p:nvPr>
            <p:ph type="dt" sz="quarter" idx="12"/>
          </p:nvPr>
        </p:nvSpPr>
        <p:spPr bwMode="gray">
          <a:xfrm>
            <a:off x="560324" y="6542024"/>
            <a:ext cx="42687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     2013-06-14</a:t>
            </a:r>
            <a:endParaRPr lang="en-US"/>
          </a:p>
        </p:txBody>
      </p:sp>
      <p:sp>
        <p:nvSpPr>
          <p:cNvPr id="5" name="TxtPageNumber"/>
          <p:cNvSpPr>
            <a:spLocks noGrp="1"/>
          </p:cNvSpPr>
          <p:nvPr>
            <p:ph type="sldNum" sz="quarter" idx="13"/>
          </p:nvPr>
        </p:nvSpPr>
        <p:spPr bwMode="gray">
          <a:xfrm>
            <a:off x="250825" y="6542024"/>
            <a:ext cx="3063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AF76BB1B-4523-490A-B7C3-B6D8371E42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3908"/>
      </p:ext>
    </p:extLst>
  </p:cSld>
  <p:clrMapOvr>
    <a:masterClrMapping/>
  </p:clrMapOvr>
  <p:hf hdr="0" ftr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6138863"/>
            <a:ext cx="914717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13886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da-DK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" name="TxtClassification"/>
          <p:cNvSpPr>
            <a:spLocks noGrp="1"/>
          </p:cNvSpPr>
          <p:nvPr>
            <p:ph type="dt" sz="quarter" idx="11"/>
          </p:nvPr>
        </p:nvSpPr>
        <p:spPr bwMode="gray">
          <a:xfrm>
            <a:off x="560324" y="6542024"/>
            <a:ext cx="42687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     2013-06-14</a:t>
            </a:r>
            <a:endParaRPr lang="en-US"/>
          </a:p>
        </p:txBody>
      </p:sp>
      <p:sp>
        <p:nvSpPr>
          <p:cNvPr id="7" name="TxtPageNumber"/>
          <p:cNvSpPr>
            <a:spLocks noGrp="1"/>
          </p:cNvSpPr>
          <p:nvPr>
            <p:ph type="sldNum" sz="quarter" idx="12"/>
          </p:nvPr>
        </p:nvSpPr>
        <p:spPr bwMode="gray">
          <a:xfrm>
            <a:off x="250825" y="6542024"/>
            <a:ext cx="3063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9D7CDC0E-8D87-42E4-A4EA-DFCA4D3DC3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61457"/>
      </p:ext>
    </p:extLst>
  </p:cSld>
  <p:clrMapOvr>
    <a:masterClrMapping/>
  </p:clrMapOvr>
  <p:hf hdr="0" ftr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566864"/>
            <a:ext cx="9144000" cy="2844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da-DK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50825" y="4521200"/>
            <a:ext cx="8642350" cy="1366838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TxtClassification"/>
          <p:cNvSpPr>
            <a:spLocks noGrp="1"/>
          </p:cNvSpPr>
          <p:nvPr>
            <p:ph type="dt" sz="quarter" idx="16"/>
          </p:nvPr>
        </p:nvSpPr>
        <p:spPr bwMode="gray">
          <a:xfrm>
            <a:off x="560324" y="6542024"/>
            <a:ext cx="42687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     2013-06-14</a:t>
            </a:r>
            <a:endParaRPr lang="en-US"/>
          </a:p>
        </p:txBody>
      </p:sp>
      <p:sp>
        <p:nvSpPr>
          <p:cNvPr id="8" name="TxtPageNumber"/>
          <p:cNvSpPr>
            <a:spLocks noGrp="1"/>
          </p:cNvSpPr>
          <p:nvPr>
            <p:ph type="sldNum" sz="quarter" idx="17"/>
          </p:nvPr>
        </p:nvSpPr>
        <p:spPr bwMode="gray">
          <a:xfrm>
            <a:off x="250825" y="6542024"/>
            <a:ext cx="3063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E1E8BF6A-4530-4064-9869-5DD69D6314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87486"/>
      </p:ext>
    </p:extLst>
  </p:cSld>
  <p:clrMapOvr>
    <a:masterClrMapping/>
  </p:clrMapOvr>
  <p:hf hdr="0" ftr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250824" y="1566862"/>
            <a:ext cx="4267201" cy="28463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7"/>
          </p:nvPr>
        </p:nvSpPr>
        <p:spPr>
          <a:xfrm>
            <a:off x="4618842" y="1566862"/>
            <a:ext cx="4267201" cy="28463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9"/>
          </p:nvPr>
        </p:nvSpPr>
        <p:spPr>
          <a:xfrm>
            <a:off x="250825" y="4521200"/>
            <a:ext cx="4267200" cy="1353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889000" indent="0">
              <a:buNone/>
              <a:defRPr sz="1400"/>
            </a:lvl3pPr>
            <a:lvl4pPr marL="1344612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20"/>
          </p:nvPr>
        </p:nvSpPr>
        <p:spPr>
          <a:xfrm>
            <a:off x="4618843" y="4521200"/>
            <a:ext cx="4267200" cy="1353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889000" indent="0">
              <a:buNone/>
              <a:defRPr sz="1400"/>
            </a:lvl3pPr>
            <a:lvl4pPr marL="1344612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TxtClassification"/>
          <p:cNvSpPr>
            <a:spLocks noGrp="1"/>
          </p:cNvSpPr>
          <p:nvPr>
            <p:ph type="dt" sz="quarter" idx="23"/>
          </p:nvPr>
        </p:nvSpPr>
        <p:spPr bwMode="gray">
          <a:xfrm>
            <a:off x="560324" y="6542024"/>
            <a:ext cx="42687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     2013-06-14</a:t>
            </a:r>
            <a:endParaRPr lang="en-US"/>
          </a:p>
        </p:txBody>
      </p:sp>
      <p:sp>
        <p:nvSpPr>
          <p:cNvPr id="4" name="TxtPageNumber"/>
          <p:cNvSpPr>
            <a:spLocks noGrp="1"/>
          </p:cNvSpPr>
          <p:nvPr>
            <p:ph type="sldNum" sz="quarter" idx="24"/>
          </p:nvPr>
        </p:nvSpPr>
        <p:spPr bwMode="gray">
          <a:xfrm>
            <a:off x="250825" y="6542024"/>
            <a:ext cx="3063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E7B359D6-30CF-43E9-8FB2-6574EE9175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8580"/>
      </p:ext>
    </p:extLst>
  </p:cSld>
  <p:clrMapOvr>
    <a:masterClrMapping/>
  </p:clrMapOvr>
  <p:hf hdr="0" ftr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een 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22" name="Content Placeholder 6"/>
          <p:cNvSpPr>
            <a:spLocks noGrp="1"/>
          </p:cNvSpPr>
          <p:nvPr>
            <p:ph sz="quarter" idx="16"/>
          </p:nvPr>
        </p:nvSpPr>
        <p:spPr>
          <a:xfrm>
            <a:off x="250825" y="1566862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Content Placeholder 6"/>
          <p:cNvSpPr>
            <a:spLocks noGrp="1"/>
          </p:cNvSpPr>
          <p:nvPr>
            <p:ph sz="quarter" idx="17"/>
          </p:nvPr>
        </p:nvSpPr>
        <p:spPr>
          <a:xfrm>
            <a:off x="1708150" y="1566862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6"/>
          <p:cNvSpPr>
            <a:spLocks noGrp="1"/>
          </p:cNvSpPr>
          <p:nvPr>
            <p:ph sz="quarter" idx="18"/>
          </p:nvPr>
        </p:nvSpPr>
        <p:spPr>
          <a:xfrm>
            <a:off x="3165475" y="1566862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Content Placeholder 6"/>
          <p:cNvSpPr>
            <a:spLocks noGrp="1"/>
          </p:cNvSpPr>
          <p:nvPr>
            <p:ph sz="quarter" idx="19"/>
          </p:nvPr>
        </p:nvSpPr>
        <p:spPr>
          <a:xfrm>
            <a:off x="4622800" y="1566862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Content Placeholder 6"/>
          <p:cNvSpPr>
            <a:spLocks noGrp="1"/>
          </p:cNvSpPr>
          <p:nvPr>
            <p:ph sz="quarter" idx="20"/>
          </p:nvPr>
        </p:nvSpPr>
        <p:spPr>
          <a:xfrm>
            <a:off x="6080125" y="1566862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Content Placeholder 6"/>
          <p:cNvSpPr>
            <a:spLocks noGrp="1"/>
          </p:cNvSpPr>
          <p:nvPr>
            <p:ph sz="quarter" idx="21"/>
          </p:nvPr>
        </p:nvSpPr>
        <p:spPr>
          <a:xfrm>
            <a:off x="7537451" y="1566862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Content Placeholder 6"/>
          <p:cNvSpPr>
            <a:spLocks noGrp="1"/>
          </p:cNvSpPr>
          <p:nvPr>
            <p:ph sz="quarter" idx="22"/>
          </p:nvPr>
        </p:nvSpPr>
        <p:spPr>
          <a:xfrm>
            <a:off x="250825" y="3048000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Content Placeholder 6"/>
          <p:cNvSpPr>
            <a:spLocks noGrp="1"/>
          </p:cNvSpPr>
          <p:nvPr>
            <p:ph sz="quarter" idx="23"/>
          </p:nvPr>
        </p:nvSpPr>
        <p:spPr>
          <a:xfrm>
            <a:off x="1708150" y="3048000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Content Placeholder 6"/>
          <p:cNvSpPr>
            <a:spLocks noGrp="1"/>
          </p:cNvSpPr>
          <p:nvPr>
            <p:ph sz="quarter" idx="24"/>
          </p:nvPr>
        </p:nvSpPr>
        <p:spPr>
          <a:xfrm>
            <a:off x="3165475" y="3048000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Content Placeholder 6"/>
          <p:cNvSpPr>
            <a:spLocks noGrp="1"/>
          </p:cNvSpPr>
          <p:nvPr>
            <p:ph sz="quarter" idx="25"/>
          </p:nvPr>
        </p:nvSpPr>
        <p:spPr>
          <a:xfrm>
            <a:off x="4622800" y="3048000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6"/>
          <p:cNvSpPr>
            <a:spLocks noGrp="1"/>
          </p:cNvSpPr>
          <p:nvPr>
            <p:ph sz="quarter" idx="26"/>
          </p:nvPr>
        </p:nvSpPr>
        <p:spPr>
          <a:xfrm>
            <a:off x="6080125" y="3048000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Content Placeholder 6"/>
          <p:cNvSpPr>
            <a:spLocks noGrp="1"/>
          </p:cNvSpPr>
          <p:nvPr>
            <p:ph sz="quarter" idx="27"/>
          </p:nvPr>
        </p:nvSpPr>
        <p:spPr>
          <a:xfrm>
            <a:off x="7537451" y="3048000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Content Placeholder 6"/>
          <p:cNvSpPr>
            <a:spLocks noGrp="1"/>
          </p:cNvSpPr>
          <p:nvPr>
            <p:ph sz="quarter" idx="28"/>
          </p:nvPr>
        </p:nvSpPr>
        <p:spPr>
          <a:xfrm>
            <a:off x="250825" y="4517231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Content Placeholder 6"/>
          <p:cNvSpPr>
            <a:spLocks noGrp="1"/>
          </p:cNvSpPr>
          <p:nvPr>
            <p:ph sz="quarter" idx="29"/>
          </p:nvPr>
        </p:nvSpPr>
        <p:spPr>
          <a:xfrm>
            <a:off x="1708150" y="4517231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Content Placeholder 6"/>
          <p:cNvSpPr>
            <a:spLocks noGrp="1"/>
          </p:cNvSpPr>
          <p:nvPr>
            <p:ph sz="quarter" idx="30"/>
          </p:nvPr>
        </p:nvSpPr>
        <p:spPr>
          <a:xfrm>
            <a:off x="3165475" y="4517231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Content Placeholder 6"/>
          <p:cNvSpPr>
            <a:spLocks noGrp="1"/>
          </p:cNvSpPr>
          <p:nvPr>
            <p:ph sz="quarter" idx="31"/>
          </p:nvPr>
        </p:nvSpPr>
        <p:spPr>
          <a:xfrm>
            <a:off x="4622800" y="4517231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Content Placeholder 6"/>
          <p:cNvSpPr>
            <a:spLocks noGrp="1"/>
          </p:cNvSpPr>
          <p:nvPr>
            <p:ph sz="quarter" idx="32"/>
          </p:nvPr>
        </p:nvSpPr>
        <p:spPr>
          <a:xfrm>
            <a:off x="6080125" y="4517231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Content Placeholder 6"/>
          <p:cNvSpPr>
            <a:spLocks noGrp="1"/>
          </p:cNvSpPr>
          <p:nvPr>
            <p:ph sz="quarter" idx="33"/>
          </p:nvPr>
        </p:nvSpPr>
        <p:spPr>
          <a:xfrm>
            <a:off x="7537451" y="4517231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Footer Placeholder 3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TxtClassification"/>
          <p:cNvSpPr>
            <a:spLocks noGrp="1"/>
          </p:cNvSpPr>
          <p:nvPr>
            <p:ph type="dt" sz="quarter" idx="36"/>
          </p:nvPr>
        </p:nvSpPr>
        <p:spPr bwMode="gray">
          <a:xfrm>
            <a:off x="560324" y="6542024"/>
            <a:ext cx="42687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     2013-06-14</a:t>
            </a:r>
            <a:endParaRPr lang="en-US"/>
          </a:p>
        </p:txBody>
      </p:sp>
      <p:sp>
        <p:nvSpPr>
          <p:cNvPr id="4" name="TxtPageNumber"/>
          <p:cNvSpPr>
            <a:spLocks noGrp="1"/>
          </p:cNvSpPr>
          <p:nvPr>
            <p:ph type="sldNum" sz="quarter" idx="37"/>
          </p:nvPr>
        </p:nvSpPr>
        <p:spPr bwMode="gray">
          <a:xfrm>
            <a:off x="250825" y="6542024"/>
            <a:ext cx="3063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584324B0-4E43-40BC-99B6-9A1391F496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46690"/>
      </p:ext>
    </p:extLst>
  </p:cSld>
  <p:clrMapOvr>
    <a:masterClrMapping/>
  </p:clrMapOvr>
  <p:hf hdr="0" ftr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-3069431" y="3069431"/>
            <a:ext cx="6858000" cy="7191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9263"/>
            <a:ext cx="687388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2212" y="246063"/>
            <a:ext cx="1342707" cy="63585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247649"/>
            <a:ext cx="5181600" cy="635698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 rot="5400000">
            <a:off x="-92075" y="4849813"/>
            <a:ext cx="720725" cy="184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TxtClassification"/>
          <p:cNvSpPr>
            <a:spLocks noGrp="1"/>
          </p:cNvSpPr>
          <p:nvPr>
            <p:ph type="dt" sz="quarter" idx="12"/>
          </p:nvPr>
        </p:nvSpPr>
        <p:spPr bwMode="gray">
          <a:xfrm>
            <a:off x="560324" y="6542024"/>
            <a:ext cx="42687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     2013-06-14</a:t>
            </a:r>
            <a:endParaRPr lang="en-US"/>
          </a:p>
        </p:txBody>
      </p:sp>
      <p:sp>
        <p:nvSpPr>
          <p:cNvPr id="10" name="TxtPageNumber"/>
          <p:cNvSpPr>
            <a:spLocks noGrp="1"/>
          </p:cNvSpPr>
          <p:nvPr>
            <p:ph type="sldNum" sz="quarter" idx="13"/>
          </p:nvPr>
        </p:nvSpPr>
        <p:spPr bwMode="gray">
          <a:xfrm>
            <a:off x="250825" y="6542024"/>
            <a:ext cx="3063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DAD53BD7-C64F-48D7-851B-1B153962AD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450524"/>
      </p:ext>
    </p:extLst>
  </p:cSld>
  <p:clrMapOvr>
    <a:masterClrMapping/>
  </p:clrMapOvr>
  <p:hf hdr="0" ftr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2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goWhit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" t="5966" r="4498" b="2028"/>
          <a:stretch>
            <a:fillRect/>
          </a:stretch>
        </p:blipFill>
        <p:spPr bwMode="ltGray">
          <a:xfrm>
            <a:off x="7740650" y="188913"/>
            <a:ext cx="1223963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ransBox"/>
          <p:cNvSpPr>
            <a:spLocks/>
          </p:cNvSpPr>
          <p:nvPr/>
        </p:nvSpPr>
        <p:spPr bwMode="auto">
          <a:xfrm rot="16200000" flipH="1">
            <a:off x="3186906" y="904081"/>
            <a:ext cx="2765425" cy="9148763"/>
          </a:xfrm>
          <a:custGeom>
            <a:avLst/>
            <a:gdLst>
              <a:gd name="T0" fmla="*/ 0 w 2764827"/>
              <a:gd name="T1" fmla="*/ 2147483647 h 6865848"/>
              <a:gd name="T2" fmla="*/ 971094 w 2764827"/>
              <a:gd name="T3" fmla="*/ 104067078 h 6865848"/>
              <a:gd name="T4" fmla="*/ 2787643 w 2764827"/>
              <a:gd name="T5" fmla="*/ 0 h 6865848"/>
              <a:gd name="T6" fmla="*/ 2786609 w 2764827"/>
              <a:gd name="T7" fmla="*/ 2147483647 h 6865848"/>
              <a:gd name="T8" fmla="*/ 0 w 2764827"/>
              <a:gd name="T9" fmla="*/ 2147483647 h 68658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64827" h="6865848">
                <a:moveTo>
                  <a:pt x="0" y="6865848"/>
                </a:moveTo>
                <a:lnTo>
                  <a:pt x="963146" y="1430"/>
                </a:lnTo>
                <a:lnTo>
                  <a:pt x="2764827" y="0"/>
                </a:lnTo>
                <a:cubicBezTo>
                  <a:pt x="2763851" y="2288032"/>
                  <a:pt x="2764779" y="4572255"/>
                  <a:pt x="2763803" y="6860287"/>
                </a:cubicBezTo>
                <a:lnTo>
                  <a:pt x="0" y="6865848"/>
                </a:lnTo>
                <a:close/>
              </a:path>
            </a:pathLst>
          </a:cu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mtClean="0">
              <a:solidFill>
                <a:srgbClr val="333333"/>
              </a:solidFill>
            </a:endParaRPr>
          </a:p>
        </p:txBody>
      </p:sp>
      <p:sp>
        <p:nvSpPr>
          <p:cNvPr id="6" name="WhiteBox"/>
          <p:cNvSpPr>
            <a:spLocks/>
          </p:cNvSpPr>
          <p:nvPr/>
        </p:nvSpPr>
        <p:spPr bwMode="grayWhite">
          <a:xfrm>
            <a:off x="6818313" y="0"/>
            <a:ext cx="2325687" cy="6859588"/>
          </a:xfrm>
          <a:custGeom>
            <a:avLst/>
            <a:gdLst>
              <a:gd name="T0" fmla="*/ 0 w 2324772"/>
              <a:gd name="T1" fmla="*/ 6839466 h 6860287"/>
              <a:gd name="T2" fmla="*/ 734012 w 2324772"/>
              <a:gd name="T3" fmla="*/ 0 h 6860287"/>
              <a:gd name="T4" fmla="*/ 2359797 w 2324772"/>
              <a:gd name="T5" fmla="*/ 0 h 6860287"/>
              <a:gd name="T6" fmla="*/ 2358757 w 2324772"/>
              <a:gd name="T7" fmla="*/ 6841050 h 6860287"/>
              <a:gd name="T8" fmla="*/ 0 w 2324772"/>
              <a:gd name="T9" fmla="*/ 6839466 h 68602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24772" h="6860287">
                <a:moveTo>
                  <a:pt x="0" y="6858699"/>
                </a:moveTo>
                <a:lnTo>
                  <a:pt x="723116" y="0"/>
                </a:lnTo>
                <a:lnTo>
                  <a:pt x="2324772" y="0"/>
                </a:lnTo>
                <a:cubicBezTo>
                  <a:pt x="2323796" y="2288032"/>
                  <a:pt x="2324724" y="4572255"/>
                  <a:pt x="2323748" y="6860287"/>
                </a:cubicBezTo>
                <a:lnTo>
                  <a:pt x="0" y="6858699"/>
                </a:lnTo>
                <a:close/>
              </a:path>
            </a:pathLst>
          </a:custGeom>
          <a:solidFill>
            <a:srgbClr val="FFFFFF"/>
          </a:solidFill>
          <a:ln w="3175" cap="flat" cmpd="sng" algn="ctr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 smtClean="0">
              <a:solidFill>
                <a:srgbClr val="333333"/>
              </a:solidFill>
            </a:endParaRPr>
          </a:p>
        </p:txBody>
      </p:sp>
      <p:pic>
        <p:nvPicPr>
          <p:cNvPr id="7" name="LogoBlack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" t="5869" r="4056" b="7185"/>
          <a:stretch>
            <a:fillRect/>
          </a:stretch>
        </p:blipFill>
        <p:spPr bwMode="gray">
          <a:xfrm>
            <a:off x="7740650" y="188913"/>
            <a:ext cx="12239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5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50825" y="5051425"/>
            <a:ext cx="6510338" cy="1025525"/>
          </a:xfrm>
        </p:spPr>
        <p:txBody>
          <a:bodyPr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Click here to add text	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250825" y="6175375"/>
            <a:ext cx="6510338" cy="561975"/>
          </a:xfrm>
        </p:spPr>
        <p:txBody>
          <a:bodyPr/>
          <a:lstStyle>
            <a:lvl1pPr marL="0" indent="0">
              <a:lnSpc>
                <a:spcPct val="95000"/>
              </a:lnSpc>
              <a:buFont typeface="Arial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Click here to add subtitle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TxtClassification"/>
          <p:cNvSpPr>
            <a:spLocks noGrp="1"/>
          </p:cNvSpPr>
          <p:nvPr>
            <p:ph type="dt" sz="quarter" idx="11"/>
          </p:nvPr>
        </p:nvSpPr>
        <p:spPr bwMode="gray">
          <a:xfrm>
            <a:off x="6872288" y="6548438"/>
            <a:ext cx="2019300" cy="18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r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Classification: Internal     2011-12-12</a:t>
            </a:r>
          </a:p>
        </p:txBody>
      </p:sp>
    </p:spTree>
    <p:extLst>
      <p:ext uri="{BB962C8B-B14F-4D97-AF65-F5344CB8AC3E}">
        <p14:creationId xmlns:p14="http://schemas.microsoft.com/office/powerpoint/2010/main" val="1723130396"/>
      </p:ext>
    </p:extLst>
  </p:cSld>
  <p:clrMapOvr>
    <a:masterClrMapping/>
  </p:clrMapOvr>
  <p:transition spd="slow" advClick="0"/>
  <p:hf sldNum="0" hdr="0" ftr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TxtClassification"/>
          <p:cNvSpPr>
            <a:spLocks noGrp="1"/>
          </p:cNvSpPr>
          <p:nvPr>
            <p:ph type="dt" sz="quarter" idx="11"/>
          </p:nvPr>
        </p:nvSpPr>
        <p:spPr bwMode="gray">
          <a:xfrm>
            <a:off x="560388" y="6542088"/>
            <a:ext cx="4268787" cy="18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Classification: Internal     2011-12-12</a:t>
            </a:r>
          </a:p>
        </p:txBody>
      </p:sp>
      <p:sp>
        <p:nvSpPr>
          <p:cNvPr id="6" name="TxtPageNumber"/>
          <p:cNvSpPr>
            <a:spLocks noGrp="1"/>
          </p:cNvSpPr>
          <p:nvPr>
            <p:ph type="sldNum" sz="quarter" idx="12"/>
          </p:nvPr>
        </p:nvSpPr>
        <p:spPr bwMode="gray">
          <a:xfrm>
            <a:off x="250825" y="6542088"/>
            <a:ext cx="306388" cy="18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  <a:cs typeface="Arial" pitchFamily="34" charset="0"/>
              </a:defRPr>
            </a:lvl1pPr>
          </a:lstStyle>
          <a:p>
            <a:pPr>
              <a:defRPr/>
            </a:pPr>
            <a:fld id="{917E1A78-C56D-43E9-883C-9FEE88F8E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39768"/>
      </p:ext>
    </p:extLst>
  </p:cSld>
  <p:clrMapOvr>
    <a:masterClrMapping/>
  </p:clrMapOvr>
  <p:transition spd="slow" advClick="0"/>
  <p:hf hdr="0" ftr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566863"/>
            <a:ext cx="4244975" cy="432117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7719" y="1566863"/>
            <a:ext cx="4244975" cy="432117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TxtClassification"/>
          <p:cNvSpPr>
            <a:spLocks noGrp="1"/>
          </p:cNvSpPr>
          <p:nvPr>
            <p:ph type="dt" sz="quarter" idx="11"/>
          </p:nvPr>
        </p:nvSpPr>
        <p:spPr bwMode="gray">
          <a:xfrm>
            <a:off x="560388" y="6542088"/>
            <a:ext cx="4268787" cy="18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Classification: Internal     2011-12-12</a:t>
            </a:r>
          </a:p>
        </p:txBody>
      </p:sp>
      <p:sp>
        <p:nvSpPr>
          <p:cNvPr id="7" name="TxtPageNumber"/>
          <p:cNvSpPr>
            <a:spLocks noGrp="1"/>
          </p:cNvSpPr>
          <p:nvPr>
            <p:ph type="sldNum" sz="quarter" idx="12"/>
          </p:nvPr>
        </p:nvSpPr>
        <p:spPr bwMode="gray">
          <a:xfrm>
            <a:off x="250825" y="6542088"/>
            <a:ext cx="306388" cy="18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  <a:cs typeface="Arial" pitchFamily="34" charset="0"/>
              </a:defRPr>
            </a:lvl1pPr>
          </a:lstStyle>
          <a:p>
            <a:pPr>
              <a:defRPr/>
            </a:pPr>
            <a:fld id="{39EB1B17-B726-49B2-9F91-D81F73877C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70106"/>
      </p:ext>
    </p:extLst>
  </p:cSld>
  <p:clrMapOvr>
    <a:masterClrMapping/>
  </p:clrMapOvr>
  <p:transition spd="slow" advClick="0"/>
  <p:hf hdr="0" ftr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TxtClassification"/>
          <p:cNvSpPr>
            <a:spLocks noGrp="1"/>
          </p:cNvSpPr>
          <p:nvPr>
            <p:ph type="dt" sz="quarter" idx="11"/>
          </p:nvPr>
        </p:nvSpPr>
        <p:spPr bwMode="gray">
          <a:xfrm>
            <a:off x="560388" y="6542088"/>
            <a:ext cx="4268787" cy="18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Classification: Internal     2011-12-12</a:t>
            </a:r>
          </a:p>
        </p:txBody>
      </p:sp>
      <p:sp>
        <p:nvSpPr>
          <p:cNvPr id="5" name="TxtPageNumber"/>
          <p:cNvSpPr>
            <a:spLocks noGrp="1"/>
          </p:cNvSpPr>
          <p:nvPr>
            <p:ph type="sldNum" sz="quarter" idx="12"/>
          </p:nvPr>
        </p:nvSpPr>
        <p:spPr bwMode="gray">
          <a:xfrm>
            <a:off x="250825" y="6542088"/>
            <a:ext cx="306388" cy="18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  <a:cs typeface="Arial" pitchFamily="34" charset="0"/>
              </a:defRPr>
            </a:lvl1pPr>
          </a:lstStyle>
          <a:p>
            <a:pPr>
              <a:defRPr/>
            </a:pPr>
            <a:fld id="{FEB8A346-C996-479B-B800-BF94CF7A0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02731"/>
      </p:ext>
    </p:extLst>
  </p:cSld>
  <p:clrMapOvr>
    <a:masterClrMapping/>
  </p:clrMapOvr>
  <p:transition spd="slow" advClick="0"/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566863"/>
            <a:ext cx="9147600" cy="4321175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xtClassification"/>
          <p:cNvSpPr>
            <a:spLocks noGrp="1"/>
          </p:cNvSpPr>
          <p:nvPr>
            <p:ph type="dt" sz="quarter" idx="11"/>
          </p:nvPr>
        </p:nvSpPr>
        <p:spPr bwMode="gray">
          <a:xfrm>
            <a:off x="1843024" y="6542024"/>
            <a:ext cx="10810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2013-10-21</a:t>
            </a:r>
            <a:endParaRPr lang="en-US"/>
          </a:p>
        </p:txBody>
      </p:sp>
      <p:sp>
        <p:nvSpPr>
          <p:cNvPr id="5" name="TxtPageNumber"/>
          <p:cNvSpPr>
            <a:spLocks noGrp="1"/>
          </p:cNvSpPr>
          <p:nvPr>
            <p:ph type="sldNum" sz="quarter" idx="12"/>
          </p:nvPr>
        </p:nvSpPr>
        <p:spPr bwMode="gray">
          <a:xfrm>
            <a:off x="250825" y="6542024"/>
            <a:ext cx="357124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D3C2D2CF-165E-4A3C-99CC-0187D6B60F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xtFooter"/>
          <p:cNvSpPr>
            <a:spLocks noGrp="1"/>
          </p:cNvSpPr>
          <p:nvPr>
            <p:ph type="ftr" sz="quarter" idx="13"/>
          </p:nvPr>
        </p:nvSpPr>
        <p:spPr>
          <a:xfrm>
            <a:off x="517525" y="6542024"/>
            <a:ext cx="20716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08365"/>
      </p:ext>
    </p:extLst>
  </p:cSld>
  <p:clrMapOvr>
    <a:masterClrMapping/>
  </p:clrMapOvr>
  <p:hf hdr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50825" y="2241550"/>
            <a:ext cx="864235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68825" y="2420938"/>
            <a:ext cx="0" cy="34671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4" y="1566863"/>
            <a:ext cx="4266000" cy="6080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4" y="2420888"/>
            <a:ext cx="4267200" cy="34671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5975" y="1566863"/>
            <a:ext cx="4266000" cy="6080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5975" y="2420888"/>
            <a:ext cx="4266000" cy="34671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TxtClassification"/>
          <p:cNvSpPr>
            <a:spLocks noGrp="1"/>
          </p:cNvSpPr>
          <p:nvPr>
            <p:ph type="dt" sz="quarter" idx="11"/>
          </p:nvPr>
        </p:nvSpPr>
        <p:spPr bwMode="gray">
          <a:xfrm>
            <a:off x="560388" y="6542088"/>
            <a:ext cx="4268787" cy="18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Classification: Internal     2011-12-12</a:t>
            </a:r>
          </a:p>
        </p:txBody>
      </p:sp>
      <p:sp>
        <p:nvSpPr>
          <p:cNvPr id="11" name="TxtPageNumber"/>
          <p:cNvSpPr>
            <a:spLocks noGrp="1"/>
          </p:cNvSpPr>
          <p:nvPr>
            <p:ph type="sldNum" sz="quarter" idx="12"/>
          </p:nvPr>
        </p:nvSpPr>
        <p:spPr bwMode="gray">
          <a:xfrm>
            <a:off x="250825" y="6542088"/>
            <a:ext cx="306388" cy="18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  <a:cs typeface="Arial" pitchFamily="34" charset="0"/>
              </a:defRPr>
            </a:lvl1pPr>
          </a:lstStyle>
          <a:p>
            <a:pPr>
              <a:defRPr/>
            </a:pPr>
            <a:fld id="{66473001-9A9C-47F8-89BB-65027AC197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9437"/>
      </p:ext>
    </p:extLst>
  </p:cSld>
  <p:clrMapOvr>
    <a:masterClrMapping/>
  </p:clrMapOvr>
  <p:transition spd="slow" advClick="0"/>
  <p:hf hdr="0" ftr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566863"/>
            <a:ext cx="9147600" cy="4321175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TxtClassification"/>
          <p:cNvSpPr>
            <a:spLocks noGrp="1"/>
          </p:cNvSpPr>
          <p:nvPr>
            <p:ph type="dt" sz="quarter" idx="12"/>
          </p:nvPr>
        </p:nvSpPr>
        <p:spPr bwMode="gray">
          <a:xfrm>
            <a:off x="560388" y="6542088"/>
            <a:ext cx="4268787" cy="18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Classification: Internal     2011-12-12</a:t>
            </a:r>
          </a:p>
        </p:txBody>
      </p:sp>
      <p:sp>
        <p:nvSpPr>
          <p:cNvPr id="7" name="TxtPageNumber"/>
          <p:cNvSpPr>
            <a:spLocks noGrp="1"/>
          </p:cNvSpPr>
          <p:nvPr>
            <p:ph type="sldNum" sz="quarter" idx="13"/>
          </p:nvPr>
        </p:nvSpPr>
        <p:spPr bwMode="gray">
          <a:xfrm>
            <a:off x="250825" y="6542088"/>
            <a:ext cx="306388" cy="18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  <a:cs typeface="Arial" pitchFamily="34" charset="0"/>
              </a:defRPr>
            </a:lvl1pPr>
          </a:lstStyle>
          <a:p>
            <a:pPr>
              <a:defRPr/>
            </a:pPr>
            <a:fld id="{37682964-2F16-44B7-9A2C-54F4F2F84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78858"/>
      </p:ext>
    </p:extLst>
  </p:cSld>
  <p:clrMapOvr>
    <a:masterClrMapping/>
  </p:clrMapOvr>
  <p:transition spd="slow" advClick="0"/>
  <p:hf hdr="0" ftr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4" name="Content Placeholder 6"/>
          <p:cNvSpPr>
            <a:spLocks noGrp="1"/>
          </p:cNvSpPr>
          <p:nvPr>
            <p:ph sz="quarter" idx="16"/>
          </p:nvPr>
        </p:nvSpPr>
        <p:spPr>
          <a:xfrm>
            <a:off x="250825" y="1566862"/>
            <a:ext cx="2804400" cy="432117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sz="quarter" idx="17"/>
          </p:nvPr>
        </p:nvSpPr>
        <p:spPr>
          <a:xfrm>
            <a:off x="3165475" y="1566862"/>
            <a:ext cx="2804400" cy="432117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8"/>
          </p:nvPr>
        </p:nvSpPr>
        <p:spPr>
          <a:xfrm>
            <a:off x="6084888" y="1566862"/>
            <a:ext cx="2804400" cy="432117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TxtClassification"/>
          <p:cNvSpPr>
            <a:spLocks noGrp="1"/>
          </p:cNvSpPr>
          <p:nvPr>
            <p:ph type="dt" sz="quarter" idx="20"/>
          </p:nvPr>
        </p:nvSpPr>
        <p:spPr bwMode="gray">
          <a:xfrm>
            <a:off x="560388" y="6542088"/>
            <a:ext cx="4268787" cy="18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Classification: Internal     2011-12-12</a:t>
            </a:r>
          </a:p>
        </p:txBody>
      </p:sp>
      <p:sp>
        <p:nvSpPr>
          <p:cNvPr id="9" name="TxtPageNumber"/>
          <p:cNvSpPr>
            <a:spLocks noGrp="1"/>
          </p:cNvSpPr>
          <p:nvPr>
            <p:ph type="sldNum" sz="quarter" idx="21"/>
          </p:nvPr>
        </p:nvSpPr>
        <p:spPr bwMode="gray">
          <a:xfrm>
            <a:off x="250825" y="6542088"/>
            <a:ext cx="306388" cy="18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  <a:cs typeface="Arial" pitchFamily="34" charset="0"/>
              </a:defRPr>
            </a:lvl1pPr>
          </a:lstStyle>
          <a:p>
            <a:pPr>
              <a:defRPr/>
            </a:pPr>
            <a:fld id="{C572CD6D-8B43-4F3B-B69F-573AB9BC35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94944"/>
      </p:ext>
    </p:extLst>
  </p:cSld>
  <p:clrMapOvr>
    <a:masterClrMapping/>
  </p:clrMapOvr>
  <p:transition spd="slow" advClick="0"/>
  <p:hf hdr="0" ftr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13"/>
          <p:cNvSpPr>
            <a:spLocks noGrp="1"/>
          </p:cNvSpPr>
          <p:nvPr>
            <p:ph sz="quarter" idx="19"/>
          </p:nvPr>
        </p:nvSpPr>
        <p:spPr>
          <a:xfrm>
            <a:off x="250825" y="4521200"/>
            <a:ext cx="2804400" cy="1353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889000" indent="0">
              <a:buNone/>
              <a:defRPr sz="1400"/>
            </a:lvl3pPr>
            <a:lvl4pPr marL="1344612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Content Placeholder 6"/>
          <p:cNvSpPr>
            <a:spLocks noGrp="1"/>
          </p:cNvSpPr>
          <p:nvPr>
            <p:ph sz="quarter" idx="16"/>
          </p:nvPr>
        </p:nvSpPr>
        <p:spPr>
          <a:xfrm>
            <a:off x="250825" y="1566862"/>
            <a:ext cx="2804400" cy="28463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sz="quarter" idx="17"/>
          </p:nvPr>
        </p:nvSpPr>
        <p:spPr>
          <a:xfrm>
            <a:off x="3165475" y="1566862"/>
            <a:ext cx="2804400" cy="28463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8"/>
          </p:nvPr>
        </p:nvSpPr>
        <p:spPr>
          <a:xfrm>
            <a:off x="6084888" y="1566862"/>
            <a:ext cx="2804400" cy="28463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20"/>
          </p:nvPr>
        </p:nvSpPr>
        <p:spPr>
          <a:xfrm>
            <a:off x="3165475" y="4521200"/>
            <a:ext cx="2804400" cy="1353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889000" indent="0">
              <a:buNone/>
              <a:defRPr sz="1400"/>
            </a:lvl3pPr>
            <a:lvl4pPr marL="1344612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Content Placeholder 13"/>
          <p:cNvSpPr>
            <a:spLocks noGrp="1"/>
          </p:cNvSpPr>
          <p:nvPr>
            <p:ph sz="quarter" idx="21"/>
          </p:nvPr>
        </p:nvSpPr>
        <p:spPr>
          <a:xfrm>
            <a:off x="6084888" y="4521200"/>
            <a:ext cx="2804400" cy="1353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889000" indent="0">
              <a:buNone/>
              <a:defRPr sz="1400"/>
            </a:lvl3pPr>
            <a:lvl4pPr marL="1344612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TxtClassification"/>
          <p:cNvSpPr>
            <a:spLocks noGrp="1"/>
          </p:cNvSpPr>
          <p:nvPr>
            <p:ph type="dt" sz="quarter" idx="23"/>
          </p:nvPr>
        </p:nvSpPr>
        <p:spPr bwMode="gray">
          <a:xfrm>
            <a:off x="560388" y="6542088"/>
            <a:ext cx="4268787" cy="18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Classification: Internal     2011-12-12</a:t>
            </a:r>
          </a:p>
        </p:txBody>
      </p:sp>
      <p:sp>
        <p:nvSpPr>
          <p:cNvPr id="11" name="TxtPageNumber"/>
          <p:cNvSpPr>
            <a:spLocks noGrp="1"/>
          </p:cNvSpPr>
          <p:nvPr>
            <p:ph type="sldNum" sz="quarter" idx="24"/>
          </p:nvPr>
        </p:nvSpPr>
        <p:spPr bwMode="gray">
          <a:xfrm>
            <a:off x="250825" y="6542088"/>
            <a:ext cx="306388" cy="18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  <a:cs typeface="Arial" pitchFamily="34" charset="0"/>
              </a:defRPr>
            </a:lvl1pPr>
          </a:lstStyle>
          <a:p>
            <a:pPr>
              <a:defRPr/>
            </a:pPr>
            <a:fld id="{37CC0649-F219-4CA7-B1F4-6046CF49C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21059"/>
      </p:ext>
    </p:extLst>
  </p:cSld>
  <p:clrMapOvr>
    <a:masterClrMapping/>
  </p:clrMapOvr>
  <p:transition spd="slow" advClick="0"/>
  <p:hf hdr="0" ftr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TxtClassification"/>
          <p:cNvSpPr>
            <a:spLocks noGrp="1"/>
          </p:cNvSpPr>
          <p:nvPr>
            <p:ph type="dt" sz="quarter" idx="11"/>
          </p:nvPr>
        </p:nvSpPr>
        <p:spPr bwMode="gray">
          <a:xfrm>
            <a:off x="560388" y="6542088"/>
            <a:ext cx="4268787" cy="18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Classification: Internal     2011-12-12</a:t>
            </a:r>
          </a:p>
        </p:txBody>
      </p:sp>
      <p:sp>
        <p:nvSpPr>
          <p:cNvPr id="4" name="TxtPageNumber"/>
          <p:cNvSpPr>
            <a:spLocks noGrp="1"/>
          </p:cNvSpPr>
          <p:nvPr>
            <p:ph type="sldNum" sz="quarter" idx="12"/>
          </p:nvPr>
        </p:nvSpPr>
        <p:spPr bwMode="gray">
          <a:xfrm>
            <a:off x="250825" y="6542088"/>
            <a:ext cx="306388" cy="18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  <a:cs typeface="Arial" pitchFamily="34" charset="0"/>
              </a:defRPr>
            </a:lvl1pPr>
          </a:lstStyle>
          <a:p>
            <a:pPr>
              <a:defRPr/>
            </a:pPr>
            <a:fld id="{437BD97F-8023-4E51-ABB2-5AD533A7A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52525"/>
      </p:ext>
    </p:extLst>
  </p:cSld>
  <p:clrMapOvr>
    <a:masterClrMapping/>
  </p:clrMapOvr>
  <p:transition spd="slow" advClick="0"/>
  <p:hf hdr="0" ftr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6138863"/>
            <a:ext cx="914717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13886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TxtClassification"/>
          <p:cNvSpPr>
            <a:spLocks noGrp="1"/>
          </p:cNvSpPr>
          <p:nvPr>
            <p:ph type="dt" sz="quarter" idx="11"/>
          </p:nvPr>
        </p:nvSpPr>
        <p:spPr bwMode="gray">
          <a:xfrm>
            <a:off x="560388" y="6542088"/>
            <a:ext cx="4268787" cy="18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Classification: Internal     2011-12-12</a:t>
            </a:r>
          </a:p>
        </p:txBody>
      </p:sp>
      <p:sp>
        <p:nvSpPr>
          <p:cNvPr id="7" name="TxtPageNumber"/>
          <p:cNvSpPr>
            <a:spLocks noGrp="1"/>
          </p:cNvSpPr>
          <p:nvPr>
            <p:ph type="sldNum" sz="quarter" idx="12"/>
          </p:nvPr>
        </p:nvSpPr>
        <p:spPr bwMode="gray">
          <a:xfrm>
            <a:off x="250825" y="6542088"/>
            <a:ext cx="306388" cy="18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  <a:cs typeface="Arial" pitchFamily="34" charset="0"/>
              </a:defRPr>
            </a:lvl1pPr>
          </a:lstStyle>
          <a:p>
            <a:pPr>
              <a:defRPr/>
            </a:pPr>
            <a:fld id="{4D2B9254-B270-40D9-903F-DE9CBE2929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97171"/>
      </p:ext>
    </p:extLst>
  </p:cSld>
  <p:clrMapOvr>
    <a:masterClrMapping/>
  </p:clrMapOvr>
  <p:transition spd="slow" advClick="0"/>
  <p:hf hdr="0" ftr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566864"/>
            <a:ext cx="9144000" cy="2844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50825" y="4521200"/>
            <a:ext cx="8642350" cy="1366838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TxtClassification"/>
          <p:cNvSpPr>
            <a:spLocks noGrp="1"/>
          </p:cNvSpPr>
          <p:nvPr>
            <p:ph type="dt" sz="quarter" idx="15"/>
          </p:nvPr>
        </p:nvSpPr>
        <p:spPr bwMode="gray">
          <a:xfrm>
            <a:off x="560388" y="6542088"/>
            <a:ext cx="4268787" cy="18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Classification: Internal     2011-12-12</a:t>
            </a:r>
          </a:p>
        </p:txBody>
      </p:sp>
      <p:sp>
        <p:nvSpPr>
          <p:cNvPr id="7" name="TxtPageNumber"/>
          <p:cNvSpPr>
            <a:spLocks noGrp="1"/>
          </p:cNvSpPr>
          <p:nvPr>
            <p:ph type="sldNum" sz="quarter" idx="16"/>
          </p:nvPr>
        </p:nvSpPr>
        <p:spPr bwMode="gray">
          <a:xfrm>
            <a:off x="250825" y="6542088"/>
            <a:ext cx="306388" cy="18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  <a:cs typeface="Arial" pitchFamily="34" charset="0"/>
              </a:defRPr>
            </a:lvl1pPr>
          </a:lstStyle>
          <a:p>
            <a:pPr>
              <a:defRPr/>
            </a:pPr>
            <a:fld id="{E62697AA-7C27-48AD-A259-98DBF7720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10588"/>
      </p:ext>
    </p:extLst>
  </p:cSld>
  <p:clrMapOvr>
    <a:masterClrMapping/>
  </p:clrMapOvr>
  <p:transition spd="slow" advClick="0"/>
  <p:hf hdr="0" ftr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250824" y="1566862"/>
            <a:ext cx="4267201" cy="28463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7"/>
          </p:nvPr>
        </p:nvSpPr>
        <p:spPr>
          <a:xfrm>
            <a:off x="4618842" y="1566862"/>
            <a:ext cx="4267201" cy="28463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9"/>
          </p:nvPr>
        </p:nvSpPr>
        <p:spPr>
          <a:xfrm>
            <a:off x="250825" y="4521200"/>
            <a:ext cx="4267200" cy="1353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889000" indent="0">
              <a:buNone/>
              <a:defRPr sz="1400"/>
            </a:lvl3pPr>
            <a:lvl4pPr marL="1344612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20"/>
          </p:nvPr>
        </p:nvSpPr>
        <p:spPr>
          <a:xfrm>
            <a:off x="4618843" y="4521200"/>
            <a:ext cx="4267200" cy="1353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889000" indent="0">
              <a:buNone/>
              <a:defRPr sz="1400"/>
            </a:lvl3pPr>
            <a:lvl4pPr marL="1344612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" name="TxtClassification"/>
          <p:cNvSpPr>
            <a:spLocks noGrp="1"/>
          </p:cNvSpPr>
          <p:nvPr>
            <p:ph type="dt" sz="quarter" idx="22"/>
          </p:nvPr>
        </p:nvSpPr>
        <p:spPr bwMode="gray">
          <a:xfrm>
            <a:off x="560388" y="6542088"/>
            <a:ext cx="4268787" cy="18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Classification: Internal     2011-12-12</a:t>
            </a:r>
          </a:p>
        </p:txBody>
      </p:sp>
      <p:sp>
        <p:nvSpPr>
          <p:cNvPr id="13" name="TxtPageNumber"/>
          <p:cNvSpPr>
            <a:spLocks noGrp="1"/>
          </p:cNvSpPr>
          <p:nvPr>
            <p:ph type="sldNum" sz="quarter" idx="23"/>
          </p:nvPr>
        </p:nvSpPr>
        <p:spPr bwMode="gray">
          <a:xfrm>
            <a:off x="250825" y="6542088"/>
            <a:ext cx="306388" cy="18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  <a:cs typeface="Arial" pitchFamily="34" charset="0"/>
              </a:defRPr>
            </a:lvl1pPr>
          </a:lstStyle>
          <a:p>
            <a:pPr>
              <a:defRPr/>
            </a:pPr>
            <a:fld id="{1E3AF1A6-F1EE-49BF-8D9B-ED7684949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13121"/>
      </p:ext>
    </p:extLst>
  </p:cSld>
  <p:clrMapOvr>
    <a:masterClrMapping/>
  </p:clrMapOvr>
  <p:transition spd="slow" advClick="0"/>
  <p:hf hdr="0" ftr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een 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22" name="Content Placeholder 6"/>
          <p:cNvSpPr>
            <a:spLocks noGrp="1"/>
          </p:cNvSpPr>
          <p:nvPr>
            <p:ph sz="quarter" idx="16"/>
          </p:nvPr>
        </p:nvSpPr>
        <p:spPr>
          <a:xfrm>
            <a:off x="250825" y="1566862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Content Placeholder 6"/>
          <p:cNvSpPr>
            <a:spLocks noGrp="1"/>
          </p:cNvSpPr>
          <p:nvPr>
            <p:ph sz="quarter" idx="17"/>
          </p:nvPr>
        </p:nvSpPr>
        <p:spPr>
          <a:xfrm>
            <a:off x="1708150" y="1566862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Content Placeholder 6"/>
          <p:cNvSpPr>
            <a:spLocks noGrp="1"/>
          </p:cNvSpPr>
          <p:nvPr>
            <p:ph sz="quarter" idx="18"/>
          </p:nvPr>
        </p:nvSpPr>
        <p:spPr>
          <a:xfrm>
            <a:off x="3165475" y="1566862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Content Placeholder 6"/>
          <p:cNvSpPr>
            <a:spLocks noGrp="1"/>
          </p:cNvSpPr>
          <p:nvPr>
            <p:ph sz="quarter" idx="19"/>
          </p:nvPr>
        </p:nvSpPr>
        <p:spPr>
          <a:xfrm>
            <a:off x="4622800" y="1566862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Content Placeholder 6"/>
          <p:cNvSpPr>
            <a:spLocks noGrp="1"/>
          </p:cNvSpPr>
          <p:nvPr>
            <p:ph sz="quarter" idx="20"/>
          </p:nvPr>
        </p:nvSpPr>
        <p:spPr>
          <a:xfrm>
            <a:off x="6080125" y="1566862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Content Placeholder 6"/>
          <p:cNvSpPr>
            <a:spLocks noGrp="1"/>
          </p:cNvSpPr>
          <p:nvPr>
            <p:ph sz="quarter" idx="21"/>
          </p:nvPr>
        </p:nvSpPr>
        <p:spPr>
          <a:xfrm>
            <a:off x="7537451" y="1566862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Content Placeholder 6"/>
          <p:cNvSpPr>
            <a:spLocks noGrp="1"/>
          </p:cNvSpPr>
          <p:nvPr>
            <p:ph sz="quarter" idx="22"/>
          </p:nvPr>
        </p:nvSpPr>
        <p:spPr>
          <a:xfrm>
            <a:off x="250825" y="3048000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Content Placeholder 6"/>
          <p:cNvSpPr>
            <a:spLocks noGrp="1"/>
          </p:cNvSpPr>
          <p:nvPr>
            <p:ph sz="quarter" idx="23"/>
          </p:nvPr>
        </p:nvSpPr>
        <p:spPr>
          <a:xfrm>
            <a:off x="1708150" y="3048000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Content Placeholder 6"/>
          <p:cNvSpPr>
            <a:spLocks noGrp="1"/>
          </p:cNvSpPr>
          <p:nvPr>
            <p:ph sz="quarter" idx="24"/>
          </p:nvPr>
        </p:nvSpPr>
        <p:spPr>
          <a:xfrm>
            <a:off x="3165475" y="3048000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Content Placeholder 6"/>
          <p:cNvSpPr>
            <a:spLocks noGrp="1"/>
          </p:cNvSpPr>
          <p:nvPr>
            <p:ph sz="quarter" idx="25"/>
          </p:nvPr>
        </p:nvSpPr>
        <p:spPr>
          <a:xfrm>
            <a:off x="4622800" y="3048000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Content Placeholder 6"/>
          <p:cNvSpPr>
            <a:spLocks noGrp="1"/>
          </p:cNvSpPr>
          <p:nvPr>
            <p:ph sz="quarter" idx="26"/>
          </p:nvPr>
        </p:nvSpPr>
        <p:spPr>
          <a:xfrm>
            <a:off x="6080125" y="3048000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3" name="Content Placeholder 6"/>
          <p:cNvSpPr>
            <a:spLocks noGrp="1"/>
          </p:cNvSpPr>
          <p:nvPr>
            <p:ph sz="quarter" idx="27"/>
          </p:nvPr>
        </p:nvSpPr>
        <p:spPr>
          <a:xfrm>
            <a:off x="7537451" y="3048000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Content Placeholder 6"/>
          <p:cNvSpPr>
            <a:spLocks noGrp="1"/>
          </p:cNvSpPr>
          <p:nvPr>
            <p:ph sz="quarter" idx="28"/>
          </p:nvPr>
        </p:nvSpPr>
        <p:spPr>
          <a:xfrm>
            <a:off x="250825" y="4517231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Content Placeholder 6"/>
          <p:cNvSpPr>
            <a:spLocks noGrp="1"/>
          </p:cNvSpPr>
          <p:nvPr>
            <p:ph sz="quarter" idx="29"/>
          </p:nvPr>
        </p:nvSpPr>
        <p:spPr>
          <a:xfrm>
            <a:off x="1708150" y="4517231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Content Placeholder 6"/>
          <p:cNvSpPr>
            <a:spLocks noGrp="1"/>
          </p:cNvSpPr>
          <p:nvPr>
            <p:ph sz="quarter" idx="30"/>
          </p:nvPr>
        </p:nvSpPr>
        <p:spPr>
          <a:xfrm>
            <a:off x="3165475" y="4517231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Content Placeholder 6"/>
          <p:cNvSpPr>
            <a:spLocks noGrp="1"/>
          </p:cNvSpPr>
          <p:nvPr>
            <p:ph sz="quarter" idx="31"/>
          </p:nvPr>
        </p:nvSpPr>
        <p:spPr>
          <a:xfrm>
            <a:off x="4622800" y="4517231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8" name="Content Placeholder 6"/>
          <p:cNvSpPr>
            <a:spLocks noGrp="1"/>
          </p:cNvSpPr>
          <p:nvPr>
            <p:ph sz="quarter" idx="32"/>
          </p:nvPr>
        </p:nvSpPr>
        <p:spPr>
          <a:xfrm>
            <a:off x="6080125" y="4517231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9" name="Content Placeholder 6"/>
          <p:cNvSpPr>
            <a:spLocks noGrp="1"/>
          </p:cNvSpPr>
          <p:nvPr>
            <p:ph sz="quarter" idx="33"/>
          </p:nvPr>
        </p:nvSpPr>
        <p:spPr>
          <a:xfrm>
            <a:off x="7537451" y="4517231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" name="TxtClassification"/>
          <p:cNvSpPr>
            <a:spLocks noGrp="1"/>
          </p:cNvSpPr>
          <p:nvPr>
            <p:ph type="dt" sz="quarter" idx="35"/>
          </p:nvPr>
        </p:nvSpPr>
        <p:spPr bwMode="gray">
          <a:xfrm>
            <a:off x="560388" y="6542088"/>
            <a:ext cx="4268787" cy="18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Classification: Internal     2011-12-12</a:t>
            </a:r>
          </a:p>
        </p:txBody>
      </p:sp>
      <p:sp>
        <p:nvSpPr>
          <p:cNvPr id="41" name="TxtPageNumber"/>
          <p:cNvSpPr>
            <a:spLocks noGrp="1"/>
          </p:cNvSpPr>
          <p:nvPr>
            <p:ph type="sldNum" sz="quarter" idx="36"/>
          </p:nvPr>
        </p:nvSpPr>
        <p:spPr bwMode="gray">
          <a:xfrm>
            <a:off x="250825" y="6542088"/>
            <a:ext cx="306388" cy="18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  <a:cs typeface="Arial" pitchFamily="34" charset="0"/>
              </a:defRPr>
            </a:lvl1pPr>
          </a:lstStyle>
          <a:p>
            <a:pPr>
              <a:defRPr/>
            </a:pPr>
            <a:fld id="{D5203E07-5384-43DB-90A2-4A63E8052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78949"/>
      </p:ext>
    </p:extLst>
  </p:cSld>
  <p:clrMapOvr>
    <a:masterClrMapping/>
  </p:clrMapOvr>
  <p:transition spd="slow" advClick="0"/>
  <p:hf hdr="0" ftr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-3069431" y="3069431"/>
            <a:ext cx="6858000" cy="7191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9263"/>
            <a:ext cx="687388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2212" y="246063"/>
            <a:ext cx="1342707" cy="63585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247649"/>
            <a:ext cx="5181600" cy="635698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0"/>
          </p:nvPr>
        </p:nvSpPr>
        <p:spPr>
          <a:xfrm rot="5400000">
            <a:off x="-92075" y="4849813"/>
            <a:ext cx="720725" cy="184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TxtClassification"/>
          <p:cNvSpPr>
            <a:spLocks noGrp="1"/>
          </p:cNvSpPr>
          <p:nvPr>
            <p:ph type="dt" sz="quarter" idx="11"/>
          </p:nvPr>
        </p:nvSpPr>
        <p:spPr bwMode="gray">
          <a:xfrm>
            <a:off x="560388" y="6542088"/>
            <a:ext cx="4268787" cy="18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Classification: Internal     2011-12-12</a:t>
            </a:r>
          </a:p>
        </p:txBody>
      </p:sp>
      <p:sp>
        <p:nvSpPr>
          <p:cNvPr id="8" name="TxtPageNumber"/>
          <p:cNvSpPr>
            <a:spLocks noGrp="1"/>
          </p:cNvSpPr>
          <p:nvPr>
            <p:ph type="sldNum" sz="quarter" idx="12"/>
          </p:nvPr>
        </p:nvSpPr>
        <p:spPr bwMode="gray">
          <a:xfrm>
            <a:off x="250825" y="6542088"/>
            <a:ext cx="306388" cy="18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  <a:cs typeface="Arial" pitchFamily="34" charset="0"/>
              </a:defRPr>
            </a:lvl1pPr>
          </a:lstStyle>
          <a:p>
            <a:pPr>
              <a:defRPr/>
            </a:pPr>
            <a:fld id="{931BF5CC-B5A2-4826-BC64-66B54FDA3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19935"/>
      </p:ext>
    </p:extLst>
  </p:cSld>
  <p:clrMapOvr>
    <a:masterClrMapping/>
  </p:clrMapOvr>
  <p:transition spd="slow" advClick="0"/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4" name="Content Placeholder 6"/>
          <p:cNvSpPr>
            <a:spLocks noGrp="1"/>
          </p:cNvSpPr>
          <p:nvPr>
            <p:ph sz="quarter" idx="16"/>
          </p:nvPr>
        </p:nvSpPr>
        <p:spPr>
          <a:xfrm>
            <a:off x="250825" y="1566862"/>
            <a:ext cx="2804400" cy="432117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sz="quarter" idx="17"/>
          </p:nvPr>
        </p:nvSpPr>
        <p:spPr>
          <a:xfrm>
            <a:off x="3165475" y="1566862"/>
            <a:ext cx="2804400" cy="432117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8"/>
          </p:nvPr>
        </p:nvSpPr>
        <p:spPr>
          <a:xfrm>
            <a:off x="6084888" y="1566862"/>
            <a:ext cx="2804400" cy="432117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xtClassification"/>
          <p:cNvSpPr>
            <a:spLocks noGrp="1"/>
          </p:cNvSpPr>
          <p:nvPr>
            <p:ph type="dt" sz="quarter" idx="19"/>
          </p:nvPr>
        </p:nvSpPr>
        <p:spPr bwMode="gray">
          <a:xfrm>
            <a:off x="1843024" y="6542024"/>
            <a:ext cx="10810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2013-10-21</a:t>
            </a:r>
            <a:endParaRPr lang="en-US"/>
          </a:p>
        </p:txBody>
      </p:sp>
      <p:sp>
        <p:nvSpPr>
          <p:cNvPr id="8" name="TxtPageNumber"/>
          <p:cNvSpPr>
            <a:spLocks noGrp="1"/>
          </p:cNvSpPr>
          <p:nvPr>
            <p:ph type="sldNum" sz="quarter" idx="20"/>
          </p:nvPr>
        </p:nvSpPr>
        <p:spPr bwMode="gray">
          <a:xfrm>
            <a:off x="250825" y="6542024"/>
            <a:ext cx="357124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141D12FE-3AC5-4CE9-A3EA-541DD3D90F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xtFooter"/>
          <p:cNvSpPr>
            <a:spLocks noGrp="1"/>
          </p:cNvSpPr>
          <p:nvPr>
            <p:ph type="ftr" sz="quarter" idx="21"/>
          </p:nvPr>
        </p:nvSpPr>
        <p:spPr>
          <a:xfrm>
            <a:off x="517525" y="6542024"/>
            <a:ext cx="20716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1276"/>
      </p:ext>
    </p:extLst>
  </p:cSld>
  <p:clrMapOvr>
    <a:masterClrMapping/>
  </p:clrMapOvr>
  <p:hf hdr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2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goBlack"/>
          <p:cNvPicPr>
            <a:picLocks noChangeAspect="1"/>
          </p:cNvPicPr>
          <p:nvPr/>
        </p:nvPicPr>
        <p:blipFill>
          <a:blip r:embed="rId2"/>
          <a:srcRect l="6606" t="5869" r="4056" b="7185"/>
          <a:stretch>
            <a:fillRect/>
          </a:stretch>
        </p:blipFill>
        <p:spPr bwMode="gray">
          <a:xfrm>
            <a:off x="7740650" y="188913"/>
            <a:ext cx="122396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ransBox"/>
          <p:cNvSpPr>
            <a:spLocks/>
          </p:cNvSpPr>
          <p:nvPr/>
        </p:nvSpPr>
        <p:spPr bwMode="auto">
          <a:xfrm rot="16200000" flipH="1">
            <a:off x="3186906" y="904081"/>
            <a:ext cx="2765425" cy="9148763"/>
          </a:xfrm>
          <a:custGeom>
            <a:avLst/>
            <a:gdLst>
              <a:gd name="T0" fmla="*/ 0 w 2764827"/>
              <a:gd name="T1" fmla="*/ 2147483647 h 6865848"/>
              <a:gd name="T2" fmla="*/ 968575 w 2764827"/>
              <a:gd name="T3" fmla="*/ 3321200 h 6865848"/>
              <a:gd name="T4" fmla="*/ 2780417 w 2764827"/>
              <a:gd name="T5" fmla="*/ 0 h 6865848"/>
              <a:gd name="T6" fmla="*/ 2779387 w 2764827"/>
              <a:gd name="T7" fmla="*/ 2147483647 h 6865848"/>
              <a:gd name="T8" fmla="*/ 0 w 2764827"/>
              <a:gd name="T9" fmla="*/ 2147483647 h 68658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64827" h="6865848">
                <a:moveTo>
                  <a:pt x="0" y="6865848"/>
                </a:moveTo>
                <a:lnTo>
                  <a:pt x="963146" y="1430"/>
                </a:lnTo>
                <a:lnTo>
                  <a:pt x="2764827" y="0"/>
                </a:lnTo>
                <a:cubicBezTo>
                  <a:pt x="2763851" y="2288032"/>
                  <a:pt x="2764779" y="4572255"/>
                  <a:pt x="2763803" y="6860287"/>
                </a:cubicBezTo>
                <a:lnTo>
                  <a:pt x="0" y="6865848"/>
                </a:lnTo>
                <a:close/>
              </a:path>
            </a:pathLst>
          </a:custGeom>
          <a:solidFill>
            <a:schemeClr val="tx1">
              <a:alpha val="59999"/>
            </a:schemeClr>
          </a:solidFill>
          <a:ln>
            <a:noFill/>
          </a:ln>
          <a:extLst/>
        </p:spPr>
        <p:txBody>
          <a:bodyPr anchor="ctr"/>
          <a:lstStyle/>
          <a:p>
            <a:pPr>
              <a:defRPr/>
            </a:pPr>
            <a:endParaRPr lang="en-GB">
              <a:solidFill>
                <a:srgbClr val="333333"/>
              </a:solidFill>
            </a:endParaRPr>
          </a:p>
        </p:txBody>
      </p:sp>
      <p:sp>
        <p:nvSpPr>
          <p:cNvPr id="6" name="WhiteBox"/>
          <p:cNvSpPr>
            <a:spLocks/>
          </p:cNvSpPr>
          <p:nvPr/>
        </p:nvSpPr>
        <p:spPr bwMode="gray">
          <a:xfrm>
            <a:off x="6818313" y="0"/>
            <a:ext cx="2325687" cy="6859588"/>
          </a:xfrm>
          <a:custGeom>
            <a:avLst/>
            <a:gdLst>
              <a:gd name="T0" fmla="*/ 0 w 2324772"/>
              <a:gd name="T1" fmla="*/ 6847834 h 6860287"/>
              <a:gd name="T2" fmla="*/ 730553 w 2324772"/>
              <a:gd name="T3" fmla="*/ 0 h 6860287"/>
              <a:gd name="T4" fmla="*/ 2348680 w 2324772"/>
              <a:gd name="T5" fmla="*/ 0 h 6860287"/>
              <a:gd name="T6" fmla="*/ 2347645 w 2324772"/>
              <a:gd name="T7" fmla="*/ 6849420 h 6860287"/>
              <a:gd name="T8" fmla="*/ 0 w 2324772"/>
              <a:gd name="T9" fmla="*/ 6847834 h 68602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24772" h="6860287">
                <a:moveTo>
                  <a:pt x="0" y="6858699"/>
                </a:moveTo>
                <a:lnTo>
                  <a:pt x="723116" y="0"/>
                </a:lnTo>
                <a:lnTo>
                  <a:pt x="2324772" y="0"/>
                </a:lnTo>
                <a:cubicBezTo>
                  <a:pt x="2323796" y="2288032"/>
                  <a:pt x="2324724" y="4572255"/>
                  <a:pt x="2323748" y="6860287"/>
                </a:cubicBezTo>
                <a:lnTo>
                  <a:pt x="0" y="6858699"/>
                </a:lnTo>
                <a:close/>
              </a:path>
            </a:pathLst>
          </a:custGeom>
          <a:solidFill>
            <a:srgbClr val="333333"/>
          </a:solidFill>
          <a:ln w="3175" cap="flat" cmpd="sng" algn="ctr">
            <a:solidFill>
              <a:srgbClr val="333333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GB">
              <a:solidFill>
                <a:srgbClr val="333333"/>
              </a:solidFill>
            </a:endParaRPr>
          </a:p>
        </p:txBody>
      </p:sp>
      <p:pic>
        <p:nvPicPr>
          <p:cNvPr id="7" name="LogoWhite"/>
          <p:cNvPicPr>
            <a:picLocks noChangeAspect="1"/>
          </p:cNvPicPr>
          <p:nvPr/>
        </p:nvPicPr>
        <p:blipFill>
          <a:blip r:embed="rId3"/>
          <a:srcRect l="6575" t="5966" r="4498" b="2028"/>
          <a:stretch>
            <a:fillRect/>
          </a:stretch>
        </p:blipFill>
        <p:spPr bwMode="ltGray">
          <a:xfrm>
            <a:off x="7740650" y="188913"/>
            <a:ext cx="12239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5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50825" y="5051425"/>
            <a:ext cx="6510338" cy="1025525"/>
          </a:xfrm>
        </p:spPr>
        <p:txBody>
          <a:bodyPr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250825" y="6175375"/>
            <a:ext cx="6510338" cy="561975"/>
          </a:xfrm>
        </p:spPr>
        <p:txBody>
          <a:bodyPr/>
          <a:lstStyle>
            <a:lvl1pPr marL="0" indent="0">
              <a:lnSpc>
                <a:spcPct val="95000"/>
              </a:lnSpc>
              <a:buFont typeface="Arial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8" name="TxtClassification"/>
          <p:cNvSpPr>
            <a:spLocks noGrp="1"/>
          </p:cNvSpPr>
          <p:nvPr>
            <p:ph type="dt" sz="quarter" idx="10"/>
          </p:nvPr>
        </p:nvSpPr>
        <p:spPr bwMode="gray">
          <a:xfrm>
            <a:off x="7735888" y="6548438"/>
            <a:ext cx="1079500" cy="184150"/>
          </a:xfrm>
          <a:prstGeom prst="rect">
            <a:avLst/>
          </a:prstGeom>
          <a:extLst/>
        </p:spPr>
        <p:txBody>
          <a:bodyPr wrap="square" lIns="0" tIns="0" rIns="0" bIns="0">
            <a:noAutofit/>
          </a:bodyPr>
          <a:lstStyle>
            <a:lvl1pPr algn="r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 smtClean="0">
                <a:solidFill>
                  <a:srgbClr val="999999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n-US"/>
              <a:t>2013-10-21</a:t>
            </a:r>
          </a:p>
        </p:txBody>
      </p:sp>
      <p:sp>
        <p:nvSpPr>
          <p:cNvPr id="9" name="TxtFooter"/>
          <p:cNvSpPr>
            <a:spLocks noGrp="1"/>
          </p:cNvSpPr>
          <p:nvPr>
            <p:ph type="ftr" sz="quarter" idx="11"/>
          </p:nvPr>
        </p:nvSpPr>
        <p:spPr>
          <a:xfrm>
            <a:off x="6897688" y="6548438"/>
            <a:ext cx="2476500" cy="184150"/>
          </a:xfrm>
          <a:prstGeom prst="rect">
            <a:avLst/>
          </a:prstGeom>
          <a:extLst/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 smtClean="0">
                <a:solidFill>
                  <a:srgbClr val="999999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n-US"/>
              <a:t>Classification: Internal</a:t>
            </a:r>
          </a:p>
        </p:txBody>
      </p:sp>
    </p:spTree>
    <p:extLst>
      <p:ext uri="{BB962C8B-B14F-4D97-AF65-F5344CB8AC3E}">
        <p14:creationId xmlns:p14="http://schemas.microsoft.com/office/powerpoint/2010/main" val="481375391"/>
      </p:ext>
    </p:extLst>
  </p:cSld>
  <p:clrMapOvr>
    <a:masterClrMapping/>
  </p:clrMapOvr>
  <p:hf sldNum="0" hdr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TxtClassification"/>
          <p:cNvSpPr>
            <a:spLocks noGrp="1"/>
          </p:cNvSpPr>
          <p:nvPr>
            <p:ph type="dt" sz="quarter" idx="10"/>
          </p:nvPr>
        </p:nvSpPr>
        <p:spPr bwMode="gray">
          <a:xfrm>
            <a:off x="1843088" y="6542088"/>
            <a:ext cx="1081087" cy="184150"/>
          </a:xfrm>
          <a:prstGeom prst="rect">
            <a:avLst/>
          </a:prstGeom>
          <a:extLst/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 smtClean="0">
                <a:solidFill>
                  <a:srgbClr val="999999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n-US"/>
              <a:t>2013-10-21</a:t>
            </a:r>
          </a:p>
        </p:txBody>
      </p:sp>
      <p:sp>
        <p:nvSpPr>
          <p:cNvPr id="5" name="TxtPageNumber"/>
          <p:cNvSpPr>
            <a:spLocks noGrp="1"/>
          </p:cNvSpPr>
          <p:nvPr>
            <p:ph type="sldNum" sz="quarter" idx="11"/>
          </p:nvPr>
        </p:nvSpPr>
        <p:spPr bwMode="gray">
          <a:xfrm>
            <a:off x="250825" y="6542088"/>
            <a:ext cx="357188" cy="196850"/>
          </a:xfrm>
          <a:prstGeom prst="rect">
            <a:avLst/>
          </a:prstGeom>
          <a:extLst/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 smtClean="0">
                <a:solidFill>
                  <a:srgbClr val="999999"/>
                </a:solidFill>
                <a:latin typeface="Arial"/>
              </a:defRPr>
            </a:lvl1pPr>
          </a:lstStyle>
          <a:p>
            <a:pPr>
              <a:defRPr/>
            </a:pPr>
            <a:fld id="{D2E34FB5-F3FD-4F45-A3FB-B704591DE0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xtFooter"/>
          <p:cNvSpPr>
            <a:spLocks noGrp="1"/>
          </p:cNvSpPr>
          <p:nvPr>
            <p:ph type="ftr" sz="quarter" idx="12"/>
          </p:nvPr>
        </p:nvSpPr>
        <p:spPr>
          <a:xfrm>
            <a:off x="517525" y="6542088"/>
            <a:ext cx="2071688" cy="184150"/>
          </a:xfrm>
          <a:prstGeom prst="rect">
            <a:avLst/>
          </a:prstGeom>
          <a:extLst/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 smtClean="0">
                <a:solidFill>
                  <a:srgbClr val="999999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n-US"/>
              <a:t>Classification: Internal</a:t>
            </a:r>
          </a:p>
        </p:txBody>
      </p:sp>
    </p:spTree>
    <p:extLst>
      <p:ext uri="{BB962C8B-B14F-4D97-AF65-F5344CB8AC3E}">
        <p14:creationId xmlns:p14="http://schemas.microsoft.com/office/powerpoint/2010/main" val="3750883750"/>
      </p:ext>
    </p:extLst>
  </p:cSld>
  <p:clrMapOvr>
    <a:masterClrMapping/>
  </p:clrMapOvr>
  <p:hf hdr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566863"/>
            <a:ext cx="4244975" cy="432117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7719" y="1566863"/>
            <a:ext cx="4244975" cy="432117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5" name="TxtClassification"/>
          <p:cNvSpPr>
            <a:spLocks noGrp="1"/>
          </p:cNvSpPr>
          <p:nvPr>
            <p:ph type="dt" sz="quarter" idx="10"/>
          </p:nvPr>
        </p:nvSpPr>
        <p:spPr bwMode="gray">
          <a:xfrm>
            <a:off x="1843088" y="6542088"/>
            <a:ext cx="1081087" cy="184150"/>
          </a:xfrm>
          <a:prstGeom prst="rect">
            <a:avLst/>
          </a:prstGeom>
          <a:extLst/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 smtClean="0">
                <a:solidFill>
                  <a:srgbClr val="999999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n-US"/>
              <a:t>2013-10-21</a:t>
            </a:r>
          </a:p>
        </p:txBody>
      </p:sp>
      <p:sp>
        <p:nvSpPr>
          <p:cNvPr id="6" name="TxtPageNumber"/>
          <p:cNvSpPr>
            <a:spLocks noGrp="1"/>
          </p:cNvSpPr>
          <p:nvPr>
            <p:ph type="sldNum" sz="quarter" idx="11"/>
          </p:nvPr>
        </p:nvSpPr>
        <p:spPr bwMode="gray">
          <a:xfrm>
            <a:off x="250825" y="6542088"/>
            <a:ext cx="357188" cy="196850"/>
          </a:xfrm>
          <a:prstGeom prst="rect">
            <a:avLst/>
          </a:prstGeom>
          <a:extLst/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 smtClean="0">
                <a:solidFill>
                  <a:srgbClr val="999999"/>
                </a:solidFill>
                <a:latin typeface="Arial"/>
              </a:defRPr>
            </a:lvl1pPr>
          </a:lstStyle>
          <a:p>
            <a:pPr>
              <a:defRPr/>
            </a:pPr>
            <a:fld id="{EAA11DDA-04CB-4314-96C7-EE88EF30B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xtFooter"/>
          <p:cNvSpPr>
            <a:spLocks noGrp="1"/>
          </p:cNvSpPr>
          <p:nvPr>
            <p:ph type="ftr" sz="quarter" idx="12"/>
          </p:nvPr>
        </p:nvSpPr>
        <p:spPr>
          <a:xfrm>
            <a:off x="517525" y="6542088"/>
            <a:ext cx="2071688" cy="184150"/>
          </a:xfrm>
          <a:prstGeom prst="rect">
            <a:avLst/>
          </a:prstGeom>
          <a:extLst/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 smtClean="0">
                <a:solidFill>
                  <a:srgbClr val="999999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n-US"/>
              <a:t>Classification: Internal</a:t>
            </a:r>
          </a:p>
        </p:txBody>
      </p:sp>
    </p:spTree>
    <p:extLst>
      <p:ext uri="{BB962C8B-B14F-4D97-AF65-F5344CB8AC3E}">
        <p14:creationId xmlns:p14="http://schemas.microsoft.com/office/powerpoint/2010/main" val="3914479735"/>
      </p:ext>
    </p:extLst>
  </p:cSld>
  <p:clrMapOvr>
    <a:masterClrMapping/>
  </p:clrMapOvr>
  <p:hf hdr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xtClassification"/>
          <p:cNvSpPr>
            <a:spLocks noGrp="1"/>
          </p:cNvSpPr>
          <p:nvPr>
            <p:ph type="dt" sz="quarter" idx="10"/>
          </p:nvPr>
        </p:nvSpPr>
        <p:spPr bwMode="gray">
          <a:xfrm>
            <a:off x="1843088" y="6542088"/>
            <a:ext cx="1081087" cy="184150"/>
          </a:xfrm>
          <a:prstGeom prst="rect">
            <a:avLst/>
          </a:prstGeom>
          <a:extLst/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 smtClean="0">
                <a:solidFill>
                  <a:srgbClr val="999999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n-US"/>
              <a:t>2013-10-21</a:t>
            </a:r>
          </a:p>
        </p:txBody>
      </p:sp>
      <p:sp>
        <p:nvSpPr>
          <p:cNvPr id="4" name="TxtPageNumber"/>
          <p:cNvSpPr>
            <a:spLocks noGrp="1"/>
          </p:cNvSpPr>
          <p:nvPr>
            <p:ph type="sldNum" sz="quarter" idx="11"/>
          </p:nvPr>
        </p:nvSpPr>
        <p:spPr bwMode="gray">
          <a:xfrm>
            <a:off x="250825" y="6542088"/>
            <a:ext cx="357188" cy="196850"/>
          </a:xfrm>
          <a:prstGeom prst="rect">
            <a:avLst/>
          </a:prstGeom>
          <a:extLst/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 smtClean="0">
                <a:solidFill>
                  <a:srgbClr val="999999"/>
                </a:solidFill>
                <a:latin typeface="Arial"/>
              </a:defRPr>
            </a:lvl1pPr>
          </a:lstStyle>
          <a:p>
            <a:pPr>
              <a:defRPr/>
            </a:pPr>
            <a:fld id="{AFEEC0FC-DFEE-4ED6-A228-EB6C4F860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xtFooter"/>
          <p:cNvSpPr>
            <a:spLocks noGrp="1"/>
          </p:cNvSpPr>
          <p:nvPr>
            <p:ph type="ftr" sz="quarter" idx="12"/>
          </p:nvPr>
        </p:nvSpPr>
        <p:spPr>
          <a:xfrm>
            <a:off x="517525" y="6542088"/>
            <a:ext cx="2071688" cy="184150"/>
          </a:xfrm>
          <a:prstGeom prst="rect">
            <a:avLst/>
          </a:prstGeom>
          <a:extLst/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 smtClean="0">
                <a:solidFill>
                  <a:srgbClr val="999999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n-US"/>
              <a:t>Classification: Internal</a:t>
            </a:r>
          </a:p>
        </p:txBody>
      </p:sp>
    </p:spTree>
    <p:extLst>
      <p:ext uri="{BB962C8B-B14F-4D97-AF65-F5344CB8AC3E}">
        <p14:creationId xmlns:p14="http://schemas.microsoft.com/office/powerpoint/2010/main" val="4078355248"/>
      </p:ext>
    </p:extLst>
  </p:cSld>
  <p:clrMapOvr>
    <a:masterClrMapping/>
  </p:clrMapOvr>
  <p:hf hdr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50825" y="2241550"/>
            <a:ext cx="864235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68825" y="2420938"/>
            <a:ext cx="0" cy="34671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4" y="1566863"/>
            <a:ext cx="4266000" cy="6080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4" y="2420888"/>
            <a:ext cx="4267200" cy="34671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5975" y="1566863"/>
            <a:ext cx="4266000" cy="6080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5975" y="2420888"/>
            <a:ext cx="4266000" cy="34671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9" name="TxtClassification"/>
          <p:cNvSpPr>
            <a:spLocks noGrp="1"/>
          </p:cNvSpPr>
          <p:nvPr>
            <p:ph type="dt" sz="quarter" idx="10"/>
          </p:nvPr>
        </p:nvSpPr>
        <p:spPr bwMode="gray">
          <a:xfrm>
            <a:off x="1843088" y="6542088"/>
            <a:ext cx="1081087" cy="184150"/>
          </a:xfrm>
          <a:prstGeom prst="rect">
            <a:avLst/>
          </a:prstGeom>
          <a:extLst/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 smtClean="0">
                <a:solidFill>
                  <a:srgbClr val="999999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n-US"/>
              <a:t>2013-10-21</a:t>
            </a:r>
          </a:p>
        </p:txBody>
      </p:sp>
      <p:sp>
        <p:nvSpPr>
          <p:cNvPr id="10" name="TxtPageNumber"/>
          <p:cNvSpPr>
            <a:spLocks noGrp="1"/>
          </p:cNvSpPr>
          <p:nvPr>
            <p:ph type="sldNum" sz="quarter" idx="11"/>
          </p:nvPr>
        </p:nvSpPr>
        <p:spPr bwMode="gray">
          <a:xfrm>
            <a:off x="250825" y="6542088"/>
            <a:ext cx="357188" cy="196850"/>
          </a:xfrm>
          <a:prstGeom prst="rect">
            <a:avLst/>
          </a:prstGeom>
          <a:extLst/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 smtClean="0">
                <a:solidFill>
                  <a:srgbClr val="999999"/>
                </a:solidFill>
                <a:latin typeface="Arial"/>
              </a:defRPr>
            </a:lvl1pPr>
          </a:lstStyle>
          <a:p>
            <a:pPr>
              <a:defRPr/>
            </a:pPr>
            <a:fld id="{141E75C8-C29C-47DA-BE6B-DC90673FF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xtFooter"/>
          <p:cNvSpPr>
            <a:spLocks noGrp="1"/>
          </p:cNvSpPr>
          <p:nvPr>
            <p:ph type="ftr" sz="quarter" idx="12"/>
          </p:nvPr>
        </p:nvSpPr>
        <p:spPr>
          <a:xfrm>
            <a:off x="517525" y="6542088"/>
            <a:ext cx="2071688" cy="184150"/>
          </a:xfrm>
          <a:prstGeom prst="rect">
            <a:avLst/>
          </a:prstGeom>
          <a:extLst/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 smtClean="0">
                <a:solidFill>
                  <a:srgbClr val="999999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n-US"/>
              <a:t>Classification: Internal</a:t>
            </a:r>
          </a:p>
        </p:txBody>
      </p:sp>
    </p:spTree>
    <p:extLst>
      <p:ext uri="{BB962C8B-B14F-4D97-AF65-F5344CB8AC3E}">
        <p14:creationId xmlns:p14="http://schemas.microsoft.com/office/powerpoint/2010/main" val="4026729232"/>
      </p:ext>
    </p:extLst>
  </p:cSld>
  <p:clrMapOvr>
    <a:masterClrMapping/>
  </p:clrMapOvr>
  <p:hf hdr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566863"/>
            <a:ext cx="9147600" cy="4321175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xtClassification"/>
          <p:cNvSpPr>
            <a:spLocks noGrp="1"/>
          </p:cNvSpPr>
          <p:nvPr>
            <p:ph type="dt" sz="quarter" idx="11"/>
          </p:nvPr>
        </p:nvSpPr>
        <p:spPr bwMode="gray">
          <a:xfrm>
            <a:off x="1843088" y="6542088"/>
            <a:ext cx="1081087" cy="184150"/>
          </a:xfrm>
          <a:prstGeom prst="rect">
            <a:avLst/>
          </a:prstGeom>
          <a:extLst/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 smtClean="0">
                <a:solidFill>
                  <a:srgbClr val="999999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n-US"/>
              <a:t>2013-10-21</a:t>
            </a:r>
          </a:p>
        </p:txBody>
      </p:sp>
      <p:sp>
        <p:nvSpPr>
          <p:cNvPr id="5" name="TxtPageNumber"/>
          <p:cNvSpPr>
            <a:spLocks noGrp="1"/>
          </p:cNvSpPr>
          <p:nvPr>
            <p:ph type="sldNum" sz="quarter" idx="12"/>
          </p:nvPr>
        </p:nvSpPr>
        <p:spPr bwMode="gray">
          <a:xfrm>
            <a:off x="250825" y="6542088"/>
            <a:ext cx="357188" cy="196850"/>
          </a:xfrm>
          <a:prstGeom prst="rect">
            <a:avLst/>
          </a:prstGeom>
          <a:extLst/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 smtClean="0">
                <a:solidFill>
                  <a:srgbClr val="999999"/>
                </a:solidFill>
                <a:latin typeface="Arial"/>
              </a:defRPr>
            </a:lvl1pPr>
          </a:lstStyle>
          <a:p>
            <a:pPr>
              <a:defRPr/>
            </a:pPr>
            <a:fld id="{16D36E48-CF53-493F-AE71-CEAD893914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xtFooter"/>
          <p:cNvSpPr>
            <a:spLocks noGrp="1"/>
          </p:cNvSpPr>
          <p:nvPr>
            <p:ph type="ftr" sz="quarter" idx="13"/>
          </p:nvPr>
        </p:nvSpPr>
        <p:spPr>
          <a:xfrm>
            <a:off x="517525" y="6542088"/>
            <a:ext cx="2071688" cy="184150"/>
          </a:xfrm>
          <a:prstGeom prst="rect">
            <a:avLst/>
          </a:prstGeom>
          <a:extLst/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 smtClean="0">
                <a:solidFill>
                  <a:srgbClr val="999999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n-US"/>
              <a:t>Classification: Internal</a:t>
            </a:r>
          </a:p>
        </p:txBody>
      </p:sp>
    </p:spTree>
    <p:extLst>
      <p:ext uri="{BB962C8B-B14F-4D97-AF65-F5344CB8AC3E}">
        <p14:creationId xmlns:p14="http://schemas.microsoft.com/office/powerpoint/2010/main" val="91057525"/>
      </p:ext>
    </p:extLst>
  </p:cSld>
  <p:clrMapOvr>
    <a:masterClrMapping/>
  </p:clrMapOvr>
  <p:hf hdr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4" name="Content Placeholder 6"/>
          <p:cNvSpPr>
            <a:spLocks noGrp="1"/>
          </p:cNvSpPr>
          <p:nvPr>
            <p:ph sz="quarter" idx="16"/>
          </p:nvPr>
        </p:nvSpPr>
        <p:spPr>
          <a:xfrm>
            <a:off x="250825" y="1566862"/>
            <a:ext cx="2804400" cy="432117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sz="quarter" idx="17"/>
          </p:nvPr>
        </p:nvSpPr>
        <p:spPr>
          <a:xfrm>
            <a:off x="3165475" y="1566862"/>
            <a:ext cx="2804400" cy="432117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8"/>
          </p:nvPr>
        </p:nvSpPr>
        <p:spPr>
          <a:xfrm>
            <a:off x="6084888" y="1566862"/>
            <a:ext cx="2804400" cy="432117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xtClassification"/>
          <p:cNvSpPr>
            <a:spLocks noGrp="1"/>
          </p:cNvSpPr>
          <p:nvPr>
            <p:ph type="dt" sz="quarter" idx="19"/>
          </p:nvPr>
        </p:nvSpPr>
        <p:spPr bwMode="gray">
          <a:xfrm>
            <a:off x="1843088" y="6542088"/>
            <a:ext cx="1081087" cy="184150"/>
          </a:xfrm>
          <a:prstGeom prst="rect">
            <a:avLst/>
          </a:prstGeom>
          <a:extLst/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 smtClean="0">
                <a:solidFill>
                  <a:srgbClr val="999999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n-US"/>
              <a:t>2013-10-21</a:t>
            </a:r>
          </a:p>
        </p:txBody>
      </p:sp>
      <p:sp>
        <p:nvSpPr>
          <p:cNvPr id="8" name="TxtPageNumber"/>
          <p:cNvSpPr>
            <a:spLocks noGrp="1"/>
          </p:cNvSpPr>
          <p:nvPr>
            <p:ph type="sldNum" sz="quarter" idx="20"/>
          </p:nvPr>
        </p:nvSpPr>
        <p:spPr bwMode="gray">
          <a:xfrm>
            <a:off x="250825" y="6542088"/>
            <a:ext cx="357188" cy="196850"/>
          </a:xfrm>
          <a:prstGeom prst="rect">
            <a:avLst/>
          </a:prstGeom>
          <a:extLst/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 smtClean="0">
                <a:solidFill>
                  <a:srgbClr val="999999"/>
                </a:solidFill>
                <a:latin typeface="Arial"/>
              </a:defRPr>
            </a:lvl1pPr>
          </a:lstStyle>
          <a:p>
            <a:pPr>
              <a:defRPr/>
            </a:pPr>
            <a:fld id="{84A352C1-BF98-4948-98C9-749833832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xtFooter"/>
          <p:cNvSpPr>
            <a:spLocks noGrp="1"/>
          </p:cNvSpPr>
          <p:nvPr>
            <p:ph type="ftr" sz="quarter" idx="21"/>
          </p:nvPr>
        </p:nvSpPr>
        <p:spPr>
          <a:xfrm>
            <a:off x="517525" y="6542088"/>
            <a:ext cx="2071688" cy="184150"/>
          </a:xfrm>
          <a:prstGeom prst="rect">
            <a:avLst/>
          </a:prstGeom>
          <a:extLst/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 smtClean="0">
                <a:solidFill>
                  <a:srgbClr val="999999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n-US"/>
              <a:t>Classification: Internal</a:t>
            </a:r>
          </a:p>
        </p:txBody>
      </p:sp>
    </p:spTree>
    <p:extLst>
      <p:ext uri="{BB962C8B-B14F-4D97-AF65-F5344CB8AC3E}">
        <p14:creationId xmlns:p14="http://schemas.microsoft.com/office/powerpoint/2010/main" val="3158198371"/>
      </p:ext>
    </p:extLst>
  </p:cSld>
  <p:clrMapOvr>
    <a:masterClrMapping/>
  </p:clrMapOvr>
  <p:hf hdr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13"/>
          <p:cNvSpPr>
            <a:spLocks noGrp="1"/>
          </p:cNvSpPr>
          <p:nvPr>
            <p:ph sz="quarter" idx="19"/>
          </p:nvPr>
        </p:nvSpPr>
        <p:spPr>
          <a:xfrm>
            <a:off x="250825" y="4521200"/>
            <a:ext cx="2804400" cy="1353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889000" indent="0">
              <a:buNone/>
              <a:defRPr sz="1400"/>
            </a:lvl3pPr>
            <a:lvl4pPr marL="1344612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6"/>
          <p:cNvSpPr>
            <a:spLocks noGrp="1"/>
          </p:cNvSpPr>
          <p:nvPr>
            <p:ph sz="quarter" idx="16"/>
          </p:nvPr>
        </p:nvSpPr>
        <p:spPr>
          <a:xfrm>
            <a:off x="250825" y="1566862"/>
            <a:ext cx="2804400" cy="28463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sz="quarter" idx="17"/>
          </p:nvPr>
        </p:nvSpPr>
        <p:spPr>
          <a:xfrm>
            <a:off x="3165475" y="1566862"/>
            <a:ext cx="2804400" cy="28463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8"/>
          </p:nvPr>
        </p:nvSpPr>
        <p:spPr>
          <a:xfrm>
            <a:off x="6084888" y="1566862"/>
            <a:ext cx="2804400" cy="28463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20"/>
          </p:nvPr>
        </p:nvSpPr>
        <p:spPr>
          <a:xfrm>
            <a:off x="3165475" y="4521200"/>
            <a:ext cx="2804400" cy="1353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889000" indent="0">
              <a:buNone/>
              <a:defRPr sz="1400"/>
            </a:lvl3pPr>
            <a:lvl4pPr marL="1344612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13"/>
          <p:cNvSpPr>
            <a:spLocks noGrp="1"/>
          </p:cNvSpPr>
          <p:nvPr>
            <p:ph sz="quarter" idx="21"/>
          </p:nvPr>
        </p:nvSpPr>
        <p:spPr>
          <a:xfrm>
            <a:off x="6084888" y="4521200"/>
            <a:ext cx="2804400" cy="1353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889000" indent="0">
              <a:buNone/>
              <a:defRPr sz="1400"/>
            </a:lvl3pPr>
            <a:lvl4pPr marL="1344612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xtClassification"/>
          <p:cNvSpPr>
            <a:spLocks noGrp="1"/>
          </p:cNvSpPr>
          <p:nvPr>
            <p:ph type="dt" sz="quarter" idx="22"/>
          </p:nvPr>
        </p:nvSpPr>
        <p:spPr bwMode="gray">
          <a:xfrm>
            <a:off x="1843088" y="6542088"/>
            <a:ext cx="1081087" cy="184150"/>
          </a:xfrm>
          <a:prstGeom prst="rect">
            <a:avLst/>
          </a:prstGeom>
          <a:extLst/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 smtClean="0">
                <a:solidFill>
                  <a:srgbClr val="999999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n-US"/>
              <a:t>2013-10-21</a:t>
            </a:r>
          </a:p>
        </p:txBody>
      </p:sp>
      <p:sp>
        <p:nvSpPr>
          <p:cNvPr id="10" name="TxtPageNumber"/>
          <p:cNvSpPr>
            <a:spLocks noGrp="1"/>
          </p:cNvSpPr>
          <p:nvPr>
            <p:ph type="sldNum" sz="quarter" idx="23"/>
          </p:nvPr>
        </p:nvSpPr>
        <p:spPr bwMode="gray">
          <a:xfrm>
            <a:off x="250825" y="6542088"/>
            <a:ext cx="357188" cy="196850"/>
          </a:xfrm>
          <a:prstGeom prst="rect">
            <a:avLst/>
          </a:prstGeom>
          <a:extLst/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 smtClean="0">
                <a:solidFill>
                  <a:srgbClr val="999999"/>
                </a:solidFill>
                <a:latin typeface="Arial"/>
              </a:defRPr>
            </a:lvl1pPr>
          </a:lstStyle>
          <a:p>
            <a:pPr>
              <a:defRPr/>
            </a:pPr>
            <a:fld id="{FAEB08A7-3F30-4701-864C-D771C9CCB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xtFooter"/>
          <p:cNvSpPr>
            <a:spLocks noGrp="1"/>
          </p:cNvSpPr>
          <p:nvPr>
            <p:ph type="ftr" sz="quarter" idx="24"/>
          </p:nvPr>
        </p:nvSpPr>
        <p:spPr>
          <a:xfrm>
            <a:off x="517525" y="6542088"/>
            <a:ext cx="2071688" cy="184150"/>
          </a:xfrm>
          <a:prstGeom prst="rect">
            <a:avLst/>
          </a:prstGeom>
          <a:extLst/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 smtClean="0">
                <a:solidFill>
                  <a:srgbClr val="999999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n-US"/>
              <a:t>Classification: Internal</a:t>
            </a:r>
          </a:p>
        </p:txBody>
      </p:sp>
    </p:spTree>
    <p:extLst>
      <p:ext uri="{BB962C8B-B14F-4D97-AF65-F5344CB8AC3E}">
        <p14:creationId xmlns:p14="http://schemas.microsoft.com/office/powerpoint/2010/main" val="328166295"/>
      </p:ext>
    </p:extLst>
  </p:cSld>
  <p:clrMapOvr>
    <a:masterClrMapping/>
  </p:clrMapOvr>
  <p:hf hdr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xtClassification"/>
          <p:cNvSpPr>
            <a:spLocks noGrp="1"/>
          </p:cNvSpPr>
          <p:nvPr>
            <p:ph type="dt" sz="quarter" idx="10"/>
          </p:nvPr>
        </p:nvSpPr>
        <p:spPr bwMode="gray">
          <a:xfrm>
            <a:off x="1843088" y="6542088"/>
            <a:ext cx="1081087" cy="184150"/>
          </a:xfrm>
          <a:prstGeom prst="rect">
            <a:avLst/>
          </a:prstGeom>
          <a:extLst/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 smtClean="0">
                <a:solidFill>
                  <a:srgbClr val="999999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n-US"/>
              <a:t>2013-10-21</a:t>
            </a:r>
          </a:p>
        </p:txBody>
      </p:sp>
      <p:sp>
        <p:nvSpPr>
          <p:cNvPr id="3" name="TxtPageNumber"/>
          <p:cNvSpPr>
            <a:spLocks noGrp="1"/>
          </p:cNvSpPr>
          <p:nvPr>
            <p:ph type="sldNum" sz="quarter" idx="11"/>
          </p:nvPr>
        </p:nvSpPr>
        <p:spPr bwMode="gray">
          <a:xfrm>
            <a:off x="250825" y="6542088"/>
            <a:ext cx="357188" cy="196850"/>
          </a:xfrm>
          <a:prstGeom prst="rect">
            <a:avLst/>
          </a:prstGeom>
          <a:extLst/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 smtClean="0">
                <a:solidFill>
                  <a:srgbClr val="999999"/>
                </a:solidFill>
                <a:latin typeface="Arial"/>
              </a:defRPr>
            </a:lvl1pPr>
          </a:lstStyle>
          <a:p>
            <a:pPr>
              <a:defRPr/>
            </a:pPr>
            <a:fld id="{64A8DB87-5F5E-4BD2-983E-F9E0D1B1E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TxtFooter"/>
          <p:cNvSpPr>
            <a:spLocks noGrp="1"/>
          </p:cNvSpPr>
          <p:nvPr>
            <p:ph type="ftr" sz="quarter" idx="12"/>
          </p:nvPr>
        </p:nvSpPr>
        <p:spPr>
          <a:xfrm>
            <a:off x="517525" y="6542088"/>
            <a:ext cx="2071688" cy="184150"/>
          </a:xfrm>
          <a:prstGeom prst="rect">
            <a:avLst/>
          </a:prstGeom>
          <a:extLst/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 smtClean="0">
                <a:solidFill>
                  <a:srgbClr val="999999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n-US"/>
              <a:t>Classification: Internal</a:t>
            </a:r>
          </a:p>
        </p:txBody>
      </p:sp>
    </p:spTree>
    <p:extLst>
      <p:ext uri="{BB962C8B-B14F-4D97-AF65-F5344CB8AC3E}">
        <p14:creationId xmlns:p14="http://schemas.microsoft.com/office/powerpoint/2010/main" val="3904933775"/>
      </p:ext>
    </p:extLst>
  </p:cSld>
  <p:clrMapOvr>
    <a:masterClrMapping/>
  </p:clrMapOvr>
  <p:hf hdr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6138863"/>
            <a:ext cx="914717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13886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da-DK" noProof="0" dirty="0"/>
          </a:p>
        </p:txBody>
      </p:sp>
      <p:sp>
        <p:nvSpPr>
          <p:cNvPr id="5" name="TxtClassification"/>
          <p:cNvSpPr>
            <a:spLocks noGrp="1"/>
          </p:cNvSpPr>
          <p:nvPr>
            <p:ph type="dt" sz="quarter" idx="10"/>
          </p:nvPr>
        </p:nvSpPr>
        <p:spPr bwMode="gray">
          <a:xfrm>
            <a:off x="1843088" y="6542088"/>
            <a:ext cx="1081087" cy="184150"/>
          </a:xfrm>
          <a:prstGeom prst="rect">
            <a:avLst/>
          </a:prstGeom>
          <a:extLst/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 smtClean="0">
                <a:solidFill>
                  <a:srgbClr val="999999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n-US"/>
              <a:t>2013-10-21</a:t>
            </a:r>
          </a:p>
        </p:txBody>
      </p:sp>
      <p:sp>
        <p:nvSpPr>
          <p:cNvPr id="6" name="TxtPageNumber"/>
          <p:cNvSpPr>
            <a:spLocks noGrp="1"/>
          </p:cNvSpPr>
          <p:nvPr>
            <p:ph type="sldNum" sz="quarter" idx="11"/>
          </p:nvPr>
        </p:nvSpPr>
        <p:spPr bwMode="gray">
          <a:xfrm>
            <a:off x="250825" y="6542088"/>
            <a:ext cx="357188" cy="196850"/>
          </a:xfrm>
          <a:prstGeom prst="rect">
            <a:avLst/>
          </a:prstGeom>
          <a:extLst/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 smtClean="0">
                <a:solidFill>
                  <a:srgbClr val="999999"/>
                </a:solidFill>
                <a:latin typeface="Arial"/>
              </a:defRPr>
            </a:lvl1pPr>
          </a:lstStyle>
          <a:p>
            <a:pPr>
              <a:defRPr/>
            </a:pPr>
            <a:fld id="{6CDDBBFF-6644-45D1-A567-2348CB67F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xtFooter"/>
          <p:cNvSpPr>
            <a:spLocks noGrp="1"/>
          </p:cNvSpPr>
          <p:nvPr>
            <p:ph type="ftr" sz="quarter" idx="12"/>
          </p:nvPr>
        </p:nvSpPr>
        <p:spPr>
          <a:xfrm>
            <a:off x="517525" y="6542088"/>
            <a:ext cx="2071688" cy="184150"/>
          </a:xfrm>
          <a:prstGeom prst="rect">
            <a:avLst/>
          </a:prstGeom>
          <a:extLst/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 smtClean="0">
                <a:solidFill>
                  <a:srgbClr val="999999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n-US"/>
              <a:t>Classification: Internal</a:t>
            </a:r>
          </a:p>
        </p:txBody>
      </p:sp>
    </p:spTree>
    <p:extLst>
      <p:ext uri="{BB962C8B-B14F-4D97-AF65-F5344CB8AC3E}">
        <p14:creationId xmlns:p14="http://schemas.microsoft.com/office/powerpoint/2010/main" val="1369635385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13"/>
          <p:cNvSpPr>
            <a:spLocks noGrp="1"/>
          </p:cNvSpPr>
          <p:nvPr>
            <p:ph sz="quarter" idx="19"/>
          </p:nvPr>
        </p:nvSpPr>
        <p:spPr>
          <a:xfrm>
            <a:off x="250825" y="4521200"/>
            <a:ext cx="2804400" cy="1353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889000" indent="0">
              <a:buNone/>
              <a:defRPr sz="1400"/>
            </a:lvl3pPr>
            <a:lvl4pPr marL="1344612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6"/>
          <p:cNvSpPr>
            <a:spLocks noGrp="1"/>
          </p:cNvSpPr>
          <p:nvPr>
            <p:ph sz="quarter" idx="16"/>
          </p:nvPr>
        </p:nvSpPr>
        <p:spPr>
          <a:xfrm>
            <a:off x="250825" y="1566862"/>
            <a:ext cx="2804400" cy="28463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sz="quarter" idx="17"/>
          </p:nvPr>
        </p:nvSpPr>
        <p:spPr>
          <a:xfrm>
            <a:off x="3165475" y="1566862"/>
            <a:ext cx="2804400" cy="28463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8"/>
          </p:nvPr>
        </p:nvSpPr>
        <p:spPr>
          <a:xfrm>
            <a:off x="6084888" y="1566862"/>
            <a:ext cx="2804400" cy="28463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20"/>
          </p:nvPr>
        </p:nvSpPr>
        <p:spPr>
          <a:xfrm>
            <a:off x="3165475" y="4521200"/>
            <a:ext cx="2804400" cy="1353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889000" indent="0">
              <a:buNone/>
              <a:defRPr sz="1400"/>
            </a:lvl3pPr>
            <a:lvl4pPr marL="1344612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13"/>
          <p:cNvSpPr>
            <a:spLocks noGrp="1"/>
          </p:cNvSpPr>
          <p:nvPr>
            <p:ph sz="quarter" idx="21"/>
          </p:nvPr>
        </p:nvSpPr>
        <p:spPr>
          <a:xfrm>
            <a:off x="6084888" y="4521200"/>
            <a:ext cx="2804400" cy="1353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889000" indent="0">
              <a:buNone/>
              <a:defRPr sz="1400"/>
            </a:lvl3pPr>
            <a:lvl4pPr marL="1344612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xtClassification"/>
          <p:cNvSpPr>
            <a:spLocks noGrp="1"/>
          </p:cNvSpPr>
          <p:nvPr>
            <p:ph type="dt" sz="quarter" idx="22"/>
          </p:nvPr>
        </p:nvSpPr>
        <p:spPr bwMode="gray">
          <a:xfrm>
            <a:off x="1843024" y="6542024"/>
            <a:ext cx="10810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2013-10-21</a:t>
            </a:r>
            <a:endParaRPr lang="en-US"/>
          </a:p>
        </p:txBody>
      </p:sp>
      <p:sp>
        <p:nvSpPr>
          <p:cNvPr id="10" name="TxtPageNumber"/>
          <p:cNvSpPr>
            <a:spLocks noGrp="1"/>
          </p:cNvSpPr>
          <p:nvPr>
            <p:ph type="sldNum" sz="quarter" idx="23"/>
          </p:nvPr>
        </p:nvSpPr>
        <p:spPr bwMode="gray">
          <a:xfrm>
            <a:off x="250825" y="6542024"/>
            <a:ext cx="357124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888DFF7F-169A-4B1D-A643-A6FF271834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xtFooter"/>
          <p:cNvSpPr>
            <a:spLocks noGrp="1"/>
          </p:cNvSpPr>
          <p:nvPr>
            <p:ph type="ftr" sz="quarter" idx="24"/>
          </p:nvPr>
        </p:nvSpPr>
        <p:spPr>
          <a:xfrm>
            <a:off x="517525" y="6542024"/>
            <a:ext cx="20716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53070"/>
      </p:ext>
    </p:extLst>
  </p:cSld>
  <p:clrMapOvr>
    <a:masterClrMapping/>
  </p:clrMapOvr>
  <p:hf hdr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566864"/>
            <a:ext cx="9144000" cy="2844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da-DK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50825" y="4521200"/>
            <a:ext cx="8642350" cy="1366838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xtClassification"/>
          <p:cNvSpPr>
            <a:spLocks noGrp="1"/>
          </p:cNvSpPr>
          <p:nvPr>
            <p:ph type="dt" sz="quarter" idx="14"/>
          </p:nvPr>
        </p:nvSpPr>
        <p:spPr bwMode="gray">
          <a:xfrm>
            <a:off x="1843088" y="6542088"/>
            <a:ext cx="1081087" cy="184150"/>
          </a:xfrm>
          <a:prstGeom prst="rect">
            <a:avLst/>
          </a:prstGeom>
          <a:extLst/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 smtClean="0">
                <a:solidFill>
                  <a:srgbClr val="999999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n-US"/>
              <a:t>2013-10-21</a:t>
            </a:r>
          </a:p>
        </p:txBody>
      </p:sp>
      <p:sp>
        <p:nvSpPr>
          <p:cNvPr id="6" name="TxtPageNumber"/>
          <p:cNvSpPr>
            <a:spLocks noGrp="1"/>
          </p:cNvSpPr>
          <p:nvPr>
            <p:ph type="sldNum" sz="quarter" idx="15"/>
          </p:nvPr>
        </p:nvSpPr>
        <p:spPr bwMode="gray">
          <a:xfrm>
            <a:off x="250825" y="6542088"/>
            <a:ext cx="357188" cy="196850"/>
          </a:xfrm>
          <a:prstGeom prst="rect">
            <a:avLst/>
          </a:prstGeom>
          <a:extLst/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 smtClean="0">
                <a:solidFill>
                  <a:srgbClr val="999999"/>
                </a:solidFill>
                <a:latin typeface="Arial"/>
              </a:defRPr>
            </a:lvl1pPr>
          </a:lstStyle>
          <a:p>
            <a:pPr>
              <a:defRPr/>
            </a:pPr>
            <a:fld id="{4933C58C-0311-44B5-BC01-DEF246DC8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xtFooter"/>
          <p:cNvSpPr>
            <a:spLocks noGrp="1"/>
          </p:cNvSpPr>
          <p:nvPr>
            <p:ph type="ftr" sz="quarter" idx="16"/>
          </p:nvPr>
        </p:nvSpPr>
        <p:spPr>
          <a:xfrm>
            <a:off x="517525" y="6542088"/>
            <a:ext cx="2071688" cy="184150"/>
          </a:xfrm>
          <a:prstGeom prst="rect">
            <a:avLst/>
          </a:prstGeom>
          <a:extLst/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 smtClean="0">
                <a:solidFill>
                  <a:srgbClr val="999999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n-US"/>
              <a:t>Classification: Internal</a:t>
            </a:r>
          </a:p>
        </p:txBody>
      </p:sp>
    </p:spTree>
    <p:extLst>
      <p:ext uri="{BB962C8B-B14F-4D97-AF65-F5344CB8AC3E}">
        <p14:creationId xmlns:p14="http://schemas.microsoft.com/office/powerpoint/2010/main" val="3617423513"/>
      </p:ext>
    </p:extLst>
  </p:cSld>
  <p:clrMapOvr>
    <a:masterClrMapping/>
  </p:clrMapOvr>
  <p:hf hdr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250824" y="1566862"/>
            <a:ext cx="4267201" cy="28463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7"/>
          </p:nvPr>
        </p:nvSpPr>
        <p:spPr>
          <a:xfrm>
            <a:off x="4618842" y="1566862"/>
            <a:ext cx="4267201" cy="28463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9"/>
          </p:nvPr>
        </p:nvSpPr>
        <p:spPr>
          <a:xfrm>
            <a:off x="250825" y="4521200"/>
            <a:ext cx="4267200" cy="1353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889000" indent="0">
              <a:buNone/>
              <a:defRPr sz="1400"/>
            </a:lvl3pPr>
            <a:lvl4pPr marL="1344612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20"/>
          </p:nvPr>
        </p:nvSpPr>
        <p:spPr>
          <a:xfrm>
            <a:off x="4618843" y="4521200"/>
            <a:ext cx="4267200" cy="1353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889000" indent="0">
              <a:buNone/>
              <a:defRPr sz="1400"/>
            </a:lvl3pPr>
            <a:lvl4pPr marL="1344612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xtClassification"/>
          <p:cNvSpPr>
            <a:spLocks noGrp="1"/>
          </p:cNvSpPr>
          <p:nvPr>
            <p:ph type="dt" sz="quarter" idx="21"/>
          </p:nvPr>
        </p:nvSpPr>
        <p:spPr bwMode="gray">
          <a:xfrm>
            <a:off x="1843088" y="6542088"/>
            <a:ext cx="1081087" cy="184150"/>
          </a:xfrm>
          <a:prstGeom prst="rect">
            <a:avLst/>
          </a:prstGeom>
          <a:extLst/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 smtClean="0">
                <a:solidFill>
                  <a:srgbClr val="999999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n-US"/>
              <a:t>2013-10-21</a:t>
            </a:r>
          </a:p>
        </p:txBody>
      </p:sp>
      <p:sp>
        <p:nvSpPr>
          <p:cNvPr id="12" name="TxtPageNumber"/>
          <p:cNvSpPr>
            <a:spLocks noGrp="1"/>
          </p:cNvSpPr>
          <p:nvPr>
            <p:ph type="sldNum" sz="quarter" idx="22"/>
          </p:nvPr>
        </p:nvSpPr>
        <p:spPr bwMode="gray">
          <a:xfrm>
            <a:off x="250825" y="6542088"/>
            <a:ext cx="357188" cy="196850"/>
          </a:xfrm>
          <a:prstGeom prst="rect">
            <a:avLst/>
          </a:prstGeom>
          <a:extLst/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 smtClean="0">
                <a:solidFill>
                  <a:srgbClr val="999999"/>
                </a:solidFill>
                <a:latin typeface="Arial"/>
              </a:defRPr>
            </a:lvl1pPr>
          </a:lstStyle>
          <a:p>
            <a:pPr>
              <a:defRPr/>
            </a:pPr>
            <a:fld id="{94C9112E-079C-490E-AD46-6F13D0565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TxtFooter"/>
          <p:cNvSpPr>
            <a:spLocks noGrp="1"/>
          </p:cNvSpPr>
          <p:nvPr>
            <p:ph type="ftr" sz="quarter" idx="23"/>
          </p:nvPr>
        </p:nvSpPr>
        <p:spPr>
          <a:xfrm>
            <a:off x="517525" y="6542088"/>
            <a:ext cx="2071688" cy="184150"/>
          </a:xfrm>
          <a:prstGeom prst="rect">
            <a:avLst/>
          </a:prstGeom>
          <a:extLst/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 smtClean="0">
                <a:solidFill>
                  <a:srgbClr val="999999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n-US"/>
              <a:t>Classification: Internal</a:t>
            </a:r>
          </a:p>
        </p:txBody>
      </p:sp>
    </p:spTree>
    <p:extLst>
      <p:ext uri="{BB962C8B-B14F-4D97-AF65-F5344CB8AC3E}">
        <p14:creationId xmlns:p14="http://schemas.microsoft.com/office/powerpoint/2010/main" val="2892440799"/>
      </p:ext>
    </p:extLst>
  </p:cSld>
  <p:clrMapOvr>
    <a:masterClrMapping/>
  </p:clrMapOvr>
  <p:hf hdr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een 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22" name="Content Placeholder 6"/>
          <p:cNvSpPr>
            <a:spLocks noGrp="1"/>
          </p:cNvSpPr>
          <p:nvPr>
            <p:ph sz="quarter" idx="16"/>
          </p:nvPr>
        </p:nvSpPr>
        <p:spPr>
          <a:xfrm>
            <a:off x="250825" y="1566862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Content Placeholder 6"/>
          <p:cNvSpPr>
            <a:spLocks noGrp="1"/>
          </p:cNvSpPr>
          <p:nvPr>
            <p:ph sz="quarter" idx="17"/>
          </p:nvPr>
        </p:nvSpPr>
        <p:spPr>
          <a:xfrm>
            <a:off x="1708150" y="1566862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6"/>
          <p:cNvSpPr>
            <a:spLocks noGrp="1"/>
          </p:cNvSpPr>
          <p:nvPr>
            <p:ph sz="quarter" idx="18"/>
          </p:nvPr>
        </p:nvSpPr>
        <p:spPr>
          <a:xfrm>
            <a:off x="3165475" y="1566862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Content Placeholder 6"/>
          <p:cNvSpPr>
            <a:spLocks noGrp="1"/>
          </p:cNvSpPr>
          <p:nvPr>
            <p:ph sz="quarter" idx="19"/>
          </p:nvPr>
        </p:nvSpPr>
        <p:spPr>
          <a:xfrm>
            <a:off x="4622800" y="1566862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Content Placeholder 6"/>
          <p:cNvSpPr>
            <a:spLocks noGrp="1"/>
          </p:cNvSpPr>
          <p:nvPr>
            <p:ph sz="quarter" idx="20"/>
          </p:nvPr>
        </p:nvSpPr>
        <p:spPr>
          <a:xfrm>
            <a:off x="6080125" y="1566862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Content Placeholder 6"/>
          <p:cNvSpPr>
            <a:spLocks noGrp="1"/>
          </p:cNvSpPr>
          <p:nvPr>
            <p:ph sz="quarter" idx="21"/>
          </p:nvPr>
        </p:nvSpPr>
        <p:spPr>
          <a:xfrm>
            <a:off x="7537451" y="1566862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Content Placeholder 6"/>
          <p:cNvSpPr>
            <a:spLocks noGrp="1"/>
          </p:cNvSpPr>
          <p:nvPr>
            <p:ph sz="quarter" idx="22"/>
          </p:nvPr>
        </p:nvSpPr>
        <p:spPr>
          <a:xfrm>
            <a:off x="250825" y="3048000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Content Placeholder 6"/>
          <p:cNvSpPr>
            <a:spLocks noGrp="1"/>
          </p:cNvSpPr>
          <p:nvPr>
            <p:ph sz="quarter" idx="23"/>
          </p:nvPr>
        </p:nvSpPr>
        <p:spPr>
          <a:xfrm>
            <a:off x="1708150" y="3048000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Content Placeholder 6"/>
          <p:cNvSpPr>
            <a:spLocks noGrp="1"/>
          </p:cNvSpPr>
          <p:nvPr>
            <p:ph sz="quarter" idx="24"/>
          </p:nvPr>
        </p:nvSpPr>
        <p:spPr>
          <a:xfrm>
            <a:off x="3165475" y="3048000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Content Placeholder 6"/>
          <p:cNvSpPr>
            <a:spLocks noGrp="1"/>
          </p:cNvSpPr>
          <p:nvPr>
            <p:ph sz="quarter" idx="25"/>
          </p:nvPr>
        </p:nvSpPr>
        <p:spPr>
          <a:xfrm>
            <a:off x="4622800" y="3048000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6"/>
          <p:cNvSpPr>
            <a:spLocks noGrp="1"/>
          </p:cNvSpPr>
          <p:nvPr>
            <p:ph sz="quarter" idx="26"/>
          </p:nvPr>
        </p:nvSpPr>
        <p:spPr>
          <a:xfrm>
            <a:off x="6080125" y="3048000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Content Placeholder 6"/>
          <p:cNvSpPr>
            <a:spLocks noGrp="1"/>
          </p:cNvSpPr>
          <p:nvPr>
            <p:ph sz="quarter" idx="27"/>
          </p:nvPr>
        </p:nvSpPr>
        <p:spPr>
          <a:xfrm>
            <a:off x="7537451" y="3048000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Content Placeholder 6"/>
          <p:cNvSpPr>
            <a:spLocks noGrp="1"/>
          </p:cNvSpPr>
          <p:nvPr>
            <p:ph sz="quarter" idx="28"/>
          </p:nvPr>
        </p:nvSpPr>
        <p:spPr>
          <a:xfrm>
            <a:off x="250825" y="4517231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Content Placeholder 6"/>
          <p:cNvSpPr>
            <a:spLocks noGrp="1"/>
          </p:cNvSpPr>
          <p:nvPr>
            <p:ph sz="quarter" idx="29"/>
          </p:nvPr>
        </p:nvSpPr>
        <p:spPr>
          <a:xfrm>
            <a:off x="1708150" y="4517231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Content Placeholder 6"/>
          <p:cNvSpPr>
            <a:spLocks noGrp="1"/>
          </p:cNvSpPr>
          <p:nvPr>
            <p:ph sz="quarter" idx="30"/>
          </p:nvPr>
        </p:nvSpPr>
        <p:spPr>
          <a:xfrm>
            <a:off x="3165475" y="4517231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Content Placeholder 6"/>
          <p:cNvSpPr>
            <a:spLocks noGrp="1"/>
          </p:cNvSpPr>
          <p:nvPr>
            <p:ph sz="quarter" idx="31"/>
          </p:nvPr>
        </p:nvSpPr>
        <p:spPr>
          <a:xfrm>
            <a:off x="4622800" y="4517231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Content Placeholder 6"/>
          <p:cNvSpPr>
            <a:spLocks noGrp="1"/>
          </p:cNvSpPr>
          <p:nvPr>
            <p:ph sz="quarter" idx="32"/>
          </p:nvPr>
        </p:nvSpPr>
        <p:spPr>
          <a:xfrm>
            <a:off x="6080125" y="4517231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Content Placeholder 6"/>
          <p:cNvSpPr>
            <a:spLocks noGrp="1"/>
          </p:cNvSpPr>
          <p:nvPr>
            <p:ph sz="quarter" idx="33"/>
          </p:nvPr>
        </p:nvSpPr>
        <p:spPr>
          <a:xfrm>
            <a:off x="7537451" y="4517231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xtClassification"/>
          <p:cNvSpPr>
            <a:spLocks noGrp="1"/>
          </p:cNvSpPr>
          <p:nvPr>
            <p:ph type="dt" sz="quarter" idx="34"/>
          </p:nvPr>
        </p:nvSpPr>
        <p:spPr bwMode="gray">
          <a:xfrm>
            <a:off x="1843088" y="6542088"/>
            <a:ext cx="1081087" cy="184150"/>
          </a:xfrm>
          <a:prstGeom prst="rect">
            <a:avLst/>
          </a:prstGeom>
          <a:extLst/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 smtClean="0">
                <a:solidFill>
                  <a:srgbClr val="999999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n-US"/>
              <a:t>2013-10-21</a:t>
            </a:r>
          </a:p>
        </p:txBody>
      </p:sp>
      <p:sp>
        <p:nvSpPr>
          <p:cNvPr id="40" name="TxtPageNumber"/>
          <p:cNvSpPr>
            <a:spLocks noGrp="1"/>
          </p:cNvSpPr>
          <p:nvPr>
            <p:ph type="sldNum" sz="quarter" idx="35"/>
          </p:nvPr>
        </p:nvSpPr>
        <p:spPr bwMode="gray">
          <a:xfrm>
            <a:off x="250825" y="6542088"/>
            <a:ext cx="357188" cy="196850"/>
          </a:xfrm>
          <a:prstGeom prst="rect">
            <a:avLst/>
          </a:prstGeom>
          <a:extLst/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 smtClean="0">
                <a:solidFill>
                  <a:srgbClr val="999999"/>
                </a:solidFill>
                <a:latin typeface="Arial"/>
              </a:defRPr>
            </a:lvl1pPr>
          </a:lstStyle>
          <a:p>
            <a:pPr>
              <a:defRPr/>
            </a:pPr>
            <a:fld id="{1C910856-B884-4907-9C73-5B94D9E8D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" name="TxtFooter"/>
          <p:cNvSpPr>
            <a:spLocks noGrp="1"/>
          </p:cNvSpPr>
          <p:nvPr>
            <p:ph type="ftr" sz="quarter" idx="36"/>
          </p:nvPr>
        </p:nvSpPr>
        <p:spPr>
          <a:xfrm>
            <a:off x="517525" y="6542088"/>
            <a:ext cx="2071688" cy="184150"/>
          </a:xfrm>
          <a:prstGeom prst="rect">
            <a:avLst/>
          </a:prstGeom>
          <a:extLst/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 smtClean="0">
                <a:solidFill>
                  <a:srgbClr val="999999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n-US"/>
              <a:t>Classification: Internal</a:t>
            </a:r>
          </a:p>
        </p:txBody>
      </p:sp>
    </p:spTree>
    <p:extLst>
      <p:ext uri="{BB962C8B-B14F-4D97-AF65-F5344CB8AC3E}">
        <p14:creationId xmlns:p14="http://schemas.microsoft.com/office/powerpoint/2010/main" val="1592717467"/>
      </p:ext>
    </p:extLst>
  </p:cSld>
  <p:clrMapOvr>
    <a:masterClrMapping/>
  </p:clrMapOvr>
  <p:hf hdr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-3069431" y="3069431"/>
            <a:ext cx="6858000" cy="7191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29263"/>
            <a:ext cx="687388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247649"/>
            <a:ext cx="5181600" cy="635698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12" name="Vertical Title 1"/>
          <p:cNvSpPr>
            <a:spLocks noGrp="1"/>
          </p:cNvSpPr>
          <p:nvPr>
            <p:ph type="title" orient="vert"/>
          </p:nvPr>
        </p:nvSpPr>
        <p:spPr>
          <a:xfrm>
            <a:off x="7542212" y="246063"/>
            <a:ext cx="1342707" cy="63585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6" name="TxtClassification"/>
          <p:cNvSpPr>
            <a:spLocks noGrp="1"/>
          </p:cNvSpPr>
          <p:nvPr>
            <p:ph type="dt" sz="quarter" idx="10"/>
          </p:nvPr>
        </p:nvSpPr>
        <p:spPr bwMode="gray">
          <a:xfrm>
            <a:off x="1843088" y="6542088"/>
            <a:ext cx="1081087" cy="184150"/>
          </a:xfrm>
          <a:prstGeom prst="rect">
            <a:avLst/>
          </a:prstGeom>
          <a:extLst/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 smtClean="0">
                <a:solidFill>
                  <a:srgbClr val="999999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n-US"/>
              <a:t>2013-10-21</a:t>
            </a:r>
          </a:p>
        </p:txBody>
      </p:sp>
      <p:sp>
        <p:nvSpPr>
          <p:cNvPr id="7" name="TxtPageNumber"/>
          <p:cNvSpPr>
            <a:spLocks noGrp="1"/>
          </p:cNvSpPr>
          <p:nvPr>
            <p:ph type="sldNum" sz="quarter" idx="11"/>
          </p:nvPr>
        </p:nvSpPr>
        <p:spPr bwMode="gray">
          <a:xfrm>
            <a:off x="250825" y="6542088"/>
            <a:ext cx="357188" cy="196850"/>
          </a:xfrm>
          <a:prstGeom prst="rect">
            <a:avLst/>
          </a:prstGeom>
          <a:extLst/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 smtClean="0">
                <a:solidFill>
                  <a:srgbClr val="999999"/>
                </a:solidFill>
                <a:latin typeface="Arial"/>
              </a:defRPr>
            </a:lvl1pPr>
          </a:lstStyle>
          <a:p>
            <a:pPr>
              <a:defRPr/>
            </a:pPr>
            <a:fld id="{32582EF3-4179-4038-83FE-AD82DBEAB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xtFooter"/>
          <p:cNvSpPr>
            <a:spLocks noGrp="1"/>
          </p:cNvSpPr>
          <p:nvPr>
            <p:ph type="ftr" sz="quarter" idx="12"/>
          </p:nvPr>
        </p:nvSpPr>
        <p:spPr>
          <a:xfrm>
            <a:off x="517525" y="6542088"/>
            <a:ext cx="2071688" cy="184150"/>
          </a:xfrm>
          <a:prstGeom prst="rect">
            <a:avLst/>
          </a:prstGeom>
          <a:extLst/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 smtClean="0">
                <a:solidFill>
                  <a:srgbClr val="999999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n-US"/>
              <a:t>Classification: Internal</a:t>
            </a:r>
          </a:p>
        </p:txBody>
      </p:sp>
    </p:spTree>
    <p:extLst>
      <p:ext uri="{BB962C8B-B14F-4D97-AF65-F5344CB8AC3E}">
        <p14:creationId xmlns:p14="http://schemas.microsoft.com/office/powerpoint/2010/main" val="3969769965"/>
      </p:ext>
    </p:extLst>
  </p:cSld>
  <p:clrMapOvr>
    <a:masterClrMapping/>
  </p:clrMapOvr>
  <p:hf hdr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3630706" y="165100"/>
            <a:ext cx="5244074" cy="5853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half" idx="2"/>
          </p:nvPr>
        </p:nvSpPr>
        <p:spPr>
          <a:xfrm>
            <a:off x="309283" y="1312605"/>
            <a:ext cx="3240741" cy="46786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295835" y="206375"/>
            <a:ext cx="3254189" cy="10576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 dirty="0" smtClean="0"/>
          </a:p>
        </p:txBody>
      </p:sp>
      <p:sp>
        <p:nvSpPr>
          <p:cNvPr id="5" name="TxtClassification"/>
          <p:cNvSpPr>
            <a:spLocks noGrp="1"/>
          </p:cNvSpPr>
          <p:nvPr>
            <p:ph type="dt" sz="quarter" idx="10"/>
          </p:nvPr>
        </p:nvSpPr>
        <p:spPr bwMode="gray">
          <a:xfrm>
            <a:off x="1843088" y="6542088"/>
            <a:ext cx="1081087" cy="184150"/>
          </a:xfrm>
          <a:prstGeom prst="rect">
            <a:avLst/>
          </a:prstGeom>
          <a:extLst/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 smtClean="0">
                <a:solidFill>
                  <a:srgbClr val="999999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n-US"/>
              <a:t>2013-10-21</a:t>
            </a:r>
          </a:p>
        </p:txBody>
      </p:sp>
      <p:sp>
        <p:nvSpPr>
          <p:cNvPr id="6" name="TxtPageNumber"/>
          <p:cNvSpPr>
            <a:spLocks noGrp="1"/>
          </p:cNvSpPr>
          <p:nvPr>
            <p:ph type="sldNum" sz="quarter" idx="11"/>
          </p:nvPr>
        </p:nvSpPr>
        <p:spPr bwMode="gray">
          <a:xfrm>
            <a:off x="250825" y="6542088"/>
            <a:ext cx="357188" cy="196850"/>
          </a:xfrm>
          <a:prstGeom prst="rect">
            <a:avLst/>
          </a:prstGeom>
          <a:extLst/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 smtClean="0">
                <a:solidFill>
                  <a:srgbClr val="999999"/>
                </a:solidFill>
                <a:latin typeface="Arial"/>
              </a:defRPr>
            </a:lvl1pPr>
          </a:lstStyle>
          <a:p>
            <a:pPr>
              <a:defRPr/>
            </a:pPr>
            <a:fld id="{2FF64259-905B-4F26-8D9F-208225A579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xtFooter"/>
          <p:cNvSpPr>
            <a:spLocks noGrp="1"/>
          </p:cNvSpPr>
          <p:nvPr>
            <p:ph type="ftr" sz="quarter" idx="12"/>
          </p:nvPr>
        </p:nvSpPr>
        <p:spPr>
          <a:xfrm>
            <a:off x="517525" y="6542088"/>
            <a:ext cx="2071688" cy="184150"/>
          </a:xfrm>
          <a:prstGeom prst="rect">
            <a:avLst/>
          </a:prstGeom>
          <a:extLst/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 smtClean="0">
                <a:solidFill>
                  <a:srgbClr val="999999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n-US"/>
              <a:t>Classification: Internal</a:t>
            </a:r>
          </a:p>
        </p:txBody>
      </p:sp>
    </p:spTree>
    <p:extLst>
      <p:ext uri="{BB962C8B-B14F-4D97-AF65-F5344CB8AC3E}">
        <p14:creationId xmlns:p14="http://schemas.microsoft.com/office/powerpoint/2010/main" val="3583880025"/>
      </p:ext>
    </p:extLst>
  </p:cSld>
  <p:clrMapOvr>
    <a:masterClrMapping/>
  </p:clrMapOvr>
  <p:hf hdr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2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goBlac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" t="5869" r="4056" b="7185"/>
          <a:stretch>
            <a:fillRect/>
          </a:stretch>
        </p:blipFill>
        <p:spPr bwMode="gray">
          <a:xfrm>
            <a:off x="7740650" y="188913"/>
            <a:ext cx="12239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ransBox"/>
          <p:cNvSpPr>
            <a:spLocks/>
          </p:cNvSpPr>
          <p:nvPr/>
        </p:nvSpPr>
        <p:spPr bwMode="auto">
          <a:xfrm rot="16200000" flipH="1">
            <a:off x="3186906" y="904081"/>
            <a:ext cx="2765425" cy="9148763"/>
          </a:xfrm>
          <a:custGeom>
            <a:avLst/>
            <a:gdLst>
              <a:gd name="T0" fmla="*/ 0 w 2764827"/>
              <a:gd name="T1" fmla="*/ 2147483647 h 6865848"/>
              <a:gd name="T2" fmla="*/ 968575 w 2764827"/>
              <a:gd name="T3" fmla="*/ 3321200 h 6865848"/>
              <a:gd name="T4" fmla="*/ 2780417 w 2764827"/>
              <a:gd name="T5" fmla="*/ 0 h 6865848"/>
              <a:gd name="T6" fmla="*/ 2779387 w 2764827"/>
              <a:gd name="T7" fmla="*/ 2147483647 h 6865848"/>
              <a:gd name="T8" fmla="*/ 0 w 2764827"/>
              <a:gd name="T9" fmla="*/ 2147483647 h 68658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64827" h="6865848">
                <a:moveTo>
                  <a:pt x="0" y="6865848"/>
                </a:moveTo>
                <a:lnTo>
                  <a:pt x="963146" y="1430"/>
                </a:lnTo>
                <a:lnTo>
                  <a:pt x="2764827" y="0"/>
                </a:lnTo>
                <a:cubicBezTo>
                  <a:pt x="2763851" y="2288032"/>
                  <a:pt x="2764779" y="4572255"/>
                  <a:pt x="2763803" y="6860287"/>
                </a:cubicBezTo>
                <a:lnTo>
                  <a:pt x="0" y="6865848"/>
                </a:lnTo>
                <a:close/>
              </a:path>
            </a:pathLst>
          </a:cu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>
              <a:solidFill>
                <a:srgbClr val="333333"/>
              </a:solidFill>
            </a:endParaRPr>
          </a:p>
        </p:txBody>
      </p:sp>
      <p:sp>
        <p:nvSpPr>
          <p:cNvPr id="6" name="WhiteBox"/>
          <p:cNvSpPr>
            <a:spLocks/>
          </p:cNvSpPr>
          <p:nvPr/>
        </p:nvSpPr>
        <p:spPr bwMode="gray">
          <a:xfrm>
            <a:off x="6818313" y="0"/>
            <a:ext cx="2325687" cy="6859588"/>
          </a:xfrm>
          <a:custGeom>
            <a:avLst/>
            <a:gdLst>
              <a:gd name="T0" fmla="*/ 0 w 2324772"/>
              <a:gd name="T1" fmla="*/ 6847834 h 6860287"/>
              <a:gd name="T2" fmla="*/ 730553 w 2324772"/>
              <a:gd name="T3" fmla="*/ 0 h 6860287"/>
              <a:gd name="T4" fmla="*/ 2348680 w 2324772"/>
              <a:gd name="T5" fmla="*/ 0 h 6860287"/>
              <a:gd name="T6" fmla="*/ 2347645 w 2324772"/>
              <a:gd name="T7" fmla="*/ 6849420 h 6860287"/>
              <a:gd name="T8" fmla="*/ 0 w 2324772"/>
              <a:gd name="T9" fmla="*/ 6847834 h 68602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24772" h="6860287">
                <a:moveTo>
                  <a:pt x="0" y="6858699"/>
                </a:moveTo>
                <a:lnTo>
                  <a:pt x="723116" y="0"/>
                </a:lnTo>
                <a:lnTo>
                  <a:pt x="2324772" y="0"/>
                </a:lnTo>
                <a:cubicBezTo>
                  <a:pt x="2323796" y="2288032"/>
                  <a:pt x="2324724" y="4572255"/>
                  <a:pt x="2323748" y="6860287"/>
                </a:cubicBezTo>
                <a:lnTo>
                  <a:pt x="0" y="6858699"/>
                </a:lnTo>
                <a:close/>
              </a:path>
            </a:pathLst>
          </a:custGeom>
          <a:solidFill>
            <a:srgbClr val="333333"/>
          </a:solidFill>
          <a:ln w="3175" cap="flat" cmpd="sng" algn="ctr">
            <a:solidFill>
              <a:srgbClr val="333333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endParaRPr lang="en-GB">
              <a:solidFill>
                <a:srgbClr val="333333"/>
              </a:solidFill>
            </a:endParaRPr>
          </a:p>
        </p:txBody>
      </p:sp>
      <p:pic>
        <p:nvPicPr>
          <p:cNvPr id="7" name="LogoWhit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" t="5966" r="4498" b="2028"/>
          <a:stretch>
            <a:fillRect/>
          </a:stretch>
        </p:blipFill>
        <p:spPr bwMode="ltGray">
          <a:xfrm>
            <a:off x="7740650" y="188913"/>
            <a:ext cx="1223963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5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50825" y="5051425"/>
            <a:ext cx="6510338" cy="1025525"/>
          </a:xfrm>
        </p:spPr>
        <p:txBody>
          <a:bodyPr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250825" y="6175375"/>
            <a:ext cx="6510338" cy="561975"/>
          </a:xfrm>
        </p:spPr>
        <p:txBody>
          <a:bodyPr/>
          <a:lstStyle>
            <a:lvl1pPr marL="0" indent="0">
              <a:lnSpc>
                <a:spcPct val="95000"/>
              </a:lnSpc>
              <a:buFont typeface="Arial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2" name="TxtClassification"/>
          <p:cNvSpPr>
            <a:spLocks noGrp="1"/>
          </p:cNvSpPr>
          <p:nvPr>
            <p:ph type="dt" sz="quarter" idx="10"/>
          </p:nvPr>
        </p:nvSpPr>
        <p:spPr bwMode="gray">
          <a:xfrm>
            <a:off x="8015224" y="6548374"/>
            <a:ext cx="1079500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r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3" name="TxtFooter"/>
          <p:cNvSpPr>
            <a:spLocks noGrp="1"/>
          </p:cNvSpPr>
          <p:nvPr>
            <p:ph type="ftr" sz="quarter" idx="11"/>
          </p:nvPr>
        </p:nvSpPr>
        <p:spPr>
          <a:xfrm>
            <a:off x="7177024" y="6548374"/>
            <a:ext cx="2349500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GB" smtClean="0"/>
              <a:t>Classification: Internal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96730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TxtClassification"/>
          <p:cNvSpPr>
            <a:spLocks noGrp="1"/>
          </p:cNvSpPr>
          <p:nvPr>
            <p:ph type="dt" sz="quarter" idx="10"/>
          </p:nvPr>
        </p:nvSpPr>
        <p:spPr bwMode="gray">
          <a:xfrm>
            <a:off x="1576324" y="6542024"/>
            <a:ext cx="10810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7" name="TxtPageNumber"/>
          <p:cNvSpPr>
            <a:spLocks noGrp="1"/>
          </p:cNvSpPr>
          <p:nvPr>
            <p:ph type="sldNum" sz="quarter" idx="11"/>
          </p:nvPr>
        </p:nvSpPr>
        <p:spPr bwMode="gray">
          <a:xfrm>
            <a:off x="250825" y="6542024"/>
            <a:ext cx="306324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B2CD6FDD-45C4-43F2-A9D4-A39A78DD264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xtFooter"/>
          <p:cNvSpPr>
            <a:spLocks noGrp="1"/>
          </p:cNvSpPr>
          <p:nvPr>
            <p:ph type="ftr" sz="quarter" idx="12"/>
          </p:nvPr>
        </p:nvSpPr>
        <p:spPr>
          <a:xfrm>
            <a:off x="377825" y="6542024"/>
            <a:ext cx="17668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GB" smtClean="0"/>
              <a:t>Classification: Internal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97962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566863"/>
            <a:ext cx="4244975" cy="432117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7719" y="1566863"/>
            <a:ext cx="4244975" cy="432117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7" name="TxtClassification"/>
          <p:cNvSpPr>
            <a:spLocks noGrp="1"/>
          </p:cNvSpPr>
          <p:nvPr>
            <p:ph type="dt" sz="quarter" idx="10"/>
          </p:nvPr>
        </p:nvSpPr>
        <p:spPr bwMode="gray">
          <a:xfrm>
            <a:off x="1576324" y="6542024"/>
            <a:ext cx="10810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8" name="TxtPageNumber"/>
          <p:cNvSpPr>
            <a:spLocks noGrp="1"/>
          </p:cNvSpPr>
          <p:nvPr>
            <p:ph type="sldNum" sz="quarter" idx="11"/>
          </p:nvPr>
        </p:nvSpPr>
        <p:spPr bwMode="gray">
          <a:xfrm>
            <a:off x="250825" y="6542024"/>
            <a:ext cx="306324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C8394213-CB58-4B18-860C-01B18C030E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xtFooter"/>
          <p:cNvSpPr>
            <a:spLocks noGrp="1"/>
          </p:cNvSpPr>
          <p:nvPr>
            <p:ph type="ftr" sz="quarter" idx="12"/>
          </p:nvPr>
        </p:nvSpPr>
        <p:spPr>
          <a:xfrm>
            <a:off x="377825" y="6542024"/>
            <a:ext cx="17668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GB" smtClean="0"/>
              <a:t>Classification: Internal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2263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5" name="TxtClassification"/>
          <p:cNvSpPr>
            <a:spLocks noGrp="1"/>
          </p:cNvSpPr>
          <p:nvPr>
            <p:ph type="dt" sz="quarter" idx="10"/>
          </p:nvPr>
        </p:nvSpPr>
        <p:spPr bwMode="gray">
          <a:xfrm>
            <a:off x="1576324" y="6542024"/>
            <a:ext cx="10810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6" name="TxtPageNumber"/>
          <p:cNvSpPr>
            <a:spLocks noGrp="1"/>
          </p:cNvSpPr>
          <p:nvPr>
            <p:ph type="sldNum" sz="quarter" idx="11"/>
          </p:nvPr>
        </p:nvSpPr>
        <p:spPr bwMode="gray">
          <a:xfrm>
            <a:off x="250825" y="6542024"/>
            <a:ext cx="306324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7CAD4A3F-EBC2-4246-B71D-6534C1E33A3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xtFooter"/>
          <p:cNvSpPr>
            <a:spLocks noGrp="1"/>
          </p:cNvSpPr>
          <p:nvPr>
            <p:ph type="ftr" sz="quarter" idx="12"/>
          </p:nvPr>
        </p:nvSpPr>
        <p:spPr>
          <a:xfrm>
            <a:off x="377825" y="6542024"/>
            <a:ext cx="17668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GB" smtClean="0"/>
              <a:t>Classification: Internal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88858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50825" y="2241550"/>
            <a:ext cx="864235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68825" y="2420938"/>
            <a:ext cx="0" cy="34671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4" y="1566863"/>
            <a:ext cx="4266000" cy="6080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4" y="2420888"/>
            <a:ext cx="4267200" cy="34671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5975" y="1566863"/>
            <a:ext cx="4266000" cy="6080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5975" y="2420888"/>
            <a:ext cx="4266000" cy="34671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11" name="TxtClassification"/>
          <p:cNvSpPr>
            <a:spLocks noGrp="1"/>
          </p:cNvSpPr>
          <p:nvPr>
            <p:ph type="dt" sz="quarter" idx="10"/>
          </p:nvPr>
        </p:nvSpPr>
        <p:spPr bwMode="gray">
          <a:xfrm>
            <a:off x="1576324" y="6542024"/>
            <a:ext cx="10810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2" name="TxtPageNumber"/>
          <p:cNvSpPr>
            <a:spLocks noGrp="1"/>
          </p:cNvSpPr>
          <p:nvPr>
            <p:ph type="sldNum" sz="quarter" idx="11"/>
          </p:nvPr>
        </p:nvSpPr>
        <p:spPr bwMode="gray">
          <a:xfrm>
            <a:off x="250825" y="6542024"/>
            <a:ext cx="306324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9F36C25B-7F0B-42D6-B29A-59FD53096E8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xtFooter"/>
          <p:cNvSpPr>
            <a:spLocks noGrp="1"/>
          </p:cNvSpPr>
          <p:nvPr>
            <p:ph type="ftr" sz="quarter" idx="12"/>
          </p:nvPr>
        </p:nvSpPr>
        <p:spPr>
          <a:xfrm>
            <a:off x="377825" y="6542024"/>
            <a:ext cx="17668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GB" smtClean="0"/>
              <a:t>Classification: Internal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882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xtClassification"/>
          <p:cNvSpPr>
            <a:spLocks noGrp="1"/>
          </p:cNvSpPr>
          <p:nvPr>
            <p:ph type="dt" sz="quarter" idx="10"/>
          </p:nvPr>
        </p:nvSpPr>
        <p:spPr bwMode="gray">
          <a:xfrm>
            <a:off x="1843024" y="6542024"/>
            <a:ext cx="10810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2013-10-21</a:t>
            </a:r>
            <a:endParaRPr lang="en-US"/>
          </a:p>
        </p:txBody>
      </p:sp>
      <p:sp>
        <p:nvSpPr>
          <p:cNvPr id="3" name="TxtPageNumber"/>
          <p:cNvSpPr>
            <a:spLocks noGrp="1"/>
          </p:cNvSpPr>
          <p:nvPr>
            <p:ph type="sldNum" sz="quarter" idx="11"/>
          </p:nvPr>
        </p:nvSpPr>
        <p:spPr bwMode="gray">
          <a:xfrm>
            <a:off x="250825" y="6542024"/>
            <a:ext cx="357124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70E93207-7EAE-44B6-A388-9AC4CE22E1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xtFooter"/>
          <p:cNvSpPr>
            <a:spLocks noGrp="1"/>
          </p:cNvSpPr>
          <p:nvPr>
            <p:ph type="ftr" sz="quarter" idx="12"/>
          </p:nvPr>
        </p:nvSpPr>
        <p:spPr>
          <a:xfrm>
            <a:off x="517525" y="6542024"/>
            <a:ext cx="20716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377177"/>
      </p:ext>
    </p:extLst>
  </p:cSld>
  <p:clrMapOvr>
    <a:masterClrMapping/>
  </p:clrMapOvr>
  <p:hf hdr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566863"/>
            <a:ext cx="9147600" cy="4321175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3" name="TxtClassification"/>
          <p:cNvSpPr>
            <a:spLocks noGrp="1"/>
          </p:cNvSpPr>
          <p:nvPr>
            <p:ph type="dt" sz="quarter" idx="11"/>
          </p:nvPr>
        </p:nvSpPr>
        <p:spPr bwMode="gray">
          <a:xfrm>
            <a:off x="1576324" y="6542024"/>
            <a:ext cx="10810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7" name="TxtPageNumber"/>
          <p:cNvSpPr>
            <a:spLocks noGrp="1"/>
          </p:cNvSpPr>
          <p:nvPr>
            <p:ph type="sldNum" sz="quarter" idx="12"/>
          </p:nvPr>
        </p:nvSpPr>
        <p:spPr bwMode="gray">
          <a:xfrm>
            <a:off x="250825" y="6542024"/>
            <a:ext cx="306324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8BDD8FEE-9BDA-4A71-9483-3A5260EC2B5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xtFooter"/>
          <p:cNvSpPr>
            <a:spLocks noGrp="1"/>
          </p:cNvSpPr>
          <p:nvPr>
            <p:ph type="ftr" sz="quarter" idx="13"/>
          </p:nvPr>
        </p:nvSpPr>
        <p:spPr>
          <a:xfrm>
            <a:off x="377825" y="6542024"/>
            <a:ext cx="17668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GB" smtClean="0"/>
              <a:t>Classification: Internal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29469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4" name="Content Placeholder 6"/>
          <p:cNvSpPr>
            <a:spLocks noGrp="1"/>
          </p:cNvSpPr>
          <p:nvPr>
            <p:ph sz="quarter" idx="16"/>
          </p:nvPr>
        </p:nvSpPr>
        <p:spPr>
          <a:xfrm>
            <a:off x="250825" y="1566862"/>
            <a:ext cx="2804400" cy="432117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sz="quarter" idx="17"/>
          </p:nvPr>
        </p:nvSpPr>
        <p:spPr>
          <a:xfrm>
            <a:off x="3165475" y="1566862"/>
            <a:ext cx="2804400" cy="432117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8"/>
          </p:nvPr>
        </p:nvSpPr>
        <p:spPr>
          <a:xfrm>
            <a:off x="6084888" y="1566862"/>
            <a:ext cx="2804400" cy="432117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" name="TxtClassification"/>
          <p:cNvSpPr>
            <a:spLocks noGrp="1"/>
          </p:cNvSpPr>
          <p:nvPr>
            <p:ph type="dt" sz="quarter" idx="19"/>
          </p:nvPr>
        </p:nvSpPr>
        <p:spPr bwMode="gray">
          <a:xfrm>
            <a:off x="1576324" y="6542024"/>
            <a:ext cx="10810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9" name="TxtPageNumber"/>
          <p:cNvSpPr>
            <a:spLocks noGrp="1"/>
          </p:cNvSpPr>
          <p:nvPr>
            <p:ph type="sldNum" sz="quarter" idx="20"/>
          </p:nvPr>
        </p:nvSpPr>
        <p:spPr bwMode="gray">
          <a:xfrm>
            <a:off x="250825" y="6542024"/>
            <a:ext cx="306324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F8E74718-2858-40EB-8D44-0BF2ADA6E94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xtFooter"/>
          <p:cNvSpPr>
            <a:spLocks noGrp="1"/>
          </p:cNvSpPr>
          <p:nvPr>
            <p:ph type="ftr" sz="quarter" idx="21"/>
          </p:nvPr>
        </p:nvSpPr>
        <p:spPr>
          <a:xfrm>
            <a:off x="377825" y="6542024"/>
            <a:ext cx="17668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GB" smtClean="0"/>
              <a:t>Classification: Internal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78440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13"/>
          <p:cNvSpPr>
            <a:spLocks noGrp="1"/>
          </p:cNvSpPr>
          <p:nvPr>
            <p:ph sz="quarter" idx="19"/>
          </p:nvPr>
        </p:nvSpPr>
        <p:spPr>
          <a:xfrm>
            <a:off x="250825" y="4521200"/>
            <a:ext cx="2804400" cy="1353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889000" indent="0">
              <a:buNone/>
              <a:defRPr sz="1400"/>
            </a:lvl3pPr>
            <a:lvl4pPr marL="1344612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6"/>
          <p:cNvSpPr>
            <a:spLocks noGrp="1"/>
          </p:cNvSpPr>
          <p:nvPr>
            <p:ph sz="quarter" idx="16"/>
          </p:nvPr>
        </p:nvSpPr>
        <p:spPr>
          <a:xfrm>
            <a:off x="250825" y="1566862"/>
            <a:ext cx="2804400" cy="28463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sz="quarter" idx="17"/>
          </p:nvPr>
        </p:nvSpPr>
        <p:spPr>
          <a:xfrm>
            <a:off x="3165475" y="1566862"/>
            <a:ext cx="2804400" cy="28463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8"/>
          </p:nvPr>
        </p:nvSpPr>
        <p:spPr>
          <a:xfrm>
            <a:off x="6084888" y="1566862"/>
            <a:ext cx="2804400" cy="28463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20"/>
          </p:nvPr>
        </p:nvSpPr>
        <p:spPr>
          <a:xfrm>
            <a:off x="3165475" y="4521200"/>
            <a:ext cx="2804400" cy="1353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889000" indent="0">
              <a:buNone/>
              <a:defRPr sz="1400"/>
            </a:lvl3pPr>
            <a:lvl4pPr marL="1344612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13"/>
          <p:cNvSpPr>
            <a:spLocks noGrp="1"/>
          </p:cNvSpPr>
          <p:nvPr>
            <p:ph sz="quarter" idx="21"/>
          </p:nvPr>
        </p:nvSpPr>
        <p:spPr>
          <a:xfrm>
            <a:off x="6084888" y="4521200"/>
            <a:ext cx="2804400" cy="1353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889000" indent="0">
              <a:buNone/>
              <a:defRPr sz="1400"/>
            </a:lvl3pPr>
            <a:lvl4pPr marL="1344612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xtClassification"/>
          <p:cNvSpPr>
            <a:spLocks noGrp="1"/>
          </p:cNvSpPr>
          <p:nvPr>
            <p:ph type="dt" sz="quarter" idx="22"/>
          </p:nvPr>
        </p:nvSpPr>
        <p:spPr bwMode="gray">
          <a:xfrm>
            <a:off x="1576324" y="6542024"/>
            <a:ext cx="10810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2" name="TxtPageNumber"/>
          <p:cNvSpPr>
            <a:spLocks noGrp="1"/>
          </p:cNvSpPr>
          <p:nvPr>
            <p:ph type="sldNum" sz="quarter" idx="23"/>
          </p:nvPr>
        </p:nvSpPr>
        <p:spPr bwMode="gray">
          <a:xfrm>
            <a:off x="250825" y="6542024"/>
            <a:ext cx="306324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26D4ABB1-BFFC-40EE-B24C-C2C5512F32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xtFooter"/>
          <p:cNvSpPr>
            <a:spLocks noGrp="1"/>
          </p:cNvSpPr>
          <p:nvPr>
            <p:ph type="ftr" sz="quarter" idx="24"/>
          </p:nvPr>
        </p:nvSpPr>
        <p:spPr>
          <a:xfrm>
            <a:off x="377825" y="6542024"/>
            <a:ext cx="17668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GB" smtClean="0"/>
              <a:t>Classification: Internal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3264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xtClassification"/>
          <p:cNvSpPr>
            <a:spLocks noGrp="1"/>
          </p:cNvSpPr>
          <p:nvPr>
            <p:ph type="dt" sz="quarter" idx="10"/>
          </p:nvPr>
        </p:nvSpPr>
        <p:spPr bwMode="gray">
          <a:xfrm>
            <a:off x="1576324" y="6542024"/>
            <a:ext cx="10810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5" name="TxtPageNumber"/>
          <p:cNvSpPr>
            <a:spLocks noGrp="1"/>
          </p:cNvSpPr>
          <p:nvPr>
            <p:ph type="sldNum" sz="quarter" idx="11"/>
          </p:nvPr>
        </p:nvSpPr>
        <p:spPr bwMode="gray">
          <a:xfrm>
            <a:off x="250825" y="6542024"/>
            <a:ext cx="306324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24EF4DE8-ABA3-4A37-9374-EDD8E1F8498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xtFooter"/>
          <p:cNvSpPr>
            <a:spLocks noGrp="1"/>
          </p:cNvSpPr>
          <p:nvPr>
            <p:ph type="ftr" sz="quarter" idx="12"/>
          </p:nvPr>
        </p:nvSpPr>
        <p:spPr>
          <a:xfrm>
            <a:off x="377825" y="6542024"/>
            <a:ext cx="17668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GB" smtClean="0"/>
              <a:t>Classification: Internal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6565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6138863"/>
            <a:ext cx="914717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13886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da-DK" noProof="0" dirty="0"/>
          </a:p>
        </p:txBody>
      </p:sp>
      <p:sp>
        <p:nvSpPr>
          <p:cNvPr id="2" name="TxtClassification"/>
          <p:cNvSpPr>
            <a:spLocks noGrp="1"/>
          </p:cNvSpPr>
          <p:nvPr>
            <p:ph type="dt" sz="quarter" idx="10"/>
          </p:nvPr>
        </p:nvSpPr>
        <p:spPr bwMode="gray">
          <a:xfrm>
            <a:off x="1576324" y="6542024"/>
            <a:ext cx="10810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7" name="TxtPageNumber"/>
          <p:cNvSpPr>
            <a:spLocks noGrp="1"/>
          </p:cNvSpPr>
          <p:nvPr>
            <p:ph type="sldNum" sz="quarter" idx="11"/>
          </p:nvPr>
        </p:nvSpPr>
        <p:spPr bwMode="gray">
          <a:xfrm>
            <a:off x="250825" y="6542024"/>
            <a:ext cx="306324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9B718310-C1D8-40E4-8AB6-8296A8711E3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xtFooter"/>
          <p:cNvSpPr>
            <a:spLocks noGrp="1"/>
          </p:cNvSpPr>
          <p:nvPr>
            <p:ph type="ftr" sz="quarter" idx="12"/>
          </p:nvPr>
        </p:nvSpPr>
        <p:spPr>
          <a:xfrm>
            <a:off x="377825" y="6542024"/>
            <a:ext cx="17668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GB" smtClean="0"/>
              <a:t>Classification: Internal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26220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566864"/>
            <a:ext cx="9144000" cy="2844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da-DK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50825" y="4521200"/>
            <a:ext cx="8642350" cy="1366838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xtClassification"/>
          <p:cNvSpPr>
            <a:spLocks noGrp="1"/>
          </p:cNvSpPr>
          <p:nvPr>
            <p:ph type="dt" sz="quarter" idx="14"/>
          </p:nvPr>
        </p:nvSpPr>
        <p:spPr bwMode="gray">
          <a:xfrm>
            <a:off x="1576324" y="6542024"/>
            <a:ext cx="10810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8" name="TxtPageNumber"/>
          <p:cNvSpPr>
            <a:spLocks noGrp="1"/>
          </p:cNvSpPr>
          <p:nvPr>
            <p:ph type="sldNum" sz="quarter" idx="15"/>
          </p:nvPr>
        </p:nvSpPr>
        <p:spPr bwMode="gray">
          <a:xfrm>
            <a:off x="250825" y="6542024"/>
            <a:ext cx="306324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774684B1-2EFF-4DCB-BDAF-9E2636CE636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xtFooter"/>
          <p:cNvSpPr>
            <a:spLocks noGrp="1"/>
          </p:cNvSpPr>
          <p:nvPr>
            <p:ph type="ftr" sz="quarter" idx="16"/>
          </p:nvPr>
        </p:nvSpPr>
        <p:spPr>
          <a:xfrm>
            <a:off x="377825" y="6542024"/>
            <a:ext cx="17668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GB" smtClean="0"/>
              <a:t>Classification: Internal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55162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250824" y="1566862"/>
            <a:ext cx="4267201" cy="28463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7"/>
          </p:nvPr>
        </p:nvSpPr>
        <p:spPr>
          <a:xfrm>
            <a:off x="4618842" y="1566862"/>
            <a:ext cx="4267201" cy="28463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9"/>
          </p:nvPr>
        </p:nvSpPr>
        <p:spPr>
          <a:xfrm>
            <a:off x="250825" y="4521200"/>
            <a:ext cx="4267200" cy="1353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889000" indent="0">
              <a:buNone/>
              <a:defRPr sz="1400"/>
            </a:lvl3pPr>
            <a:lvl4pPr marL="1344612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20"/>
          </p:nvPr>
        </p:nvSpPr>
        <p:spPr>
          <a:xfrm>
            <a:off x="4618843" y="4521200"/>
            <a:ext cx="4267200" cy="1353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889000" indent="0">
              <a:buNone/>
              <a:defRPr sz="1400"/>
            </a:lvl3pPr>
            <a:lvl4pPr marL="1344612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xtClassification"/>
          <p:cNvSpPr>
            <a:spLocks noGrp="1"/>
          </p:cNvSpPr>
          <p:nvPr>
            <p:ph type="dt" sz="quarter" idx="21"/>
          </p:nvPr>
        </p:nvSpPr>
        <p:spPr bwMode="gray">
          <a:xfrm>
            <a:off x="1576324" y="6542024"/>
            <a:ext cx="10810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4" name="TxtPageNumber"/>
          <p:cNvSpPr>
            <a:spLocks noGrp="1"/>
          </p:cNvSpPr>
          <p:nvPr>
            <p:ph type="sldNum" sz="quarter" idx="22"/>
          </p:nvPr>
        </p:nvSpPr>
        <p:spPr bwMode="gray">
          <a:xfrm>
            <a:off x="250825" y="6542024"/>
            <a:ext cx="306324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D5F81108-73F5-4A5F-B43C-0E7C904511E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xtFooter"/>
          <p:cNvSpPr>
            <a:spLocks noGrp="1"/>
          </p:cNvSpPr>
          <p:nvPr>
            <p:ph type="ftr" sz="quarter" idx="23"/>
          </p:nvPr>
        </p:nvSpPr>
        <p:spPr>
          <a:xfrm>
            <a:off x="377825" y="6542024"/>
            <a:ext cx="17668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GB" smtClean="0"/>
              <a:t>Classification: Internal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03765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een 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22" name="Content Placeholder 6"/>
          <p:cNvSpPr>
            <a:spLocks noGrp="1"/>
          </p:cNvSpPr>
          <p:nvPr>
            <p:ph sz="quarter" idx="16"/>
          </p:nvPr>
        </p:nvSpPr>
        <p:spPr>
          <a:xfrm>
            <a:off x="250825" y="1566862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Content Placeholder 6"/>
          <p:cNvSpPr>
            <a:spLocks noGrp="1"/>
          </p:cNvSpPr>
          <p:nvPr>
            <p:ph sz="quarter" idx="17"/>
          </p:nvPr>
        </p:nvSpPr>
        <p:spPr>
          <a:xfrm>
            <a:off x="1708150" y="1566862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6"/>
          <p:cNvSpPr>
            <a:spLocks noGrp="1"/>
          </p:cNvSpPr>
          <p:nvPr>
            <p:ph sz="quarter" idx="18"/>
          </p:nvPr>
        </p:nvSpPr>
        <p:spPr>
          <a:xfrm>
            <a:off x="3165475" y="1566862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Content Placeholder 6"/>
          <p:cNvSpPr>
            <a:spLocks noGrp="1"/>
          </p:cNvSpPr>
          <p:nvPr>
            <p:ph sz="quarter" idx="19"/>
          </p:nvPr>
        </p:nvSpPr>
        <p:spPr>
          <a:xfrm>
            <a:off x="4622800" y="1566862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Content Placeholder 6"/>
          <p:cNvSpPr>
            <a:spLocks noGrp="1"/>
          </p:cNvSpPr>
          <p:nvPr>
            <p:ph sz="quarter" idx="20"/>
          </p:nvPr>
        </p:nvSpPr>
        <p:spPr>
          <a:xfrm>
            <a:off x="6080125" y="1566862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Content Placeholder 6"/>
          <p:cNvSpPr>
            <a:spLocks noGrp="1"/>
          </p:cNvSpPr>
          <p:nvPr>
            <p:ph sz="quarter" idx="21"/>
          </p:nvPr>
        </p:nvSpPr>
        <p:spPr>
          <a:xfrm>
            <a:off x="7537451" y="1566862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Content Placeholder 6"/>
          <p:cNvSpPr>
            <a:spLocks noGrp="1"/>
          </p:cNvSpPr>
          <p:nvPr>
            <p:ph sz="quarter" idx="22"/>
          </p:nvPr>
        </p:nvSpPr>
        <p:spPr>
          <a:xfrm>
            <a:off x="250825" y="3048000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Content Placeholder 6"/>
          <p:cNvSpPr>
            <a:spLocks noGrp="1"/>
          </p:cNvSpPr>
          <p:nvPr>
            <p:ph sz="quarter" idx="23"/>
          </p:nvPr>
        </p:nvSpPr>
        <p:spPr>
          <a:xfrm>
            <a:off x="1708150" y="3048000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Content Placeholder 6"/>
          <p:cNvSpPr>
            <a:spLocks noGrp="1"/>
          </p:cNvSpPr>
          <p:nvPr>
            <p:ph sz="quarter" idx="24"/>
          </p:nvPr>
        </p:nvSpPr>
        <p:spPr>
          <a:xfrm>
            <a:off x="3165475" y="3048000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Content Placeholder 6"/>
          <p:cNvSpPr>
            <a:spLocks noGrp="1"/>
          </p:cNvSpPr>
          <p:nvPr>
            <p:ph sz="quarter" idx="25"/>
          </p:nvPr>
        </p:nvSpPr>
        <p:spPr>
          <a:xfrm>
            <a:off x="4622800" y="3048000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6"/>
          <p:cNvSpPr>
            <a:spLocks noGrp="1"/>
          </p:cNvSpPr>
          <p:nvPr>
            <p:ph sz="quarter" idx="26"/>
          </p:nvPr>
        </p:nvSpPr>
        <p:spPr>
          <a:xfrm>
            <a:off x="6080125" y="3048000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Content Placeholder 6"/>
          <p:cNvSpPr>
            <a:spLocks noGrp="1"/>
          </p:cNvSpPr>
          <p:nvPr>
            <p:ph sz="quarter" idx="27"/>
          </p:nvPr>
        </p:nvSpPr>
        <p:spPr>
          <a:xfrm>
            <a:off x="7537451" y="3048000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Content Placeholder 6"/>
          <p:cNvSpPr>
            <a:spLocks noGrp="1"/>
          </p:cNvSpPr>
          <p:nvPr>
            <p:ph sz="quarter" idx="28"/>
          </p:nvPr>
        </p:nvSpPr>
        <p:spPr>
          <a:xfrm>
            <a:off x="250825" y="4517231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Content Placeholder 6"/>
          <p:cNvSpPr>
            <a:spLocks noGrp="1"/>
          </p:cNvSpPr>
          <p:nvPr>
            <p:ph sz="quarter" idx="29"/>
          </p:nvPr>
        </p:nvSpPr>
        <p:spPr>
          <a:xfrm>
            <a:off x="1708150" y="4517231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Content Placeholder 6"/>
          <p:cNvSpPr>
            <a:spLocks noGrp="1"/>
          </p:cNvSpPr>
          <p:nvPr>
            <p:ph sz="quarter" idx="30"/>
          </p:nvPr>
        </p:nvSpPr>
        <p:spPr>
          <a:xfrm>
            <a:off x="3165475" y="4517231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Content Placeholder 6"/>
          <p:cNvSpPr>
            <a:spLocks noGrp="1"/>
          </p:cNvSpPr>
          <p:nvPr>
            <p:ph sz="quarter" idx="31"/>
          </p:nvPr>
        </p:nvSpPr>
        <p:spPr>
          <a:xfrm>
            <a:off x="4622800" y="4517231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Content Placeholder 6"/>
          <p:cNvSpPr>
            <a:spLocks noGrp="1"/>
          </p:cNvSpPr>
          <p:nvPr>
            <p:ph sz="quarter" idx="32"/>
          </p:nvPr>
        </p:nvSpPr>
        <p:spPr>
          <a:xfrm>
            <a:off x="6080125" y="4517231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Content Placeholder 6"/>
          <p:cNvSpPr>
            <a:spLocks noGrp="1"/>
          </p:cNvSpPr>
          <p:nvPr>
            <p:ph sz="quarter" idx="33"/>
          </p:nvPr>
        </p:nvSpPr>
        <p:spPr>
          <a:xfrm>
            <a:off x="7537451" y="4517231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xtClassification"/>
          <p:cNvSpPr>
            <a:spLocks noGrp="1"/>
          </p:cNvSpPr>
          <p:nvPr>
            <p:ph type="dt" sz="quarter" idx="34"/>
          </p:nvPr>
        </p:nvSpPr>
        <p:spPr bwMode="gray">
          <a:xfrm>
            <a:off x="1576324" y="6542024"/>
            <a:ext cx="10810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4" name="TxtPageNumber"/>
          <p:cNvSpPr>
            <a:spLocks noGrp="1"/>
          </p:cNvSpPr>
          <p:nvPr>
            <p:ph type="sldNum" sz="quarter" idx="35"/>
          </p:nvPr>
        </p:nvSpPr>
        <p:spPr bwMode="gray">
          <a:xfrm>
            <a:off x="250825" y="6542024"/>
            <a:ext cx="306324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291D5DCC-E5D4-499C-B3F3-DD0D0E60B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xtFooter"/>
          <p:cNvSpPr>
            <a:spLocks noGrp="1"/>
          </p:cNvSpPr>
          <p:nvPr>
            <p:ph type="ftr" sz="quarter" idx="36"/>
          </p:nvPr>
        </p:nvSpPr>
        <p:spPr>
          <a:xfrm>
            <a:off x="377825" y="6542024"/>
            <a:ext cx="17668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GB" smtClean="0"/>
              <a:t>Classification: Internal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77494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-3069431" y="3069431"/>
            <a:ext cx="6858000" cy="7191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9263"/>
            <a:ext cx="687388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247649"/>
            <a:ext cx="5181600" cy="635698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9" name="TxtClassification"/>
          <p:cNvSpPr>
            <a:spLocks noGrp="1"/>
          </p:cNvSpPr>
          <p:nvPr>
            <p:ph type="dt" sz="quarter" idx="10"/>
          </p:nvPr>
        </p:nvSpPr>
        <p:spPr bwMode="gray">
          <a:xfrm>
            <a:off x="1576324" y="6542024"/>
            <a:ext cx="10810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TxtPageNumber"/>
          <p:cNvSpPr>
            <a:spLocks noGrp="1"/>
          </p:cNvSpPr>
          <p:nvPr>
            <p:ph type="sldNum" sz="quarter" idx="11"/>
          </p:nvPr>
        </p:nvSpPr>
        <p:spPr bwMode="gray">
          <a:xfrm>
            <a:off x="250825" y="6542024"/>
            <a:ext cx="306324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686C71E4-B6D9-43E9-A8BD-95A3B210BCD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xtFooter"/>
          <p:cNvSpPr>
            <a:spLocks noGrp="1"/>
          </p:cNvSpPr>
          <p:nvPr>
            <p:ph type="ftr" sz="quarter" idx="12"/>
          </p:nvPr>
        </p:nvSpPr>
        <p:spPr>
          <a:xfrm>
            <a:off x="377825" y="6542024"/>
            <a:ext cx="17668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GB" smtClean="0"/>
              <a:t>Classification: Internal</a:t>
            </a:r>
            <a:endParaRPr lang="en-GB"/>
          </a:p>
        </p:txBody>
      </p:sp>
      <p:sp>
        <p:nvSpPr>
          <p:cNvPr id="12" name="Vertical Title 1"/>
          <p:cNvSpPr>
            <a:spLocks noGrp="1"/>
          </p:cNvSpPr>
          <p:nvPr>
            <p:ph type="title" orient="vert"/>
          </p:nvPr>
        </p:nvSpPr>
        <p:spPr>
          <a:xfrm>
            <a:off x="7542212" y="246063"/>
            <a:ext cx="1342707" cy="63585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588067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2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goBlac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" t="5869" r="4056" b="7185"/>
          <a:stretch>
            <a:fillRect/>
          </a:stretch>
        </p:blipFill>
        <p:spPr bwMode="gray">
          <a:xfrm>
            <a:off x="7740650" y="188913"/>
            <a:ext cx="12239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ransBox"/>
          <p:cNvSpPr>
            <a:spLocks/>
          </p:cNvSpPr>
          <p:nvPr/>
        </p:nvSpPr>
        <p:spPr bwMode="auto">
          <a:xfrm rot="16200000" flipH="1">
            <a:off x="3186906" y="904081"/>
            <a:ext cx="2765425" cy="9148763"/>
          </a:xfrm>
          <a:custGeom>
            <a:avLst/>
            <a:gdLst>
              <a:gd name="T0" fmla="*/ 0 w 2764827"/>
              <a:gd name="T1" fmla="*/ 2147483647 h 6865848"/>
              <a:gd name="T2" fmla="*/ 968575 w 2764827"/>
              <a:gd name="T3" fmla="*/ 3321200 h 6865848"/>
              <a:gd name="T4" fmla="*/ 2780417 w 2764827"/>
              <a:gd name="T5" fmla="*/ 0 h 6865848"/>
              <a:gd name="T6" fmla="*/ 2779387 w 2764827"/>
              <a:gd name="T7" fmla="*/ 2147483647 h 6865848"/>
              <a:gd name="T8" fmla="*/ 0 w 2764827"/>
              <a:gd name="T9" fmla="*/ 2147483647 h 68658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64827" h="6865848">
                <a:moveTo>
                  <a:pt x="0" y="6865848"/>
                </a:moveTo>
                <a:lnTo>
                  <a:pt x="963146" y="1430"/>
                </a:lnTo>
                <a:lnTo>
                  <a:pt x="2764827" y="0"/>
                </a:lnTo>
                <a:cubicBezTo>
                  <a:pt x="2763851" y="2288032"/>
                  <a:pt x="2764779" y="4572255"/>
                  <a:pt x="2763803" y="6860287"/>
                </a:cubicBezTo>
                <a:lnTo>
                  <a:pt x="0" y="6865848"/>
                </a:lnTo>
                <a:close/>
              </a:path>
            </a:pathLst>
          </a:cu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>
              <a:solidFill>
                <a:srgbClr val="333333"/>
              </a:solidFill>
            </a:endParaRPr>
          </a:p>
        </p:txBody>
      </p:sp>
      <p:sp>
        <p:nvSpPr>
          <p:cNvPr id="6" name="WhiteBox"/>
          <p:cNvSpPr>
            <a:spLocks/>
          </p:cNvSpPr>
          <p:nvPr/>
        </p:nvSpPr>
        <p:spPr bwMode="gray">
          <a:xfrm>
            <a:off x="6818313" y="0"/>
            <a:ext cx="2325687" cy="6859588"/>
          </a:xfrm>
          <a:custGeom>
            <a:avLst/>
            <a:gdLst>
              <a:gd name="T0" fmla="*/ 0 w 2324772"/>
              <a:gd name="T1" fmla="*/ 6847834 h 6860287"/>
              <a:gd name="T2" fmla="*/ 730553 w 2324772"/>
              <a:gd name="T3" fmla="*/ 0 h 6860287"/>
              <a:gd name="T4" fmla="*/ 2348680 w 2324772"/>
              <a:gd name="T5" fmla="*/ 0 h 6860287"/>
              <a:gd name="T6" fmla="*/ 2347645 w 2324772"/>
              <a:gd name="T7" fmla="*/ 6849420 h 6860287"/>
              <a:gd name="T8" fmla="*/ 0 w 2324772"/>
              <a:gd name="T9" fmla="*/ 6847834 h 68602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24772" h="6860287">
                <a:moveTo>
                  <a:pt x="0" y="6858699"/>
                </a:moveTo>
                <a:lnTo>
                  <a:pt x="723116" y="0"/>
                </a:lnTo>
                <a:lnTo>
                  <a:pt x="2324772" y="0"/>
                </a:lnTo>
                <a:cubicBezTo>
                  <a:pt x="2323796" y="2288032"/>
                  <a:pt x="2324724" y="4572255"/>
                  <a:pt x="2323748" y="6860287"/>
                </a:cubicBezTo>
                <a:lnTo>
                  <a:pt x="0" y="6858699"/>
                </a:lnTo>
                <a:close/>
              </a:path>
            </a:pathLst>
          </a:custGeom>
          <a:solidFill>
            <a:srgbClr val="333333"/>
          </a:solidFill>
          <a:ln w="3175" cap="flat" cmpd="sng" algn="ctr">
            <a:solidFill>
              <a:srgbClr val="333333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endParaRPr lang="en-GB">
              <a:solidFill>
                <a:srgbClr val="333333"/>
              </a:solidFill>
            </a:endParaRPr>
          </a:p>
        </p:txBody>
      </p:sp>
      <p:pic>
        <p:nvPicPr>
          <p:cNvPr id="7" name="LogoWhit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" t="5966" r="4498" b="2028"/>
          <a:stretch>
            <a:fillRect/>
          </a:stretch>
        </p:blipFill>
        <p:spPr bwMode="ltGray">
          <a:xfrm>
            <a:off x="7740650" y="188913"/>
            <a:ext cx="1223963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5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50825" y="5051425"/>
            <a:ext cx="6510338" cy="1025525"/>
          </a:xfrm>
        </p:spPr>
        <p:txBody>
          <a:bodyPr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250825" y="6175375"/>
            <a:ext cx="6510338" cy="561975"/>
          </a:xfrm>
        </p:spPr>
        <p:txBody>
          <a:bodyPr/>
          <a:lstStyle>
            <a:lvl1pPr marL="0" indent="0">
              <a:lnSpc>
                <a:spcPct val="95000"/>
              </a:lnSpc>
              <a:buFont typeface="Arial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8" name="TxtClassification"/>
          <p:cNvSpPr>
            <a:spLocks noGrp="1"/>
          </p:cNvSpPr>
          <p:nvPr>
            <p:ph type="dt" sz="quarter" idx="10"/>
          </p:nvPr>
        </p:nvSpPr>
        <p:spPr bwMode="gray">
          <a:xfrm>
            <a:off x="7735824" y="6548374"/>
            <a:ext cx="1079500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r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2014-03-07</a:t>
            </a:r>
            <a:endParaRPr lang="en-US"/>
          </a:p>
        </p:txBody>
      </p:sp>
      <p:sp>
        <p:nvSpPr>
          <p:cNvPr id="9" name="TxtFooter"/>
          <p:cNvSpPr>
            <a:spLocks noGrp="1"/>
          </p:cNvSpPr>
          <p:nvPr>
            <p:ph type="ftr" sz="quarter" idx="11"/>
          </p:nvPr>
        </p:nvSpPr>
        <p:spPr>
          <a:xfrm>
            <a:off x="6897624" y="6548374"/>
            <a:ext cx="2476500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90863"/>
      </p:ext>
    </p:extLst>
  </p:cSld>
  <p:clrMapOvr>
    <a:masterClrMapping/>
  </p:clrMapOvr>
  <p:hf sldNum="0"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71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6138863"/>
            <a:ext cx="9144000" cy="7191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nb-NO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413" y="1565275"/>
            <a:ext cx="8640762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2413" y="252413"/>
            <a:ext cx="8640762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0000" rIns="90000" bIns="90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pic>
        <p:nvPicPr>
          <p:cNvPr id="1029" name="Picture 6" descr="statoil_horizontal_neg_rgb_HD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7438"/>
            <a:ext cx="1122362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60" r:id="rId2"/>
    <p:sldLayoutId id="2147484161" r:id="rId3"/>
    <p:sldLayoutId id="2147484162" r:id="rId4"/>
    <p:sldLayoutId id="2147484172" r:id="rId5"/>
    <p:sldLayoutId id="2147484163" r:id="rId6"/>
    <p:sldLayoutId id="2147484164" r:id="rId7"/>
    <p:sldLayoutId id="2147484165" r:id="rId8"/>
    <p:sldLayoutId id="2147484166" r:id="rId9"/>
    <p:sldLayoutId id="2147484173" r:id="rId10"/>
    <p:sldLayoutId id="2147484167" r:id="rId11"/>
    <p:sldLayoutId id="2147484168" r:id="rId12"/>
    <p:sldLayoutId id="2147484169" r:id="rId13"/>
    <p:sldLayoutId id="2147484174" r:id="rId14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82563" indent="-182563" algn="l" rtl="0" eaLnBrk="1" fontAlgn="base" hangingPunct="1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−"/>
        <a:defRPr>
          <a:solidFill>
            <a:schemeClr val="tx2"/>
          </a:solidFill>
          <a:latin typeface="+mn-lt"/>
          <a:cs typeface="+mn-cs"/>
        </a:defRPr>
      </a:lvl2pPr>
      <a:lvl3pPr marL="1089025" indent="-200025" algn="l" rtl="0" eaLnBrk="1" fontAlgn="base" hangingPunct="1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•"/>
        <a:defRPr>
          <a:solidFill>
            <a:schemeClr val="tx2"/>
          </a:solidFill>
          <a:latin typeface="+mn-lt"/>
          <a:cs typeface="+mn-cs"/>
        </a:defRPr>
      </a:lvl3pPr>
      <a:lvl4pPr marL="1581150" indent="-236538" algn="l" rtl="0" eaLnBrk="1" fontAlgn="base" hangingPunct="1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−"/>
        <a:defRPr>
          <a:solidFill>
            <a:schemeClr val="tx2"/>
          </a:solidFill>
          <a:latin typeface="+mn-lt"/>
          <a:cs typeface="+mn-cs"/>
        </a:defRPr>
      </a:lvl4pPr>
      <a:lvl5pPr marL="2009775" indent="-180975" algn="l" rtl="0" eaLnBrk="1" fontAlgn="base" hangingPunct="1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•"/>
        <a:defRPr>
          <a:solidFill>
            <a:schemeClr val="tx2"/>
          </a:solidFill>
          <a:latin typeface="+mn-lt"/>
          <a:cs typeface="+mn-cs"/>
        </a:defRPr>
      </a:lvl5pPr>
      <a:lvl6pPr marL="2466975" indent="-180975" algn="l" rtl="0" eaLnBrk="1" fontAlgn="base" hangingPunct="1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•"/>
        <a:defRPr>
          <a:solidFill>
            <a:schemeClr val="tx2"/>
          </a:solidFill>
          <a:latin typeface="+mn-lt"/>
          <a:cs typeface="+mn-cs"/>
        </a:defRPr>
      </a:lvl6pPr>
      <a:lvl7pPr marL="2924175" indent="-180975" algn="l" rtl="0" eaLnBrk="1" fontAlgn="base" hangingPunct="1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•"/>
        <a:defRPr>
          <a:solidFill>
            <a:schemeClr val="tx2"/>
          </a:solidFill>
          <a:latin typeface="+mn-lt"/>
          <a:cs typeface="+mn-cs"/>
        </a:defRPr>
      </a:lvl7pPr>
      <a:lvl8pPr marL="3381375" indent="-180975" algn="l" rtl="0" eaLnBrk="1" fontAlgn="base" hangingPunct="1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•"/>
        <a:defRPr>
          <a:solidFill>
            <a:schemeClr val="tx2"/>
          </a:solidFill>
          <a:latin typeface="+mn-lt"/>
          <a:cs typeface="+mn-cs"/>
        </a:defRPr>
      </a:lvl8pPr>
      <a:lvl9pPr marL="3838575" indent="-180975" algn="l" rtl="0" eaLnBrk="1" fontAlgn="base" hangingPunct="1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•"/>
        <a:defRPr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6138863"/>
            <a:ext cx="9144000" cy="7191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413" y="1565275"/>
            <a:ext cx="8640762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2413" y="85725"/>
            <a:ext cx="8640762" cy="122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0000" rIns="90000" bIns="90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pic>
        <p:nvPicPr>
          <p:cNvPr id="1029" name="Picture 6" descr="statoil_horizontal_neg_rgb_H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7438"/>
            <a:ext cx="1122362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053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  <p:sldLayoutId id="2147484177" r:id="rId2"/>
    <p:sldLayoutId id="2147484178" r:id="rId3"/>
    <p:sldLayoutId id="2147484179" r:id="rId4"/>
    <p:sldLayoutId id="2147484180" r:id="rId5"/>
    <p:sldLayoutId id="2147484181" r:id="rId6"/>
    <p:sldLayoutId id="2147484182" r:id="rId7"/>
    <p:sldLayoutId id="2147484183" r:id="rId8"/>
    <p:sldLayoutId id="2147484184" r:id="rId9"/>
    <p:sldLayoutId id="2147484185" r:id="rId10"/>
    <p:sldLayoutId id="2147484186" r:id="rId11"/>
    <p:sldLayoutId id="2147484187" r:id="rId12"/>
  </p:sldLayoutIdLst>
  <p:transition spd="slow" advClick="0"/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Char char="−"/>
        <a:defRPr>
          <a:solidFill>
            <a:schemeClr val="tx2"/>
          </a:solidFill>
          <a:latin typeface="+mn-lt"/>
        </a:defRPr>
      </a:lvl2pPr>
      <a:lvl3pPr marL="1089025" indent="-200025" algn="l" rtl="0" eaLnBrk="0" fontAlgn="base" hangingPunct="0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Char char="•"/>
        <a:defRPr>
          <a:solidFill>
            <a:schemeClr val="tx2"/>
          </a:solidFill>
          <a:latin typeface="+mn-lt"/>
        </a:defRPr>
      </a:lvl3pPr>
      <a:lvl4pPr marL="1581150" indent="-236538" algn="l" rtl="0" eaLnBrk="0" fontAlgn="base" hangingPunct="0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Char char="−"/>
        <a:defRPr>
          <a:solidFill>
            <a:schemeClr val="tx2"/>
          </a:solidFill>
          <a:latin typeface="+mn-lt"/>
        </a:defRPr>
      </a:lvl4pPr>
      <a:lvl5pPr marL="2009775" indent="-180975" algn="l" rtl="0" eaLnBrk="0" fontAlgn="base" hangingPunct="0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Char char="•"/>
        <a:defRPr>
          <a:solidFill>
            <a:schemeClr val="tx2"/>
          </a:solidFill>
          <a:latin typeface="+mn-lt"/>
        </a:defRPr>
      </a:lvl5pPr>
      <a:lvl6pPr marL="2466975" indent="-180975" algn="l" rtl="0" fontAlgn="base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Char char="•"/>
        <a:defRPr>
          <a:solidFill>
            <a:schemeClr val="tx2"/>
          </a:solidFill>
          <a:latin typeface="+mn-lt"/>
        </a:defRPr>
      </a:lvl6pPr>
      <a:lvl7pPr marL="2924175" indent="-180975" algn="l" rtl="0" fontAlgn="base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Char char="•"/>
        <a:defRPr>
          <a:solidFill>
            <a:schemeClr val="tx2"/>
          </a:solidFill>
          <a:latin typeface="+mn-lt"/>
        </a:defRPr>
      </a:lvl7pPr>
      <a:lvl8pPr marL="3381375" indent="-180975" algn="l" rtl="0" fontAlgn="base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Char char="•"/>
        <a:defRPr>
          <a:solidFill>
            <a:schemeClr val="tx2"/>
          </a:solidFill>
          <a:latin typeface="+mn-lt"/>
        </a:defRPr>
      </a:lvl8pPr>
      <a:lvl9pPr marL="3838575" indent="-180975" algn="l" rtl="0" fontAlgn="base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Char char="•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6138863"/>
            <a:ext cx="9144000" cy="7191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413" y="1565275"/>
            <a:ext cx="8640762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2413" y="252413"/>
            <a:ext cx="8640762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0000" rIns="90000" bIns="90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9" name="Picture 6" descr="statoil_horizontal_neg_rgb_HD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7438"/>
            <a:ext cx="1122362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 bwMode="ltGray">
          <a:xfrm>
            <a:off x="6119813" y="6540500"/>
            <a:ext cx="720725" cy="1841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8F8F8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798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  <p:sldLayoutId id="2147484200" r:id="rId12"/>
    <p:sldLayoutId id="2147484201" r:id="rId13"/>
    <p:sldLayoutId id="2147484202" r:id="rId14"/>
    <p:sldLayoutId id="2147484203" r:id="rId15"/>
  </p:sldLayoutIdLst>
  <p:hf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82563" indent="-182563" algn="l" rtl="0" eaLnBrk="1" fontAlgn="base" hangingPunct="1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−"/>
        <a:defRPr>
          <a:solidFill>
            <a:schemeClr val="tx2"/>
          </a:solidFill>
          <a:latin typeface="+mn-lt"/>
          <a:cs typeface="+mn-cs"/>
        </a:defRPr>
      </a:lvl2pPr>
      <a:lvl3pPr marL="1089025" indent="-200025" algn="l" rtl="0" eaLnBrk="1" fontAlgn="base" hangingPunct="1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•"/>
        <a:defRPr>
          <a:solidFill>
            <a:schemeClr val="tx2"/>
          </a:solidFill>
          <a:latin typeface="+mn-lt"/>
          <a:cs typeface="+mn-cs"/>
        </a:defRPr>
      </a:lvl3pPr>
      <a:lvl4pPr marL="1581150" indent="-236538" algn="l" rtl="0" eaLnBrk="1" fontAlgn="base" hangingPunct="1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−"/>
        <a:defRPr>
          <a:solidFill>
            <a:schemeClr val="tx2"/>
          </a:solidFill>
          <a:latin typeface="+mn-lt"/>
          <a:cs typeface="+mn-cs"/>
        </a:defRPr>
      </a:lvl4pPr>
      <a:lvl5pPr marL="2009775" indent="-180975" algn="l" rtl="0" eaLnBrk="1" fontAlgn="base" hangingPunct="1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•"/>
        <a:defRPr>
          <a:solidFill>
            <a:schemeClr val="tx2"/>
          </a:solidFill>
          <a:latin typeface="+mn-lt"/>
          <a:cs typeface="+mn-cs"/>
        </a:defRPr>
      </a:lvl5pPr>
      <a:lvl6pPr marL="2466975" indent="-180975" algn="l" rtl="0" eaLnBrk="1" fontAlgn="base" hangingPunct="1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•"/>
        <a:defRPr>
          <a:solidFill>
            <a:schemeClr val="tx2"/>
          </a:solidFill>
          <a:latin typeface="+mn-lt"/>
          <a:cs typeface="+mn-cs"/>
        </a:defRPr>
      </a:lvl6pPr>
      <a:lvl7pPr marL="2924175" indent="-180975" algn="l" rtl="0" eaLnBrk="1" fontAlgn="base" hangingPunct="1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•"/>
        <a:defRPr>
          <a:solidFill>
            <a:schemeClr val="tx2"/>
          </a:solidFill>
          <a:latin typeface="+mn-lt"/>
          <a:cs typeface="+mn-cs"/>
        </a:defRPr>
      </a:lvl7pPr>
      <a:lvl8pPr marL="3381375" indent="-180975" algn="l" rtl="0" eaLnBrk="1" fontAlgn="base" hangingPunct="1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•"/>
        <a:defRPr>
          <a:solidFill>
            <a:schemeClr val="tx2"/>
          </a:solidFill>
          <a:latin typeface="+mn-lt"/>
          <a:cs typeface="+mn-cs"/>
        </a:defRPr>
      </a:lvl8pPr>
      <a:lvl9pPr marL="3838575" indent="-180975" algn="l" rtl="0" eaLnBrk="1" fontAlgn="base" hangingPunct="1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•"/>
        <a:defRPr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6138863"/>
            <a:ext cx="9144000" cy="7191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413" y="1565275"/>
            <a:ext cx="8640762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2413" y="252413"/>
            <a:ext cx="8640762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0000" rIns="90000" bIns="90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9" name="Picture 6" descr="statoil_horizontal_neg_rgb_HD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7438"/>
            <a:ext cx="1122362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 bwMode="ltGray">
          <a:xfrm>
            <a:off x="6119813" y="6540500"/>
            <a:ext cx="720725" cy="1841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8F8F8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152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5" r:id="rId1"/>
    <p:sldLayoutId id="2147484206" r:id="rId2"/>
    <p:sldLayoutId id="2147484207" r:id="rId3"/>
    <p:sldLayoutId id="2147484208" r:id="rId4"/>
    <p:sldLayoutId id="2147484209" r:id="rId5"/>
    <p:sldLayoutId id="2147484210" r:id="rId6"/>
    <p:sldLayoutId id="2147484211" r:id="rId7"/>
    <p:sldLayoutId id="2147484212" r:id="rId8"/>
    <p:sldLayoutId id="2147484213" r:id="rId9"/>
    <p:sldLayoutId id="2147484214" r:id="rId10"/>
    <p:sldLayoutId id="2147484215" r:id="rId11"/>
    <p:sldLayoutId id="2147484216" r:id="rId12"/>
    <p:sldLayoutId id="2147484217" r:id="rId13"/>
    <p:sldLayoutId id="2147484218" r:id="rId14"/>
  </p:sldLayoutIdLst>
  <p:hf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82563" indent="-182563" algn="l" rtl="0" eaLnBrk="1" fontAlgn="base" hangingPunct="1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−"/>
        <a:defRPr>
          <a:solidFill>
            <a:schemeClr val="tx2"/>
          </a:solidFill>
          <a:latin typeface="+mn-lt"/>
          <a:cs typeface="+mn-cs"/>
        </a:defRPr>
      </a:lvl2pPr>
      <a:lvl3pPr marL="1089025" indent="-200025" algn="l" rtl="0" eaLnBrk="1" fontAlgn="base" hangingPunct="1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•"/>
        <a:defRPr>
          <a:solidFill>
            <a:schemeClr val="tx2"/>
          </a:solidFill>
          <a:latin typeface="+mn-lt"/>
          <a:cs typeface="+mn-cs"/>
        </a:defRPr>
      </a:lvl3pPr>
      <a:lvl4pPr marL="1581150" indent="-236538" algn="l" rtl="0" eaLnBrk="1" fontAlgn="base" hangingPunct="1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−"/>
        <a:defRPr>
          <a:solidFill>
            <a:schemeClr val="tx2"/>
          </a:solidFill>
          <a:latin typeface="+mn-lt"/>
          <a:cs typeface="+mn-cs"/>
        </a:defRPr>
      </a:lvl4pPr>
      <a:lvl5pPr marL="2009775" indent="-180975" algn="l" rtl="0" eaLnBrk="1" fontAlgn="base" hangingPunct="1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•"/>
        <a:defRPr>
          <a:solidFill>
            <a:schemeClr val="tx2"/>
          </a:solidFill>
          <a:latin typeface="+mn-lt"/>
          <a:cs typeface="+mn-cs"/>
        </a:defRPr>
      </a:lvl5pPr>
      <a:lvl6pPr marL="2466975" indent="-180975" algn="l" rtl="0" eaLnBrk="1" fontAlgn="base" hangingPunct="1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•"/>
        <a:defRPr>
          <a:solidFill>
            <a:schemeClr val="tx2"/>
          </a:solidFill>
          <a:latin typeface="+mn-lt"/>
          <a:cs typeface="+mn-cs"/>
        </a:defRPr>
      </a:lvl6pPr>
      <a:lvl7pPr marL="2924175" indent="-180975" algn="l" rtl="0" eaLnBrk="1" fontAlgn="base" hangingPunct="1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•"/>
        <a:defRPr>
          <a:solidFill>
            <a:schemeClr val="tx2"/>
          </a:solidFill>
          <a:latin typeface="+mn-lt"/>
          <a:cs typeface="+mn-cs"/>
        </a:defRPr>
      </a:lvl7pPr>
      <a:lvl8pPr marL="3381375" indent="-180975" algn="l" rtl="0" eaLnBrk="1" fontAlgn="base" hangingPunct="1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•"/>
        <a:defRPr>
          <a:solidFill>
            <a:schemeClr val="tx2"/>
          </a:solidFill>
          <a:latin typeface="+mn-lt"/>
          <a:cs typeface="+mn-cs"/>
        </a:defRPr>
      </a:lvl8pPr>
      <a:lvl9pPr marL="3838575" indent="-180975" algn="l" rtl="0" eaLnBrk="1" fontAlgn="base" hangingPunct="1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•"/>
        <a:defRPr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gray">
          <a:xfrm>
            <a:off x="0" y="6138863"/>
            <a:ext cx="9144000" cy="7191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mtClean="0">
              <a:solidFill>
                <a:srgbClr val="333333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413" y="1565275"/>
            <a:ext cx="8640762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2413" y="252413"/>
            <a:ext cx="8640762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0000" rIns="90000" bIns="90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pic>
        <p:nvPicPr>
          <p:cNvPr id="2053" name="Picture 6" descr="statoil_horizontal_neg_rgb_HD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7438"/>
            <a:ext cx="1122362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 bwMode="ltGray">
          <a:xfrm>
            <a:off x="6119813" y="6540500"/>
            <a:ext cx="720725" cy="1841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8F8F8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481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  <p:sldLayoutId id="2147484221" r:id="rId2"/>
    <p:sldLayoutId id="2147484222" r:id="rId3"/>
    <p:sldLayoutId id="2147484223" r:id="rId4"/>
    <p:sldLayoutId id="2147484224" r:id="rId5"/>
    <p:sldLayoutId id="2147484225" r:id="rId6"/>
    <p:sldLayoutId id="2147484226" r:id="rId7"/>
    <p:sldLayoutId id="2147484227" r:id="rId8"/>
    <p:sldLayoutId id="2147484228" r:id="rId9"/>
    <p:sldLayoutId id="2147484229" r:id="rId10"/>
    <p:sldLayoutId id="2147484230" r:id="rId11"/>
    <p:sldLayoutId id="2147484231" r:id="rId12"/>
    <p:sldLayoutId id="2147484232" r:id="rId13"/>
    <p:sldLayoutId id="2147484233" r:id="rId14"/>
  </p:sldLayoutIdLst>
  <p:transition spd="slow" advClick="0"/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82563" indent="-182563" algn="l" rtl="0" eaLnBrk="0" fontAlgn="base" hangingPunct="0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−"/>
        <a:defRPr>
          <a:solidFill>
            <a:schemeClr val="tx2"/>
          </a:solidFill>
          <a:latin typeface="+mn-lt"/>
          <a:cs typeface="+mn-cs"/>
        </a:defRPr>
      </a:lvl2pPr>
      <a:lvl3pPr marL="1089025" indent="-200025" algn="l" rtl="0" eaLnBrk="0" fontAlgn="base" hangingPunct="0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•"/>
        <a:defRPr>
          <a:solidFill>
            <a:schemeClr val="tx2"/>
          </a:solidFill>
          <a:latin typeface="+mn-lt"/>
          <a:cs typeface="+mn-cs"/>
        </a:defRPr>
      </a:lvl3pPr>
      <a:lvl4pPr marL="1581150" indent="-236538" algn="l" rtl="0" eaLnBrk="0" fontAlgn="base" hangingPunct="0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−"/>
        <a:defRPr>
          <a:solidFill>
            <a:schemeClr val="tx2"/>
          </a:solidFill>
          <a:latin typeface="+mn-lt"/>
          <a:cs typeface="+mn-cs"/>
        </a:defRPr>
      </a:lvl4pPr>
      <a:lvl5pPr marL="2009775" indent="-180975" algn="l" rtl="0" eaLnBrk="0" fontAlgn="base" hangingPunct="0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•"/>
        <a:defRPr>
          <a:solidFill>
            <a:schemeClr val="tx2"/>
          </a:solidFill>
          <a:latin typeface="+mn-lt"/>
          <a:cs typeface="+mn-cs"/>
        </a:defRPr>
      </a:lvl5pPr>
      <a:lvl6pPr marL="2466975" indent="-180975" algn="l" rtl="0" fontAlgn="base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•"/>
        <a:defRPr>
          <a:solidFill>
            <a:schemeClr val="tx2"/>
          </a:solidFill>
          <a:latin typeface="+mn-lt"/>
          <a:cs typeface="+mn-cs"/>
        </a:defRPr>
      </a:lvl6pPr>
      <a:lvl7pPr marL="2924175" indent="-180975" algn="l" rtl="0" fontAlgn="base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•"/>
        <a:defRPr>
          <a:solidFill>
            <a:schemeClr val="tx2"/>
          </a:solidFill>
          <a:latin typeface="+mn-lt"/>
          <a:cs typeface="+mn-cs"/>
        </a:defRPr>
      </a:lvl7pPr>
      <a:lvl8pPr marL="3381375" indent="-180975" algn="l" rtl="0" fontAlgn="base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•"/>
        <a:defRPr>
          <a:solidFill>
            <a:schemeClr val="tx2"/>
          </a:solidFill>
          <a:latin typeface="+mn-lt"/>
          <a:cs typeface="+mn-cs"/>
        </a:defRPr>
      </a:lvl8pPr>
      <a:lvl9pPr marL="3838575" indent="-180975" algn="l" rtl="0" fontAlgn="base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•"/>
        <a:defRPr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6138863"/>
            <a:ext cx="9144000" cy="7191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endParaRPr lang="nb-NO">
              <a:solidFill>
                <a:srgbClr val="333333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413" y="1565275"/>
            <a:ext cx="8640762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2413" y="252413"/>
            <a:ext cx="8640762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90000" rIns="90000" bIns="90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pic>
        <p:nvPicPr>
          <p:cNvPr id="1029" name="Picture 6" descr="statoil_horizontal_neg_rgb_HD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812088" y="6167438"/>
            <a:ext cx="1122362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091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5" r:id="rId1"/>
    <p:sldLayoutId id="2147484236" r:id="rId2"/>
    <p:sldLayoutId id="2147484237" r:id="rId3"/>
    <p:sldLayoutId id="2147484238" r:id="rId4"/>
    <p:sldLayoutId id="2147484239" r:id="rId5"/>
    <p:sldLayoutId id="2147484240" r:id="rId6"/>
    <p:sldLayoutId id="2147484241" r:id="rId7"/>
    <p:sldLayoutId id="2147484242" r:id="rId8"/>
    <p:sldLayoutId id="2147484243" r:id="rId9"/>
    <p:sldLayoutId id="2147484244" r:id="rId10"/>
    <p:sldLayoutId id="2147484245" r:id="rId11"/>
    <p:sldLayoutId id="2147484246" r:id="rId12"/>
    <p:sldLayoutId id="2147484247" r:id="rId13"/>
    <p:sldLayoutId id="2147484248" r:id="rId14"/>
    <p:sldLayoutId id="2147484249" r:id="rId15"/>
  </p:sldLayoutIdLst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82563" indent="-182563" algn="l" rtl="0" fontAlgn="base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−"/>
        <a:defRPr>
          <a:solidFill>
            <a:schemeClr val="tx2"/>
          </a:solidFill>
          <a:latin typeface="+mn-lt"/>
          <a:cs typeface="+mn-cs"/>
        </a:defRPr>
      </a:lvl2pPr>
      <a:lvl3pPr marL="1089025" indent="-200025" algn="l" rtl="0" fontAlgn="base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•"/>
        <a:defRPr>
          <a:solidFill>
            <a:schemeClr val="tx2"/>
          </a:solidFill>
          <a:latin typeface="+mn-lt"/>
          <a:cs typeface="+mn-cs"/>
        </a:defRPr>
      </a:lvl3pPr>
      <a:lvl4pPr marL="1581150" indent="-236538" algn="l" rtl="0" fontAlgn="base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−"/>
        <a:defRPr>
          <a:solidFill>
            <a:schemeClr val="tx2"/>
          </a:solidFill>
          <a:latin typeface="+mn-lt"/>
          <a:cs typeface="+mn-cs"/>
        </a:defRPr>
      </a:lvl4pPr>
      <a:lvl5pPr marL="2009775" indent="-180975" algn="l" rtl="0" fontAlgn="base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•"/>
        <a:defRPr>
          <a:solidFill>
            <a:schemeClr val="tx2"/>
          </a:solidFill>
          <a:latin typeface="+mn-lt"/>
          <a:cs typeface="+mn-cs"/>
        </a:defRPr>
      </a:lvl5pPr>
      <a:lvl6pPr marL="2466975" indent="-180975" algn="l" rtl="0" eaLnBrk="1" fontAlgn="base" hangingPunct="1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•"/>
        <a:defRPr>
          <a:solidFill>
            <a:schemeClr val="tx2"/>
          </a:solidFill>
          <a:latin typeface="+mn-lt"/>
          <a:cs typeface="+mn-cs"/>
        </a:defRPr>
      </a:lvl6pPr>
      <a:lvl7pPr marL="2924175" indent="-180975" algn="l" rtl="0" eaLnBrk="1" fontAlgn="base" hangingPunct="1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•"/>
        <a:defRPr>
          <a:solidFill>
            <a:schemeClr val="tx2"/>
          </a:solidFill>
          <a:latin typeface="+mn-lt"/>
          <a:cs typeface="+mn-cs"/>
        </a:defRPr>
      </a:lvl7pPr>
      <a:lvl8pPr marL="3381375" indent="-180975" algn="l" rtl="0" eaLnBrk="1" fontAlgn="base" hangingPunct="1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•"/>
        <a:defRPr>
          <a:solidFill>
            <a:schemeClr val="tx2"/>
          </a:solidFill>
          <a:latin typeface="+mn-lt"/>
          <a:cs typeface="+mn-cs"/>
        </a:defRPr>
      </a:lvl8pPr>
      <a:lvl9pPr marL="3838575" indent="-180975" algn="l" rtl="0" eaLnBrk="1" fontAlgn="base" hangingPunct="1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•"/>
        <a:defRPr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6138863"/>
            <a:ext cx="9144000" cy="7191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nb-NO">
              <a:solidFill>
                <a:srgbClr val="333333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413" y="1565275"/>
            <a:ext cx="8640762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2413" y="252413"/>
            <a:ext cx="8640762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0000" rIns="90000" bIns="90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pic>
        <p:nvPicPr>
          <p:cNvPr id="1029" name="Picture 6" descr="statoil_horizontal_neg_rgb_HD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7438"/>
            <a:ext cx="1122362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635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1" r:id="rId1"/>
    <p:sldLayoutId id="2147484252" r:id="rId2"/>
    <p:sldLayoutId id="2147484253" r:id="rId3"/>
    <p:sldLayoutId id="2147484254" r:id="rId4"/>
    <p:sldLayoutId id="2147484255" r:id="rId5"/>
    <p:sldLayoutId id="2147484256" r:id="rId6"/>
    <p:sldLayoutId id="2147484257" r:id="rId7"/>
    <p:sldLayoutId id="2147484258" r:id="rId8"/>
    <p:sldLayoutId id="2147484259" r:id="rId9"/>
    <p:sldLayoutId id="2147484260" r:id="rId10"/>
    <p:sldLayoutId id="2147484261" r:id="rId11"/>
    <p:sldLayoutId id="2147484262" r:id="rId12"/>
    <p:sldLayoutId id="2147484263" r:id="rId13"/>
    <p:sldLayoutId id="2147484264" r:id="rId14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82563" indent="-182563" algn="l" rtl="0" eaLnBrk="1" fontAlgn="base" hangingPunct="1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−"/>
        <a:defRPr>
          <a:solidFill>
            <a:schemeClr val="tx2"/>
          </a:solidFill>
          <a:latin typeface="+mn-lt"/>
          <a:cs typeface="+mn-cs"/>
        </a:defRPr>
      </a:lvl2pPr>
      <a:lvl3pPr marL="1089025" indent="-200025" algn="l" rtl="0" eaLnBrk="1" fontAlgn="base" hangingPunct="1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•"/>
        <a:defRPr>
          <a:solidFill>
            <a:schemeClr val="tx2"/>
          </a:solidFill>
          <a:latin typeface="+mn-lt"/>
          <a:cs typeface="+mn-cs"/>
        </a:defRPr>
      </a:lvl3pPr>
      <a:lvl4pPr marL="1581150" indent="-236538" algn="l" rtl="0" eaLnBrk="1" fontAlgn="base" hangingPunct="1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−"/>
        <a:defRPr>
          <a:solidFill>
            <a:schemeClr val="tx2"/>
          </a:solidFill>
          <a:latin typeface="+mn-lt"/>
          <a:cs typeface="+mn-cs"/>
        </a:defRPr>
      </a:lvl4pPr>
      <a:lvl5pPr marL="2009775" indent="-180975" algn="l" rtl="0" eaLnBrk="1" fontAlgn="base" hangingPunct="1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•"/>
        <a:defRPr>
          <a:solidFill>
            <a:schemeClr val="tx2"/>
          </a:solidFill>
          <a:latin typeface="+mn-lt"/>
          <a:cs typeface="+mn-cs"/>
        </a:defRPr>
      </a:lvl5pPr>
      <a:lvl6pPr marL="2466975" indent="-180975" algn="l" rtl="0" eaLnBrk="1" fontAlgn="base" hangingPunct="1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•"/>
        <a:defRPr>
          <a:solidFill>
            <a:schemeClr val="tx2"/>
          </a:solidFill>
          <a:latin typeface="+mn-lt"/>
          <a:cs typeface="+mn-cs"/>
        </a:defRPr>
      </a:lvl6pPr>
      <a:lvl7pPr marL="2924175" indent="-180975" algn="l" rtl="0" eaLnBrk="1" fontAlgn="base" hangingPunct="1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•"/>
        <a:defRPr>
          <a:solidFill>
            <a:schemeClr val="tx2"/>
          </a:solidFill>
          <a:latin typeface="+mn-lt"/>
          <a:cs typeface="+mn-cs"/>
        </a:defRPr>
      </a:lvl7pPr>
      <a:lvl8pPr marL="3381375" indent="-180975" algn="l" rtl="0" eaLnBrk="1" fontAlgn="base" hangingPunct="1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•"/>
        <a:defRPr>
          <a:solidFill>
            <a:schemeClr val="tx2"/>
          </a:solidFill>
          <a:latin typeface="+mn-lt"/>
          <a:cs typeface="+mn-cs"/>
        </a:defRPr>
      </a:lvl8pPr>
      <a:lvl9pPr marL="3838575" indent="-180975" algn="l" rtl="0" eaLnBrk="1" fontAlgn="base" hangingPunct="1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•"/>
        <a:defRPr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6138863"/>
            <a:ext cx="9144000" cy="7191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nb-NO">
              <a:solidFill>
                <a:srgbClr val="333333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413" y="1565275"/>
            <a:ext cx="8640762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2413" y="252413"/>
            <a:ext cx="8640762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0000" rIns="90000" bIns="90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pic>
        <p:nvPicPr>
          <p:cNvPr id="1029" name="Picture 6" descr="statoil_horizontal_neg_rgb_HD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7438"/>
            <a:ext cx="1122362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373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6" r:id="rId1"/>
    <p:sldLayoutId id="2147484267" r:id="rId2"/>
    <p:sldLayoutId id="2147484268" r:id="rId3"/>
    <p:sldLayoutId id="2147484269" r:id="rId4"/>
    <p:sldLayoutId id="2147484270" r:id="rId5"/>
    <p:sldLayoutId id="2147484271" r:id="rId6"/>
    <p:sldLayoutId id="2147484272" r:id="rId7"/>
    <p:sldLayoutId id="2147484273" r:id="rId8"/>
    <p:sldLayoutId id="2147484274" r:id="rId9"/>
    <p:sldLayoutId id="2147484275" r:id="rId10"/>
    <p:sldLayoutId id="2147484276" r:id="rId11"/>
    <p:sldLayoutId id="2147484277" r:id="rId12"/>
    <p:sldLayoutId id="2147484278" r:id="rId13"/>
    <p:sldLayoutId id="2147484279" r:id="rId14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82563" indent="-182563" algn="l" rtl="0" eaLnBrk="1" fontAlgn="base" hangingPunct="1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−"/>
        <a:defRPr>
          <a:solidFill>
            <a:schemeClr val="tx2"/>
          </a:solidFill>
          <a:latin typeface="+mn-lt"/>
          <a:cs typeface="+mn-cs"/>
        </a:defRPr>
      </a:lvl2pPr>
      <a:lvl3pPr marL="1089025" indent="-200025" algn="l" rtl="0" eaLnBrk="1" fontAlgn="base" hangingPunct="1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•"/>
        <a:defRPr>
          <a:solidFill>
            <a:schemeClr val="tx2"/>
          </a:solidFill>
          <a:latin typeface="+mn-lt"/>
          <a:cs typeface="+mn-cs"/>
        </a:defRPr>
      </a:lvl3pPr>
      <a:lvl4pPr marL="1581150" indent="-236538" algn="l" rtl="0" eaLnBrk="1" fontAlgn="base" hangingPunct="1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−"/>
        <a:defRPr>
          <a:solidFill>
            <a:schemeClr val="tx2"/>
          </a:solidFill>
          <a:latin typeface="+mn-lt"/>
          <a:cs typeface="+mn-cs"/>
        </a:defRPr>
      </a:lvl4pPr>
      <a:lvl5pPr marL="2009775" indent="-180975" algn="l" rtl="0" eaLnBrk="1" fontAlgn="base" hangingPunct="1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•"/>
        <a:defRPr>
          <a:solidFill>
            <a:schemeClr val="tx2"/>
          </a:solidFill>
          <a:latin typeface="+mn-lt"/>
          <a:cs typeface="+mn-cs"/>
        </a:defRPr>
      </a:lvl5pPr>
      <a:lvl6pPr marL="2466975" indent="-180975" algn="l" rtl="0" eaLnBrk="1" fontAlgn="base" hangingPunct="1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•"/>
        <a:defRPr>
          <a:solidFill>
            <a:schemeClr val="tx2"/>
          </a:solidFill>
          <a:latin typeface="+mn-lt"/>
          <a:cs typeface="+mn-cs"/>
        </a:defRPr>
      </a:lvl6pPr>
      <a:lvl7pPr marL="2924175" indent="-180975" algn="l" rtl="0" eaLnBrk="1" fontAlgn="base" hangingPunct="1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•"/>
        <a:defRPr>
          <a:solidFill>
            <a:schemeClr val="tx2"/>
          </a:solidFill>
          <a:latin typeface="+mn-lt"/>
          <a:cs typeface="+mn-cs"/>
        </a:defRPr>
      </a:lvl7pPr>
      <a:lvl8pPr marL="3381375" indent="-180975" algn="l" rtl="0" eaLnBrk="1" fontAlgn="base" hangingPunct="1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•"/>
        <a:defRPr>
          <a:solidFill>
            <a:schemeClr val="tx2"/>
          </a:solidFill>
          <a:latin typeface="+mn-lt"/>
          <a:cs typeface="+mn-cs"/>
        </a:defRPr>
      </a:lvl8pPr>
      <a:lvl9pPr marL="3838575" indent="-180975" algn="l" rtl="0" eaLnBrk="1" fontAlgn="base" hangingPunct="1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•"/>
        <a:defRPr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6138863"/>
            <a:ext cx="9144000" cy="7191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nb-NO">
              <a:solidFill>
                <a:srgbClr val="333333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413" y="1565275"/>
            <a:ext cx="8640762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2413" y="252413"/>
            <a:ext cx="8640762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0000" rIns="90000" bIns="90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pic>
        <p:nvPicPr>
          <p:cNvPr id="1029" name="Picture 6" descr="statoil_horizontal_neg_rgb_HD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7438"/>
            <a:ext cx="1122362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56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1" r:id="rId1"/>
    <p:sldLayoutId id="2147484282" r:id="rId2"/>
    <p:sldLayoutId id="2147484283" r:id="rId3"/>
    <p:sldLayoutId id="2147484284" r:id="rId4"/>
    <p:sldLayoutId id="2147484285" r:id="rId5"/>
    <p:sldLayoutId id="2147484286" r:id="rId6"/>
    <p:sldLayoutId id="2147484287" r:id="rId7"/>
    <p:sldLayoutId id="2147484288" r:id="rId8"/>
    <p:sldLayoutId id="2147484289" r:id="rId9"/>
    <p:sldLayoutId id="2147484290" r:id="rId10"/>
    <p:sldLayoutId id="2147484291" r:id="rId11"/>
    <p:sldLayoutId id="2147484292" r:id="rId12"/>
    <p:sldLayoutId id="2147484293" r:id="rId13"/>
    <p:sldLayoutId id="2147484294" r:id="rId14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82563" indent="-182563" algn="l" rtl="0" eaLnBrk="1" fontAlgn="base" hangingPunct="1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−"/>
        <a:defRPr>
          <a:solidFill>
            <a:schemeClr val="tx2"/>
          </a:solidFill>
          <a:latin typeface="+mn-lt"/>
          <a:cs typeface="+mn-cs"/>
        </a:defRPr>
      </a:lvl2pPr>
      <a:lvl3pPr marL="1089025" indent="-200025" algn="l" rtl="0" eaLnBrk="1" fontAlgn="base" hangingPunct="1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•"/>
        <a:defRPr>
          <a:solidFill>
            <a:schemeClr val="tx2"/>
          </a:solidFill>
          <a:latin typeface="+mn-lt"/>
          <a:cs typeface="+mn-cs"/>
        </a:defRPr>
      </a:lvl3pPr>
      <a:lvl4pPr marL="1581150" indent="-236538" algn="l" rtl="0" eaLnBrk="1" fontAlgn="base" hangingPunct="1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−"/>
        <a:defRPr>
          <a:solidFill>
            <a:schemeClr val="tx2"/>
          </a:solidFill>
          <a:latin typeface="+mn-lt"/>
          <a:cs typeface="+mn-cs"/>
        </a:defRPr>
      </a:lvl4pPr>
      <a:lvl5pPr marL="2009775" indent="-180975" algn="l" rtl="0" eaLnBrk="1" fontAlgn="base" hangingPunct="1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•"/>
        <a:defRPr>
          <a:solidFill>
            <a:schemeClr val="tx2"/>
          </a:solidFill>
          <a:latin typeface="+mn-lt"/>
          <a:cs typeface="+mn-cs"/>
        </a:defRPr>
      </a:lvl5pPr>
      <a:lvl6pPr marL="2466975" indent="-180975" algn="l" rtl="0" eaLnBrk="1" fontAlgn="base" hangingPunct="1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•"/>
        <a:defRPr>
          <a:solidFill>
            <a:schemeClr val="tx2"/>
          </a:solidFill>
          <a:latin typeface="+mn-lt"/>
          <a:cs typeface="+mn-cs"/>
        </a:defRPr>
      </a:lvl6pPr>
      <a:lvl7pPr marL="2924175" indent="-180975" algn="l" rtl="0" eaLnBrk="1" fontAlgn="base" hangingPunct="1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•"/>
        <a:defRPr>
          <a:solidFill>
            <a:schemeClr val="tx2"/>
          </a:solidFill>
          <a:latin typeface="+mn-lt"/>
          <a:cs typeface="+mn-cs"/>
        </a:defRPr>
      </a:lvl7pPr>
      <a:lvl8pPr marL="3381375" indent="-180975" algn="l" rtl="0" eaLnBrk="1" fontAlgn="base" hangingPunct="1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•"/>
        <a:defRPr>
          <a:solidFill>
            <a:schemeClr val="tx2"/>
          </a:solidFill>
          <a:latin typeface="+mn-lt"/>
          <a:cs typeface="+mn-cs"/>
        </a:defRPr>
      </a:lvl8pPr>
      <a:lvl9pPr marL="3838575" indent="-180975" algn="l" rtl="0" eaLnBrk="1" fontAlgn="base" hangingPunct="1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•"/>
        <a:defRPr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6" Type="http://schemas.openxmlformats.org/officeDocument/2006/relationships/image" Target="../media/image39.png"/><Relationship Id="rId5" Type="http://schemas.openxmlformats.org/officeDocument/2006/relationships/image" Target="../media/image2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1.png"/><Relationship Id="rId11" Type="http://schemas.openxmlformats.org/officeDocument/2006/relationships/image" Target="../media/image45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4.png"/><Relationship Id="rId4" Type="http://schemas.openxmlformats.org/officeDocument/2006/relationships/image" Target="../media/image40.pn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8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3.xml"/><Relationship Id="rId7" Type="http://schemas.openxmlformats.org/officeDocument/2006/relationships/image" Target="../media/image1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tags" Target="../tags/tag6.xml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4.png"/><Relationship Id="rId4" Type="http://schemas.openxmlformats.org/officeDocument/2006/relationships/tags" Target="../tags/tag7.xml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50825" y="3704876"/>
            <a:ext cx="7662251" cy="1166072"/>
          </a:xfrm>
        </p:spPr>
        <p:txBody>
          <a:bodyPr/>
          <a:lstStyle/>
          <a:p>
            <a:pPr eaLnBrk="1" hangingPunct="1"/>
            <a:r>
              <a:rPr lang="en-GB" dirty="0" smtClean="0"/>
              <a:t>Integrated basin-scale </a:t>
            </a:r>
            <a:r>
              <a:rPr lang="en-GB" dirty="0" smtClean="0"/>
              <a:t>thermal </a:t>
            </a:r>
            <a:r>
              <a:rPr lang="en-GB" dirty="0" err="1" smtClean="0"/>
              <a:t>modeling</a:t>
            </a:r>
            <a:endParaRPr lang="en-GB" dirty="0" smtClean="0"/>
          </a:p>
        </p:txBody>
      </p:sp>
      <p:sp>
        <p:nvSpPr>
          <p:cNvPr id="110595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50825" y="5040923"/>
            <a:ext cx="8218919" cy="1523999"/>
          </a:xfrm>
        </p:spPr>
        <p:txBody>
          <a:bodyPr/>
          <a:lstStyle/>
          <a:p>
            <a:pPr eaLnBrk="1" hangingPunct="1"/>
            <a:r>
              <a:rPr lang="en-US" sz="1600" dirty="0"/>
              <a:t>Ketil Hokstad, </a:t>
            </a:r>
            <a:r>
              <a:rPr lang="en-US" sz="1600" dirty="0" smtClean="0"/>
              <a:t>Rune </a:t>
            </a:r>
            <a:r>
              <a:rPr lang="en-US" sz="1600" dirty="0"/>
              <a:t>Kyrkjebø, Kenneth Duffaut, Christine Fichler, Zuzana </a:t>
            </a:r>
            <a:r>
              <a:rPr lang="en-US" sz="1600" dirty="0" smtClean="0"/>
              <a:t>A. </a:t>
            </a:r>
            <a:r>
              <a:rPr lang="en-US" sz="1600" dirty="0" err="1" smtClean="0"/>
              <a:t>Tašárová</a:t>
            </a:r>
            <a:r>
              <a:rPr lang="en-US" sz="1600" dirty="0"/>
              <a:t>, Torgeir Wiik, Andrew J. Carter, Eirik </a:t>
            </a:r>
            <a:r>
              <a:rPr lang="en-US" sz="1600" dirty="0" smtClean="0"/>
              <a:t>Dischler</a:t>
            </a:r>
          </a:p>
          <a:p>
            <a:pPr eaLnBrk="1" hangingPunct="1"/>
            <a:r>
              <a:rPr lang="en-US" sz="1600" dirty="0" smtClean="0"/>
              <a:t>Statoil Research Centre, Trondheim</a:t>
            </a:r>
          </a:p>
          <a:p>
            <a:pPr eaLnBrk="1" hangingPunct="1"/>
            <a:r>
              <a:rPr lang="nb-NO" sz="1800" dirty="0" smtClean="0"/>
              <a:t>ROSE </a:t>
            </a:r>
            <a:r>
              <a:rPr lang="nb-NO" sz="1800" dirty="0" err="1" smtClean="0"/>
              <a:t>meeting</a:t>
            </a:r>
            <a:r>
              <a:rPr lang="nb-NO" sz="1800" dirty="0" smtClean="0"/>
              <a:t>, Trondheim, 27. </a:t>
            </a:r>
            <a:r>
              <a:rPr lang="nb-NO" sz="1800" dirty="0" smtClean="0"/>
              <a:t>April 2015</a:t>
            </a:r>
            <a:endParaRPr lang="en-GB" sz="1600" dirty="0"/>
          </a:p>
          <a:p>
            <a:pPr eaLnBrk="1" hangingPunct="1"/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116747336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Viking Graben: Macro-trend </a:t>
            </a:r>
            <a:r>
              <a:rPr lang="nb-NO" dirty="0" smtClean="0"/>
              <a:t>(</a:t>
            </a:r>
            <a:r>
              <a:rPr lang="nb-NO" dirty="0" err="1" smtClean="0"/>
              <a:t>compaction</a:t>
            </a:r>
            <a:r>
              <a:rPr lang="nb-NO" dirty="0" smtClean="0"/>
              <a:t> </a:t>
            </a:r>
            <a:r>
              <a:rPr lang="nb-NO" dirty="0" err="1" smtClean="0"/>
              <a:t>curve</a:t>
            </a:r>
            <a:r>
              <a:rPr lang="nb-NO" dirty="0" smtClean="0"/>
              <a:t>)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>
          <a:xfrm>
            <a:off x="409081" y="4343384"/>
            <a:ext cx="4244975" cy="13979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000" dirty="0" smtClean="0"/>
              <a:t>Macro trend is </a:t>
            </a:r>
            <a:r>
              <a:rPr lang="nb-NO" sz="2000" dirty="0" err="1" smtClean="0"/>
              <a:t>obtained</a:t>
            </a:r>
            <a:r>
              <a:rPr lang="nb-NO" sz="2000" dirty="0" smtClean="0"/>
              <a:t> from</a:t>
            </a:r>
          </a:p>
          <a:p>
            <a:r>
              <a:rPr lang="nb-NO" sz="2000" dirty="0" err="1" smtClean="0"/>
              <a:t>Seismic</a:t>
            </a:r>
            <a:r>
              <a:rPr lang="nb-NO" sz="2000" dirty="0" smtClean="0"/>
              <a:t> </a:t>
            </a:r>
            <a:r>
              <a:rPr lang="nb-NO" sz="2000" dirty="0" err="1" smtClean="0"/>
              <a:t>interval</a:t>
            </a:r>
            <a:r>
              <a:rPr lang="nb-NO" sz="2000" dirty="0" smtClean="0"/>
              <a:t> </a:t>
            </a:r>
            <a:r>
              <a:rPr lang="nb-NO" sz="2000" dirty="0" err="1" smtClean="0"/>
              <a:t>velocities</a:t>
            </a:r>
            <a:endParaRPr lang="nb-NO" sz="2000" dirty="0" smtClean="0"/>
          </a:p>
          <a:p>
            <a:r>
              <a:rPr lang="nb-NO" sz="2000" dirty="0" smtClean="0"/>
              <a:t>And/or </a:t>
            </a:r>
            <a:r>
              <a:rPr lang="nb-NO" sz="2000" dirty="0" err="1" smtClean="0"/>
              <a:t>density</a:t>
            </a:r>
            <a:r>
              <a:rPr lang="nb-NO" sz="2000" dirty="0" smtClean="0"/>
              <a:t> (</a:t>
            </a:r>
            <a:r>
              <a:rPr lang="nb-NO" sz="2000" dirty="0" err="1" smtClean="0"/>
              <a:t>gravity</a:t>
            </a:r>
            <a:r>
              <a:rPr lang="nb-NO" sz="2000" dirty="0" smtClean="0"/>
              <a:t> </a:t>
            </a:r>
            <a:r>
              <a:rPr lang="nb-NO" sz="2000" dirty="0" err="1" smtClean="0"/>
              <a:t>modeling</a:t>
            </a:r>
            <a:r>
              <a:rPr lang="nb-NO" sz="2000" dirty="0" smtClean="0"/>
              <a:t>)</a:t>
            </a:r>
          </a:p>
          <a:p>
            <a:pPr marL="0" indent="0">
              <a:buNone/>
            </a:pPr>
            <a:r>
              <a:rPr lang="nb-NO" sz="2000" dirty="0" smtClean="0"/>
              <a:t>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8F3D18-4675-4745-AAD0-1E5BF558D8C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146" name="Picture 2" descr="\\statoil.net\unix_tr\Project\FEG_area\Heat_Equation\VikingGraben\png_2014\Tre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1633061"/>
            <a:ext cx="4246524" cy="317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91736" y="1885157"/>
            <a:ext cx="4925051" cy="2053787"/>
            <a:chOff x="167936" y="1630190"/>
            <a:chExt cx="4615079" cy="1924526"/>
          </a:xfrm>
        </p:grpSpPr>
        <p:pic>
          <p:nvPicPr>
            <p:cNvPr id="7" name="Picture 2" descr="\\statoil.net\unix_tr\Project\FEG_area\Heat_Equation\VikingGraben\png_2014\Model_with_Well_Projected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50" r="52594" b="50000"/>
            <a:stretch/>
          </p:blipFill>
          <p:spPr bwMode="auto">
            <a:xfrm>
              <a:off x="167936" y="1708346"/>
              <a:ext cx="4615079" cy="1846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Left Brace 7"/>
            <p:cNvSpPr/>
            <p:nvPr/>
          </p:nvSpPr>
          <p:spPr>
            <a:xfrm rot="5400000">
              <a:off x="1183539" y="1387427"/>
              <a:ext cx="156311" cy="641839"/>
            </a:xfrm>
            <a:prstGeom prst="leftBrac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eft Brace 9"/>
            <p:cNvSpPr/>
            <p:nvPr/>
          </p:nvSpPr>
          <p:spPr>
            <a:xfrm rot="5400000">
              <a:off x="2259290" y="1149876"/>
              <a:ext cx="170650" cy="1131277"/>
            </a:xfrm>
            <a:prstGeom prst="leftBrac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eft Brace 10"/>
            <p:cNvSpPr/>
            <p:nvPr/>
          </p:nvSpPr>
          <p:spPr>
            <a:xfrm rot="5400000">
              <a:off x="3301020" y="1338757"/>
              <a:ext cx="156311" cy="750277"/>
            </a:xfrm>
            <a:prstGeom prst="leftBrac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>
            <a:off x="2539947" y="1512268"/>
            <a:ext cx="0" cy="36769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868937" y="4975236"/>
            <a:ext cx="15087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err="1" smtClean="0">
                <a:latin typeface="Arial" pitchFamily="34" charset="0"/>
                <a:cs typeface="Arial" pitchFamily="34" charset="0"/>
              </a:rPr>
              <a:t>Porosity</a:t>
            </a:r>
            <a:r>
              <a:rPr lang="nb-NO" sz="1600" dirty="0" smtClean="0">
                <a:latin typeface="Arial" pitchFamily="34" charset="0"/>
                <a:cs typeface="Arial" pitchFamily="34" charset="0"/>
              </a:rPr>
              <a:t> trend:</a:t>
            </a:r>
            <a:endParaRPr lang="en-US" sz="1600" dirty="0" err="1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05" y="5440357"/>
            <a:ext cx="1552956" cy="25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18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91" y="2503745"/>
            <a:ext cx="1831363" cy="5666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Backstripping </a:t>
            </a:r>
            <a:r>
              <a:rPr lang="nb-NO" dirty="0" err="1" smtClean="0"/>
              <a:t>velocity</a:t>
            </a:r>
            <a:r>
              <a:rPr lang="nb-NO" dirty="0" smtClean="0"/>
              <a:t>, </a:t>
            </a:r>
            <a:r>
              <a:rPr lang="nb-NO" dirty="0" err="1" smtClean="0"/>
              <a:t>density</a:t>
            </a:r>
            <a:r>
              <a:rPr lang="nb-NO" dirty="0" smtClean="0"/>
              <a:t> and 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8F3D18-4675-4745-AAD0-1E5BF558D8C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170" name="Picture 2" descr="\\statoil.net\unix_tr\Project\FEG_area\Heat_Equation\VikingGraben\png_2014\BackstripUplif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521" y="1647584"/>
            <a:ext cx="3552825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statoil.net\unix_tr\Project\FEG_area\Heat_Equation\VikingGraben\HeatConductivityAndVClay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84638" y="1533288"/>
            <a:ext cx="4606271" cy="262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299673" y="1627140"/>
            <a:ext cx="245977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200" dirty="0" smtClean="0"/>
              <a:t>Present-</a:t>
            </a:r>
            <a:r>
              <a:rPr lang="nb-NO" sz="1200" dirty="0" err="1" smtClean="0"/>
              <a:t>day</a:t>
            </a:r>
            <a:r>
              <a:rPr lang="nb-NO" sz="1200" dirty="0" smtClean="0"/>
              <a:t> </a:t>
            </a:r>
            <a:r>
              <a:rPr lang="nb-NO" sz="1200" dirty="0" err="1"/>
              <a:t>t</a:t>
            </a:r>
            <a:r>
              <a:rPr lang="nb-NO" sz="1200" dirty="0" err="1" smtClean="0"/>
              <a:t>hermal</a:t>
            </a:r>
            <a:r>
              <a:rPr lang="nb-NO" sz="1200" dirty="0" smtClean="0"/>
              <a:t> </a:t>
            </a:r>
            <a:r>
              <a:rPr lang="nb-NO" sz="1200" dirty="0" err="1" smtClean="0"/>
              <a:t>conductivity</a:t>
            </a:r>
            <a:endParaRPr lang="en-US" sz="12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332285" y="1921723"/>
            <a:ext cx="0" cy="1181962"/>
          </a:xfrm>
          <a:prstGeom prst="line">
            <a:avLst/>
          </a:prstGeom>
          <a:ln w="25400">
            <a:solidFill>
              <a:srgbClr val="FF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41986" y="4397100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latin typeface="Arial" pitchFamily="34" charset="0"/>
                <a:cs typeface="Arial" pitchFamily="34" charset="0"/>
              </a:rPr>
              <a:t>F</a:t>
            </a:r>
            <a:r>
              <a:rPr lang="nb-NO" dirty="0" err="1" smtClean="0">
                <a:latin typeface="Arial" pitchFamily="34" charset="0"/>
                <a:cs typeface="Arial" pitchFamily="34" charset="0"/>
              </a:rPr>
              <a:t>rozen</a:t>
            </a:r>
            <a:endParaRPr lang="en-US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10608" y="4395135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latin typeface="Arial" pitchFamily="34" charset="0"/>
                <a:cs typeface="Arial" pitchFamily="34" charset="0"/>
              </a:rPr>
              <a:t>D</a:t>
            </a:r>
            <a:r>
              <a:rPr lang="nb-NO" dirty="0" err="1" smtClean="0">
                <a:latin typeface="Arial" pitchFamily="34" charset="0"/>
                <a:cs typeface="Arial" pitchFamily="34" charset="0"/>
              </a:rPr>
              <a:t>ecompaction</a:t>
            </a:r>
            <a:endParaRPr lang="en-US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19473" y="4969575"/>
            <a:ext cx="190469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>
                <a:latin typeface="Arial" pitchFamily="34" charset="0"/>
                <a:cs typeface="Arial" pitchFamily="34" charset="0"/>
              </a:rPr>
              <a:t>Time </a:t>
            </a:r>
            <a:r>
              <a:rPr lang="nb-NO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nb-NO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b-NO" dirty="0" err="1" smtClean="0">
                <a:latin typeface="Arial" pitchFamily="34" charset="0"/>
                <a:cs typeface="Arial" pitchFamily="34" charset="0"/>
              </a:rPr>
              <a:t>maximum</a:t>
            </a:r>
            <a:r>
              <a:rPr lang="nb-NO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b-NO" dirty="0" err="1" smtClean="0">
                <a:latin typeface="Arial" pitchFamily="34" charset="0"/>
                <a:cs typeface="Arial" pitchFamily="34" charset="0"/>
              </a:rPr>
              <a:t>burial</a:t>
            </a:r>
            <a:endParaRPr lang="en-US" dirty="0" err="1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8053755" y="3982915"/>
            <a:ext cx="26377" cy="98666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171" name="Picture 3" descr="\\statoil.net\unix_tr\Project\FEG_area\Heat_Equation\VikingGraben\png_2014\Uplift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6" r="7469"/>
          <a:stretch/>
        </p:blipFill>
        <p:spPr bwMode="auto">
          <a:xfrm>
            <a:off x="281353" y="4069250"/>
            <a:ext cx="3921370" cy="146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34117" y="5633490"/>
            <a:ext cx="50368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err="1" smtClean="0">
                <a:latin typeface="Arial" pitchFamily="34" charset="0"/>
                <a:cs typeface="Arial" pitchFamily="34" charset="0"/>
              </a:rPr>
              <a:t>Two</a:t>
            </a:r>
            <a:r>
              <a:rPr lang="nb-NO" sz="1600" dirty="0" smtClean="0">
                <a:latin typeface="Arial" pitchFamily="34" charset="0"/>
                <a:cs typeface="Arial" pitchFamily="34" charset="0"/>
              </a:rPr>
              <a:t> episodes </a:t>
            </a:r>
            <a:r>
              <a:rPr lang="nb-NO" sz="16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nb-NO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b-NO" sz="1600" dirty="0" err="1" smtClean="0">
                <a:latin typeface="Arial" pitchFamily="34" charset="0"/>
                <a:cs typeface="Arial" pitchFamily="34" charset="0"/>
              </a:rPr>
              <a:t>Neogene</a:t>
            </a:r>
            <a:r>
              <a:rPr lang="nb-NO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b-NO" sz="1600" dirty="0" err="1" smtClean="0">
                <a:latin typeface="Arial" pitchFamily="34" charset="0"/>
                <a:cs typeface="Arial" pitchFamily="34" charset="0"/>
              </a:rPr>
              <a:t>uplift</a:t>
            </a:r>
            <a:r>
              <a:rPr lang="nb-NO" sz="1600" dirty="0" smtClean="0">
                <a:latin typeface="Arial" pitchFamily="34" charset="0"/>
                <a:cs typeface="Arial" pitchFamily="34" charset="0"/>
              </a:rPr>
              <a:t> (=</a:t>
            </a:r>
            <a:r>
              <a:rPr lang="nb-NO" sz="1600" dirty="0" err="1" smtClean="0">
                <a:latin typeface="Arial" pitchFamily="34" charset="0"/>
                <a:cs typeface="Arial" pitchFamily="34" charset="0"/>
              </a:rPr>
              <a:t>erosion</a:t>
            </a:r>
            <a:r>
              <a:rPr lang="nb-NO" sz="1600" dirty="0" smtClean="0">
                <a:latin typeface="Arial" pitchFamily="34" charset="0"/>
                <a:cs typeface="Arial" pitchFamily="34" charset="0"/>
              </a:rPr>
              <a:t>) in </a:t>
            </a:r>
            <a:r>
              <a:rPr lang="nb-NO" sz="16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nb-NO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b-NO" sz="1600" dirty="0" err="1" smtClean="0">
                <a:latin typeface="Arial" pitchFamily="34" charset="0"/>
                <a:cs typeface="Arial" pitchFamily="34" charset="0"/>
              </a:rPr>
              <a:t>east</a:t>
            </a:r>
            <a:endParaRPr lang="en-US" sz="1600" dirty="0" err="1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14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Viking Graben: </a:t>
            </a:r>
            <a:r>
              <a:rPr lang="nb-NO" dirty="0" smtClean="0"/>
              <a:t>Basal </a:t>
            </a:r>
            <a:r>
              <a:rPr lang="nb-NO" dirty="0" err="1" smtClean="0"/>
              <a:t>heatflow</a:t>
            </a:r>
            <a:r>
              <a:rPr lang="nb-NO" dirty="0" smtClean="0"/>
              <a:t> </a:t>
            </a:r>
            <a:r>
              <a:rPr lang="nb-NO" dirty="0" err="1" smtClean="0"/>
              <a:t>history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8F3D18-4675-4745-AAD0-1E5BF558D8C9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60840" y="1280989"/>
            <a:ext cx="4368760" cy="3924455"/>
            <a:chOff x="260840" y="1280989"/>
            <a:chExt cx="4485785" cy="4029578"/>
          </a:xfrm>
        </p:grpSpPr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9581467"/>
                </p:ext>
              </p:extLst>
            </p:nvPr>
          </p:nvGraphicFramePr>
          <p:xfrm>
            <a:off x="269875" y="1280989"/>
            <a:ext cx="4476750" cy="1987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55" name="Photo Editor Photo" r:id="rId3" imgW="9523810" imgH="4229690" progId="MSPhotoEd.3">
                    <p:embed/>
                  </p:oleObj>
                </mc:Choice>
                <mc:Fallback>
                  <p:oleObj name="Photo Editor Photo" r:id="rId3" imgW="9523810" imgH="4229690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875" y="1280989"/>
                          <a:ext cx="4476750" cy="1987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42436745"/>
                </p:ext>
              </p:extLst>
            </p:nvPr>
          </p:nvGraphicFramePr>
          <p:xfrm>
            <a:off x="260840" y="2303106"/>
            <a:ext cx="4476750" cy="1987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56" name="Photo Editor Photo" r:id="rId5" imgW="9523810" imgH="4229690" progId="MSPhotoEd.3">
                    <p:embed/>
                  </p:oleObj>
                </mc:Choice>
                <mc:Fallback>
                  <p:oleObj name="Photo Editor Photo" r:id="rId5" imgW="9523810" imgH="4229690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840" y="2303106"/>
                          <a:ext cx="4476750" cy="1987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29517367"/>
                </p:ext>
              </p:extLst>
            </p:nvPr>
          </p:nvGraphicFramePr>
          <p:xfrm>
            <a:off x="269628" y="3323017"/>
            <a:ext cx="4476750" cy="1987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57" name="Photo Editor Photo" r:id="rId7" imgW="9523810" imgH="4229690" progId="MSPhotoEd.3">
                    <p:embed/>
                  </p:oleObj>
                </mc:Choice>
                <mc:Fallback>
                  <p:oleObj name="Photo Editor Photo" r:id="rId7" imgW="9523810" imgH="4229690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628" y="3323017"/>
                          <a:ext cx="4476750" cy="1987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TextBox 18"/>
          <p:cNvSpPr txBox="1"/>
          <p:nvPr/>
        </p:nvSpPr>
        <p:spPr>
          <a:xfrm>
            <a:off x="791299" y="5182266"/>
            <a:ext cx="3344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>
                <a:latin typeface="Arial" pitchFamily="34" charset="0"/>
                <a:cs typeface="Arial" pitchFamily="34" charset="0"/>
              </a:rPr>
              <a:t>Tectonic</a:t>
            </a:r>
            <a:r>
              <a:rPr lang="nb-NO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b-NO" dirty="0" err="1" smtClean="0">
                <a:latin typeface="Arial" pitchFamily="34" charset="0"/>
                <a:cs typeface="Arial" pitchFamily="34" charset="0"/>
              </a:rPr>
              <a:t>restoration</a:t>
            </a:r>
            <a:r>
              <a:rPr lang="nb-NO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β</a:t>
            </a:r>
            <a:r>
              <a:rPr lang="nb-NO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nb-NO" dirty="0" err="1" smtClean="0">
                <a:latin typeface="Arial" pitchFamily="34" charset="0"/>
                <a:cs typeface="Arial" pitchFamily="34" charset="0"/>
              </a:rPr>
              <a:t>factors</a:t>
            </a:r>
            <a:endParaRPr lang="en-US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63366" y="188473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>
                <a:latin typeface="Arial" pitchFamily="34" charset="0"/>
                <a:cs typeface="Arial" pitchFamily="34" charset="0"/>
              </a:rPr>
              <a:t>0 </a:t>
            </a:r>
            <a:r>
              <a:rPr lang="nb-NO" sz="1400" dirty="0" err="1" smtClean="0">
                <a:latin typeface="Arial" pitchFamily="34" charset="0"/>
                <a:cs typeface="Arial" pitchFamily="34" charset="0"/>
              </a:rPr>
              <a:t>Ma</a:t>
            </a:r>
            <a:endParaRPr lang="en-US" sz="14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07533" y="2871572"/>
            <a:ext cx="740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>
                <a:latin typeface="Arial" pitchFamily="34" charset="0"/>
                <a:cs typeface="Arial" pitchFamily="34" charset="0"/>
              </a:rPr>
              <a:t>-65 </a:t>
            </a:r>
            <a:r>
              <a:rPr lang="nb-NO" sz="1400" dirty="0" err="1" smtClean="0">
                <a:latin typeface="Arial" pitchFamily="34" charset="0"/>
                <a:cs typeface="Arial" pitchFamily="34" charset="0"/>
              </a:rPr>
              <a:t>Ma</a:t>
            </a:r>
            <a:endParaRPr lang="en-US" sz="14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13244" y="3876825"/>
            <a:ext cx="840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>
                <a:latin typeface="Arial" pitchFamily="34" charset="0"/>
                <a:cs typeface="Arial" pitchFamily="34" charset="0"/>
              </a:rPr>
              <a:t>-165 </a:t>
            </a:r>
            <a:r>
              <a:rPr lang="nb-NO" sz="1400" dirty="0" err="1" smtClean="0">
                <a:latin typeface="Arial" pitchFamily="34" charset="0"/>
                <a:cs typeface="Arial" pitchFamily="34" charset="0"/>
              </a:rPr>
              <a:t>Ma</a:t>
            </a:r>
            <a:endParaRPr lang="en-US" sz="1400" dirty="0" err="1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801" y="1386927"/>
            <a:ext cx="2104338" cy="1361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377" y="1412495"/>
            <a:ext cx="2135276" cy="139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178550" y="2829600"/>
            <a:ext cx="15488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err="1" smtClean="0">
                <a:latin typeface="Arial" pitchFamily="34" charset="0"/>
                <a:cs typeface="Arial" pitchFamily="34" charset="0"/>
              </a:rPr>
              <a:t>Crustal</a:t>
            </a:r>
            <a:r>
              <a:rPr lang="nb-NO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b-NO" sz="1400" dirty="0" err="1" smtClean="0">
                <a:latin typeface="Arial" pitchFamily="34" charset="0"/>
                <a:cs typeface="Arial" pitchFamily="34" charset="0"/>
              </a:rPr>
              <a:t>thickness</a:t>
            </a:r>
            <a:endParaRPr lang="en-US" sz="14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89990" y="2829600"/>
            <a:ext cx="1350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>
                <a:latin typeface="Arial" pitchFamily="34" charset="0"/>
                <a:cs typeface="Arial" pitchFamily="34" charset="0"/>
              </a:rPr>
              <a:t>Basal </a:t>
            </a:r>
            <a:r>
              <a:rPr lang="nb-NO" sz="1400" dirty="0" err="1" smtClean="0">
                <a:latin typeface="Arial" pitchFamily="34" charset="0"/>
                <a:cs typeface="Arial" pitchFamily="34" charset="0"/>
              </a:rPr>
              <a:t>heatflow</a:t>
            </a:r>
            <a:endParaRPr lang="en-US" sz="14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83454" y="5681060"/>
            <a:ext cx="3027746" cy="35973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2">
                <a:lumMod val="50000"/>
              </a:schemeClr>
            </a:solidFill>
          </a:ln>
        </p:spPr>
        <p:txBody>
          <a:bodyPr wrap="none" rtlCol="0">
            <a:noAutofit/>
          </a:bodyPr>
          <a:lstStyle/>
          <a:p>
            <a:r>
              <a:rPr lang="nb-NO" sz="1400" dirty="0" smtClean="0">
                <a:latin typeface="Arial" pitchFamily="34" charset="0"/>
                <a:cs typeface="Arial" pitchFamily="34" charset="0"/>
              </a:rPr>
              <a:t>Rune Kyrkjebø (1999); </a:t>
            </a:r>
            <a:r>
              <a:rPr lang="nb-NO" sz="1400" dirty="0" err="1" smtClean="0">
                <a:latin typeface="Arial" pitchFamily="34" charset="0"/>
                <a:cs typeface="Arial" pitchFamily="34" charset="0"/>
              </a:rPr>
              <a:t>PhD</a:t>
            </a:r>
            <a:r>
              <a:rPr lang="nb-NO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b-NO" sz="1400" dirty="0" err="1" smtClean="0">
                <a:latin typeface="Arial" pitchFamily="34" charset="0"/>
                <a:cs typeface="Arial" pitchFamily="34" charset="0"/>
              </a:rPr>
              <a:t>Thesis</a:t>
            </a:r>
            <a:endParaRPr lang="en-US" sz="1400" dirty="0" err="1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9" name="Picture 213" descr="\\statoil.net\unix_tr\Project\FEG_area\Heat_Equation\VikingGraben\BasalHeatflow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9"/>
          <a:stretch/>
        </p:blipFill>
        <p:spPr bwMode="auto">
          <a:xfrm>
            <a:off x="4964735" y="3317581"/>
            <a:ext cx="3859117" cy="269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2124075" y="4318799"/>
            <a:ext cx="4763" cy="4619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571781" y="4318799"/>
            <a:ext cx="4763" cy="461963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195718" y="4318799"/>
            <a:ext cx="4763" cy="4619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85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400"/>
            <a:ext cx="9231440" cy="693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 rot="966994">
            <a:off x="5240289" y="4341065"/>
            <a:ext cx="2217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Heatflow</a:t>
            </a:r>
            <a:r>
              <a:rPr lang="nb-NO" dirty="0" smtClean="0"/>
              <a:t> at z=10km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13" y="194399"/>
            <a:ext cx="3533775" cy="770925"/>
          </a:xfrm>
        </p:spPr>
        <p:txBody>
          <a:bodyPr/>
          <a:lstStyle/>
          <a:p>
            <a:r>
              <a:rPr lang="nb-NO" sz="2400" dirty="0" err="1" smtClean="0">
                <a:solidFill>
                  <a:schemeClr val="bg1"/>
                </a:solidFill>
              </a:rPr>
              <a:t>Seismic</a:t>
            </a:r>
            <a:r>
              <a:rPr lang="nb-NO" sz="2400" dirty="0" smtClean="0">
                <a:solidFill>
                  <a:schemeClr val="bg1"/>
                </a:solidFill>
              </a:rPr>
              <a:t> </a:t>
            </a:r>
            <a:r>
              <a:rPr lang="nb-NO" sz="2400" dirty="0" err="1" smtClean="0">
                <a:solidFill>
                  <a:schemeClr val="bg1"/>
                </a:solidFill>
              </a:rPr>
              <a:t>velocity</a:t>
            </a:r>
            <a:r>
              <a:rPr lang="nb-NO" sz="2400" dirty="0" smtClean="0">
                <a:solidFill>
                  <a:schemeClr val="bg1"/>
                </a:solidFill>
              </a:rPr>
              <a:t> and </a:t>
            </a:r>
            <a:r>
              <a:rPr lang="nb-NO" sz="2400" dirty="0" err="1" smtClean="0">
                <a:solidFill>
                  <a:schemeClr val="bg1"/>
                </a:solidFill>
              </a:rPr>
              <a:t>heatflow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9378182">
            <a:off x="-235967" y="2273489"/>
            <a:ext cx="4132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-170 </a:t>
            </a:r>
            <a:r>
              <a:rPr lang="nb-NO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r>
              <a:rPr lang="nb-N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nb-NO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Geological</a:t>
            </a:r>
            <a:r>
              <a:rPr lang="nb-N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Time          0 </a:t>
            </a:r>
            <a:r>
              <a:rPr lang="nb-NO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01904" y="2154766"/>
            <a:ext cx="790574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68" t="33581" b="32837"/>
          <a:stretch/>
        </p:blipFill>
        <p:spPr bwMode="auto">
          <a:xfrm>
            <a:off x="135299" y="4299765"/>
            <a:ext cx="829501" cy="2266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40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400"/>
            <a:ext cx="9231440" cy="693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19378182">
            <a:off x="-235967" y="2273489"/>
            <a:ext cx="4132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-170 </a:t>
            </a:r>
            <a:r>
              <a:rPr lang="nb-NO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r>
              <a:rPr lang="nb-N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nb-NO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Geological</a:t>
            </a:r>
            <a:r>
              <a:rPr lang="nb-N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Time          0 </a:t>
            </a:r>
            <a:r>
              <a:rPr lang="nb-NO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966994">
            <a:off x="5406969" y="4341065"/>
            <a:ext cx="188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Temp at z=10km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01904" y="2154766"/>
            <a:ext cx="790574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478" y="4236507"/>
            <a:ext cx="800050" cy="2291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13" y="194399"/>
            <a:ext cx="3757987" cy="770925"/>
          </a:xfrm>
        </p:spPr>
        <p:txBody>
          <a:bodyPr/>
          <a:lstStyle/>
          <a:p>
            <a:r>
              <a:rPr lang="nb-NO" sz="2400" dirty="0" err="1" smtClean="0">
                <a:solidFill>
                  <a:schemeClr val="bg1"/>
                </a:solidFill>
              </a:rPr>
              <a:t>Seismic</a:t>
            </a:r>
            <a:r>
              <a:rPr lang="nb-NO" sz="2400" dirty="0" smtClean="0">
                <a:solidFill>
                  <a:schemeClr val="bg1"/>
                </a:solidFill>
              </a:rPr>
              <a:t> </a:t>
            </a:r>
            <a:r>
              <a:rPr lang="nb-NO" sz="2400" dirty="0" err="1" smtClean="0">
                <a:solidFill>
                  <a:schemeClr val="bg1"/>
                </a:solidFill>
              </a:rPr>
              <a:t>velocity</a:t>
            </a:r>
            <a:r>
              <a:rPr lang="nb-NO" sz="2400" dirty="0" smtClean="0">
                <a:solidFill>
                  <a:schemeClr val="bg1"/>
                </a:solidFill>
              </a:rPr>
              <a:t> and </a:t>
            </a:r>
            <a:r>
              <a:rPr lang="nb-NO" sz="2400" dirty="0" err="1" smtClean="0">
                <a:solidFill>
                  <a:schemeClr val="bg1"/>
                </a:solidFill>
              </a:rPr>
              <a:t>temperature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34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Thermal</a:t>
            </a:r>
            <a:r>
              <a:rPr lang="nb-NO" dirty="0" smtClean="0"/>
              <a:t> </a:t>
            </a:r>
            <a:r>
              <a:rPr lang="nb-NO" dirty="0" err="1" smtClean="0"/>
              <a:t>modeling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sz="2800" dirty="0" err="1" smtClean="0"/>
              <a:t>Projected</a:t>
            </a:r>
            <a:r>
              <a:rPr lang="nb-NO" sz="2800" dirty="0" smtClean="0"/>
              <a:t> </a:t>
            </a:r>
            <a:r>
              <a:rPr lang="nb-NO" sz="2800" dirty="0" err="1" smtClean="0"/>
              <a:t>well</a:t>
            </a:r>
            <a:r>
              <a:rPr lang="nb-NO" sz="2800" dirty="0" smtClean="0"/>
              <a:t> 35/11-7 (500m </a:t>
            </a:r>
            <a:r>
              <a:rPr lang="nb-NO" sz="2800" dirty="0" err="1" smtClean="0"/>
              <a:t>uplift</a:t>
            </a:r>
            <a:r>
              <a:rPr lang="nb-NO" sz="2800" dirty="0" smtClean="0"/>
              <a:t>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8F3D18-4675-4745-AAD0-1E5BF558D8C9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" name="Picture 2" descr="\\statoil.net\unix_tr\Project\FEG_area\Heat_Equation\VikingGraben\png_2014\Model_with_Well_Projecte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0" t="5819" r="57600" b="50000"/>
          <a:stretch/>
        </p:blipFill>
        <p:spPr bwMode="auto">
          <a:xfrm>
            <a:off x="5812596" y="146927"/>
            <a:ext cx="3331404" cy="135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8370255" y="173303"/>
            <a:ext cx="0" cy="1092788"/>
          </a:xfrm>
          <a:prstGeom prst="line">
            <a:avLst/>
          </a:prstGeom>
          <a:ln w="25400">
            <a:solidFill>
              <a:srgbClr val="FF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218" name="Picture 2" descr="\\statoil.net\unix_tr\Project\FEG_area\BarentsTemperaturesReport\eage_abstract_2014\png\HeatFlow_2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1512000"/>
            <a:ext cx="2923154" cy="215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\\statoil.net\unix_tr\Project\FEG_area\BarentsTemperaturesReport\eage_abstract_2014\png\HeatCond_2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3780000"/>
            <a:ext cx="2923154" cy="215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\\statoil.net\unix_tr\Project\FEG_area\BarentsTemperaturesReport\eage_abstract_2014\png\THist_2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000" y="2160000"/>
            <a:ext cx="4009633" cy="291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19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Comparison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well</a:t>
            </a:r>
            <a:r>
              <a:rPr lang="nb-NO" dirty="0" smtClean="0"/>
              <a:t> 35/11-7 </a:t>
            </a:r>
            <a:br>
              <a:rPr lang="nb-NO" dirty="0" smtClean="0"/>
            </a:br>
            <a:r>
              <a:rPr lang="nb-NO" dirty="0" smtClean="0"/>
              <a:t>Troll area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8F3D18-4675-4745-AAD0-1E5BF558D8C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68747" y="5723813"/>
            <a:ext cx="3068340" cy="830997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sz="1600" dirty="0" smtClean="0">
                <a:latin typeface="Arial" pitchFamily="34" charset="0"/>
                <a:cs typeface="Arial" pitchFamily="34" charset="0"/>
              </a:rPr>
              <a:t>____ Time dependent: </a:t>
            </a:r>
            <a:r>
              <a:rPr lang="nb-NO" sz="1600" dirty="0" err="1" smtClean="0">
                <a:latin typeface="Arial" pitchFamily="34" charset="0"/>
                <a:cs typeface="Arial" pitchFamily="34" charset="0"/>
              </a:rPr>
              <a:t>Seismic</a:t>
            </a:r>
            <a:endParaRPr lang="nb-NO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nb-NO" sz="1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____ Steady </a:t>
            </a:r>
            <a:r>
              <a:rPr lang="nb-NO" sz="16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state</a:t>
            </a:r>
            <a:r>
              <a:rPr lang="nb-NO" sz="1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nb-NO" sz="16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Seismic</a:t>
            </a:r>
            <a:endParaRPr lang="nb-NO" sz="16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b-NO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____ Steady </a:t>
            </a:r>
            <a:r>
              <a:rPr lang="nb-NO" sz="1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state</a:t>
            </a:r>
            <a:r>
              <a:rPr lang="nb-NO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nb-NO" sz="1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Well</a:t>
            </a:r>
            <a:r>
              <a:rPr lang="nb-NO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log</a:t>
            </a:r>
            <a:endParaRPr lang="nb-NO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\\statoil.net\unix_tr\Project\FEG_area\BarentsTemperaturesReport\eage_abstract_2014\png\FramWellResul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52" y="1501406"/>
            <a:ext cx="7844933" cy="405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statoil.net\unix_tr\Project\FEG_area\Heat_Equation\VikingGraben\png_2014\Model_with_Well_Projecte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0" t="5819" r="57600" b="50000"/>
          <a:stretch/>
        </p:blipFill>
        <p:spPr bwMode="auto">
          <a:xfrm>
            <a:off x="5776596" y="38927"/>
            <a:ext cx="3331404" cy="135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8350340" y="108502"/>
            <a:ext cx="0" cy="395497"/>
          </a:xfrm>
          <a:prstGeom prst="line">
            <a:avLst/>
          </a:prstGeom>
          <a:ln w="25400">
            <a:solidFill>
              <a:srgbClr val="FF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81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\\statoil.net\unix_tr\Project\FEG_area\Heat_Equation\VikingGraben\png_2014\Model_with_Well_Projecte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0" t="5819" r="57600" b="50000"/>
          <a:stretch/>
        </p:blipFill>
        <p:spPr bwMode="auto">
          <a:xfrm>
            <a:off x="5776596" y="38927"/>
            <a:ext cx="3331404" cy="135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Comparison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well</a:t>
            </a:r>
            <a:r>
              <a:rPr lang="nb-NO" dirty="0" smtClean="0"/>
              <a:t> 34/11-2S</a:t>
            </a:r>
            <a:r>
              <a:rPr lang="nb-NO" dirty="0"/>
              <a:t/>
            </a:r>
            <a:br>
              <a:rPr lang="nb-NO" dirty="0"/>
            </a:br>
            <a:r>
              <a:rPr lang="nb-NO" dirty="0" err="1" smtClean="0"/>
              <a:t>Kvitebjørn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8F3D18-4675-4745-AAD0-1E5BF558D8C9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242" name="Picture 2" descr="\\statoil.net\unix_tr\Project\FEG_area\BarentsTemperaturesReport\eage_abstract_2014\png\KvitebWellResul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15" y="1506695"/>
            <a:ext cx="7844933" cy="405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68747" y="5723813"/>
            <a:ext cx="3068340" cy="830997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sz="1600" dirty="0" smtClean="0">
                <a:latin typeface="Arial" pitchFamily="34" charset="0"/>
                <a:cs typeface="Arial" pitchFamily="34" charset="0"/>
              </a:rPr>
              <a:t>____ Time dependent: </a:t>
            </a:r>
            <a:r>
              <a:rPr lang="nb-NO" sz="1600" dirty="0" err="1" smtClean="0">
                <a:latin typeface="Arial" pitchFamily="34" charset="0"/>
                <a:cs typeface="Arial" pitchFamily="34" charset="0"/>
              </a:rPr>
              <a:t>Seismic</a:t>
            </a:r>
            <a:endParaRPr lang="nb-NO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nb-NO" sz="1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____ Steady </a:t>
            </a:r>
            <a:r>
              <a:rPr lang="nb-NO" sz="16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state</a:t>
            </a:r>
            <a:r>
              <a:rPr lang="nb-NO" sz="1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nb-NO" sz="16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Seismic</a:t>
            </a:r>
            <a:endParaRPr lang="nb-NO" sz="16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b-NO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____ Steady </a:t>
            </a:r>
            <a:r>
              <a:rPr lang="nb-NO" sz="1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state</a:t>
            </a:r>
            <a:r>
              <a:rPr lang="nb-NO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nb-NO" sz="1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Well</a:t>
            </a:r>
            <a:r>
              <a:rPr lang="nb-NO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log</a:t>
            </a:r>
            <a:endParaRPr lang="nb-NO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709540" y="108502"/>
            <a:ext cx="0" cy="481898"/>
          </a:xfrm>
          <a:prstGeom prst="line">
            <a:avLst/>
          </a:prstGeom>
          <a:ln w="25400">
            <a:solidFill>
              <a:srgbClr val="FF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16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Viking Graben: </a:t>
            </a:r>
            <a:br>
              <a:rPr lang="nb-NO" dirty="0" smtClean="0"/>
            </a:br>
            <a:r>
              <a:rPr lang="nb-NO" dirty="0" err="1" smtClean="0"/>
              <a:t>Thermal</a:t>
            </a:r>
            <a:r>
              <a:rPr lang="nb-NO" dirty="0" smtClean="0"/>
              <a:t> </a:t>
            </a:r>
            <a:r>
              <a:rPr lang="nb-NO" dirty="0" err="1" smtClean="0"/>
              <a:t>equilibrium</a:t>
            </a:r>
            <a:r>
              <a:rPr lang="nb-NO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8F3D18-4675-4745-AAD0-1E5BF558D8C9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2292" name="Picture 4" descr="\\statoil.net\unix_tr\Project\FEG_area\Heat_Equation\VikingGraben\png_2014\Panels_14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" t="48394" r="35634" b="3053"/>
          <a:stretch/>
        </p:blipFill>
        <p:spPr bwMode="auto">
          <a:xfrm>
            <a:off x="31038" y="3672811"/>
            <a:ext cx="5838092" cy="218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\\statoil.net\unix_tr\Project\FEG_area\Heat_Equation\VikingGraben\png_2014\Panels_20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" t="48394" r="35634" b="3053"/>
          <a:stretch/>
        </p:blipFill>
        <p:spPr bwMode="auto">
          <a:xfrm>
            <a:off x="21011" y="1413267"/>
            <a:ext cx="5838092" cy="218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statoil.net\unix_tr\Project\FEG_area\Heat_Equation\VikingGraben\png_2014\Model_with_Well_Projecte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0" t="5819" r="57600" b="50000"/>
          <a:stretch/>
        </p:blipFill>
        <p:spPr bwMode="auto">
          <a:xfrm>
            <a:off x="5812596" y="146927"/>
            <a:ext cx="3331404" cy="135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16800" y="1578577"/>
            <a:ext cx="30597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>
                <a:latin typeface="Arial" pitchFamily="34" charset="0"/>
                <a:cs typeface="Arial" pitchFamily="34" charset="0"/>
              </a:rPr>
              <a:t>Projected</a:t>
            </a:r>
            <a:r>
              <a:rPr lang="nb-NO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b-NO" dirty="0" err="1" smtClean="0">
                <a:latin typeface="Arial" pitchFamily="34" charset="0"/>
                <a:cs typeface="Arial" pitchFamily="34" charset="0"/>
              </a:rPr>
              <a:t>well</a:t>
            </a:r>
            <a:r>
              <a:rPr lang="nb-NO" dirty="0" smtClean="0">
                <a:latin typeface="Arial" pitchFamily="34" charset="0"/>
                <a:cs typeface="Arial" pitchFamily="34" charset="0"/>
              </a:rPr>
              <a:t> 35/11-7: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>
                <a:latin typeface="Arial" pitchFamily="34" charset="0"/>
                <a:cs typeface="Arial" pitchFamily="34" charset="0"/>
              </a:rPr>
              <a:t>Aproximately</a:t>
            </a:r>
            <a:r>
              <a:rPr lang="nb-NO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b-NO" dirty="0" err="1" smtClean="0">
                <a:latin typeface="Arial" pitchFamily="34" charset="0"/>
                <a:cs typeface="Arial" pitchFamily="34" charset="0"/>
              </a:rPr>
              <a:t>thermal</a:t>
            </a:r>
            <a:r>
              <a:rPr lang="nb-NO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b-NO" dirty="0" err="1" smtClean="0">
                <a:latin typeface="Arial" pitchFamily="34" charset="0"/>
                <a:cs typeface="Arial" pitchFamily="34" charset="0"/>
              </a:rPr>
              <a:t>equilibrium</a:t>
            </a:r>
            <a:endParaRPr lang="nb-NO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>
                <a:latin typeface="Arial" pitchFamily="34" charset="0"/>
                <a:cs typeface="Arial" pitchFamily="34" charset="0"/>
              </a:rPr>
              <a:t>Neogene</a:t>
            </a:r>
            <a:r>
              <a:rPr lang="nb-NO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b-NO" dirty="0" err="1" smtClean="0">
                <a:latin typeface="Arial" pitchFamily="34" charset="0"/>
                <a:cs typeface="Arial" pitchFamily="34" charset="0"/>
              </a:rPr>
              <a:t>uplift</a:t>
            </a:r>
            <a:r>
              <a:rPr lang="nb-NO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nb-NO" dirty="0" err="1" smtClean="0">
                <a:latin typeface="Arial" pitchFamily="34" charset="0"/>
                <a:cs typeface="Arial" pitchFamily="34" charset="0"/>
              </a:rPr>
              <a:t>erosion</a:t>
            </a:r>
            <a:r>
              <a:rPr lang="nb-NO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7074" y="3713919"/>
            <a:ext cx="34118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>
                <a:latin typeface="Arial" pitchFamily="34" charset="0"/>
                <a:cs typeface="Arial" pitchFamily="34" charset="0"/>
              </a:rPr>
              <a:t>Projected</a:t>
            </a:r>
            <a:r>
              <a:rPr lang="nb-NO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b-NO" dirty="0" err="1" smtClean="0">
                <a:latin typeface="Arial" pitchFamily="34" charset="0"/>
                <a:cs typeface="Arial" pitchFamily="34" charset="0"/>
              </a:rPr>
              <a:t>well</a:t>
            </a:r>
            <a:r>
              <a:rPr lang="nb-NO" dirty="0" smtClean="0">
                <a:latin typeface="Arial" pitchFamily="34" charset="0"/>
                <a:cs typeface="Arial" pitchFamily="34" charset="0"/>
              </a:rPr>
              <a:t> 34/11-2S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" pitchFamily="34" charset="0"/>
                <a:cs typeface="Arial" pitchFamily="34" charset="0"/>
              </a:rPr>
              <a:t>Not in </a:t>
            </a:r>
            <a:r>
              <a:rPr lang="nb-NO" dirty="0" err="1" smtClean="0">
                <a:latin typeface="Arial" pitchFamily="34" charset="0"/>
                <a:cs typeface="Arial" pitchFamily="34" charset="0"/>
              </a:rPr>
              <a:t>thermal</a:t>
            </a:r>
            <a:r>
              <a:rPr lang="nb-NO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b-NO" dirty="0" err="1" smtClean="0">
                <a:latin typeface="Arial" pitchFamily="34" charset="0"/>
                <a:cs typeface="Arial" pitchFamily="34" charset="0"/>
              </a:rPr>
              <a:t>equilibrium</a:t>
            </a:r>
            <a:endParaRPr lang="nb-NO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>
                <a:latin typeface="Arial" pitchFamily="34" charset="0"/>
                <a:cs typeface="Arial" pitchFamily="34" charset="0"/>
              </a:rPr>
              <a:t>Neogene</a:t>
            </a:r>
            <a:r>
              <a:rPr lang="nb-NO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b-NO" dirty="0" err="1" smtClean="0">
                <a:latin typeface="Arial" pitchFamily="34" charset="0"/>
                <a:cs typeface="Arial" pitchFamily="34" charset="0"/>
              </a:rPr>
              <a:t>sedimentation</a:t>
            </a:r>
            <a:endParaRPr lang="nb-NO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>
                <a:latin typeface="Arial" pitchFamily="34" charset="0"/>
                <a:cs typeface="Arial" pitchFamily="34" charset="0"/>
              </a:rPr>
              <a:t>Pliocene</a:t>
            </a:r>
            <a:r>
              <a:rPr lang="nb-NO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b-NO" dirty="0" err="1" smtClean="0">
                <a:latin typeface="Arial" pitchFamily="34" charset="0"/>
                <a:cs typeface="Arial" pitchFamily="34" charset="0"/>
              </a:rPr>
              <a:t>sed.rate</a:t>
            </a:r>
            <a:r>
              <a:rPr lang="nb-NO" dirty="0" smtClean="0">
                <a:latin typeface="Arial" pitchFamily="34" charset="0"/>
                <a:cs typeface="Arial" pitchFamily="34" charset="0"/>
              </a:rPr>
              <a:t>: 170 m/</a:t>
            </a:r>
            <a:r>
              <a:rPr lang="nb-NO" dirty="0" err="1" smtClean="0">
                <a:latin typeface="Arial" pitchFamily="34" charset="0"/>
                <a:cs typeface="Arial" pitchFamily="34" charset="0"/>
              </a:rPr>
              <a:t>Ma</a:t>
            </a:r>
            <a:endParaRPr lang="nb-NO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46070" y="5851859"/>
            <a:ext cx="2249334" cy="58477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sz="1600" dirty="0" smtClean="0">
                <a:latin typeface="Arial" pitchFamily="34" charset="0"/>
                <a:cs typeface="Arial" pitchFamily="34" charset="0"/>
              </a:rPr>
              <a:t>____ Time dependent</a:t>
            </a:r>
          </a:p>
          <a:p>
            <a:r>
              <a:rPr lang="nb-NO" sz="1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____ Steady </a:t>
            </a:r>
            <a:r>
              <a:rPr lang="nb-NO" sz="16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state</a:t>
            </a:r>
            <a:endParaRPr lang="nb-NO" sz="16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06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0"/>
          <a:stretch/>
        </p:blipFill>
        <p:spPr bwMode="auto">
          <a:xfrm>
            <a:off x="3571861" y="1414463"/>
            <a:ext cx="5329250" cy="376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en-US" dirty="0" smtClean="0"/>
              <a:t/>
            </a:r>
            <a:br>
              <a:rPr lang="nb-NO" altLang="en-US" dirty="0" smtClean="0"/>
            </a:br>
            <a:r>
              <a:rPr lang="nb-NO" altLang="en-US" dirty="0"/>
              <a:t/>
            </a:r>
            <a:br>
              <a:rPr lang="nb-NO" altLang="en-US" dirty="0"/>
            </a:br>
            <a:r>
              <a:rPr lang="nb-NO" altLang="en-US" dirty="0" err="1" smtClean="0"/>
              <a:t>Synthetic</a:t>
            </a:r>
            <a:r>
              <a:rPr lang="nb-NO" altLang="en-US" dirty="0" smtClean="0"/>
              <a:t> </a:t>
            </a:r>
            <a:r>
              <a:rPr lang="nb-NO" altLang="en-US" dirty="0" err="1" smtClean="0"/>
              <a:t>example</a:t>
            </a:r>
            <a:r>
              <a:rPr lang="nb-NO" altLang="en-US" dirty="0" smtClean="0"/>
              <a:t>: </a:t>
            </a:r>
            <a:r>
              <a:rPr lang="nb-NO" altLang="en-US" dirty="0" err="1" smtClean="0"/>
              <a:t>Generic</a:t>
            </a:r>
            <a:r>
              <a:rPr lang="nb-NO" altLang="en-US" dirty="0" smtClean="0"/>
              <a:t> </a:t>
            </a:r>
            <a:r>
              <a:rPr lang="nb-NO" altLang="en-US" dirty="0" err="1"/>
              <a:t>e</a:t>
            </a:r>
            <a:r>
              <a:rPr lang="nb-NO" altLang="en-US" dirty="0" err="1" smtClean="0"/>
              <a:t>ffects</a:t>
            </a:r>
            <a:r>
              <a:rPr lang="nb-NO" altLang="en-US" dirty="0" smtClean="0"/>
              <a:t> </a:t>
            </a:r>
            <a:r>
              <a:rPr lang="nb-NO" altLang="en-US" dirty="0" err="1" smtClean="0"/>
              <a:t>of</a:t>
            </a:r>
            <a:r>
              <a:rPr lang="nb-NO" altLang="en-US" dirty="0" smtClean="0"/>
              <a:t> </a:t>
            </a:r>
            <a:r>
              <a:rPr lang="nb-NO" altLang="en-US" dirty="0" err="1" smtClean="0"/>
              <a:t>subsidence</a:t>
            </a:r>
            <a:r>
              <a:rPr lang="nb-NO" altLang="en-US" dirty="0" smtClean="0"/>
              <a:t> (</a:t>
            </a:r>
            <a:r>
              <a:rPr lang="nb-NO" altLang="en-US" dirty="0" err="1" smtClean="0"/>
              <a:t>sedimentation</a:t>
            </a:r>
            <a:r>
              <a:rPr lang="nb-NO" altLang="en-US" dirty="0" smtClean="0"/>
              <a:t>) and </a:t>
            </a:r>
            <a:r>
              <a:rPr lang="nb-NO" altLang="en-US" dirty="0" err="1" smtClean="0"/>
              <a:t>uplift</a:t>
            </a:r>
            <a:r>
              <a:rPr lang="nb-NO" altLang="en-US" dirty="0" smtClean="0"/>
              <a:t> </a:t>
            </a:r>
            <a:endParaRPr lang="en-US" altLang="en-US" dirty="0" smtClean="0"/>
          </a:p>
        </p:txBody>
      </p:sp>
      <p:sp>
        <p:nvSpPr>
          <p:cNvPr id="56326" name="TextBox 6"/>
          <p:cNvSpPr txBox="1">
            <a:spLocks noChangeArrowheads="1"/>
          </p:cNvSpPr>
          <p:nvPr/>
        </p:nvSpPr>
        <p:spPr bwMode="auto">
          <a:xfrm>
            <a:off x="6010262" y="5230825"/>
            <a:ext cx="2392363" cy="73818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b-NO" altLang="en-US" sz="1400" b="1" dirty="0"/>
              <a:t>Black: </a:t>
            </a:r>
            <a:r>
              <a:rPr lang="nb-NO" altLang="en-US" sz="1400" b="1" dirty="0" smtClean="0"/>
              <a:t>Reference (steady)</a:t>
            </a:r>
            <a:endParaRPr lang="nb-NO" altLang="en-US" sz="1400" b="1" dirty="0"/>
          </a:p>
          <a:p>
            <a:pPr eaLnBrk="1" hangingPunct="1"/>
            <a:r>
              <a:rPr lang="nb-NO" altLang="en-US" sz="1400" b="1" dirty="0">
                <a:solidFill>
                  <a:srgbClr val="FF0000"/>
                </a:solidFill>
              </a:rPr>
              <a:t>Red: </a:t>
            </a:r>
            <a:r>
              <a:rPr lang="nb-NO" altLang="en-US" sz="1400" b="1" dirty="0" err="1">
                <a:solidFill>
                  <a:srgbClr val="FF0000"/>
                </a:solidFill>
              </a:rPr>
              <a:t>Subsidence</a:t>
            </a:r>
            <a:r>
              <a:rPr lang="nb-NO" altLang="en-US" sz="1400" b="1" dirty="0">
                <a:solidFill>
                  <a:srgbClr val="FF0000"/>
                </a:solidFill>
              </a:rPr>
              <a:t> 50 m/My</a:t>
            </a:r>
          </a:p>
          <a:p>
            <a:pPr eaLnBrk="1" hangingPunct="1"/>
            <a:r>
              <a:rPr lang="nb-NO" altLang="en-US" sz="1400" b="1" dirty="0">
                <a:solidFill>
                  <a:srgbClr val="0000CC"/>
                </a:solidFill>
              </a:rPr>
              <a:t>Blue: </a:t>
            </a:r>
            <a:r>
              <a:rPr lang="nb-NO" altLang="en-US" sz="1400" b="1" dirty="0" err="1">
                <a:solidFill>
                  <a:srgbClr val="0000CC"/>
                </a:solidFill>
              </a:rPr>
              <a:t>Uplift</a:t>
            </a:r>
            <a:r>
              <a:rPr lang="nb-NO" altLang="en-US" sz="1400" b="1" dirty="0">
                <a:solidFill>
                  <a:srgbClr val="0000CC"/>
                </a:solidFill>
              </a:rPr>
              <a:t> 50 m/My</a:t>
            </a:r>
            <a:endParaRPr lang="en-US" altLang="en-US" sz="1400" b="1" dirty="0">
              <a:solidFill>
                <a:srgbClr val="0000CC"/>
              </a:solidFill>
            </a:endParaRPr>
          </a:p>
        </p:txBody>
      </p:sp>
      <p:sp>
        <p:nvSpPr>
          <p:cNvPr id="56328" name="TextBox 11"/>
          <p:cNvSpPr txBox="1">
            <a:spLocks noChangeArrowheads="1"/>
          </p:cNvSpPr>
          <p:nvPr/>
        </p:nvSpPr>
        <p:spPr bwMode="auto">
          <a:xfrm>
            <a:off x="363538" y="5130813"/>
            <a:ext cx="60182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nb-NO" altLang="en-US" dirty="0" err="1" smtClean="0"/>
              <a:t>Subsidence&amp;sedimentation</a:t>
            </a:r>
            <a:r>
              <a:rPr lang="nb-NO" altLang="en-US" dirty="0" smtClean="0"/>
              <a:t> </a:t>
            </a:r>
            <a:r>
              <a:rPr lang="nb-NO" altLang="en-US" dirty="0"/>
              <a:t>=&gt; </a:t>
            </a:r>
            <a:r>
              <a:rPr lang="nb-NO" altLang="en-US" dirty="0" err="1" smtClean="0"/>
              <a:t>cooling</a:t>
            </a:r>
            <a:endParaRPr lang="nb-NO" altLang="en-US" dirty="0"/>
          </a:p>
          <a:p>
            <a:pPr eaLnBrk="1" hangingPunct="1">
              <a:buFont typeface="Arial" charset="0"/>
              <a:buChar char="•"/>
            </a:pPr>
            <a:r>
              <a:rPr lang="nb-NO" altLang="en-US" dirty="0" err="1"/>
              <a:t>Uplift</a:t>
            </a:r>
            <a:r>
              <a:rPr lang="nb-NO" altLang="en-US" dirty="0"/>
              <a:t> =&gt; first </a:t>
            </a:r>
            <a:r>
              <a:rPr lang="nb-NO" altLang="en-US" dirty="0" err="1" smtClean="0"/>
              <a:t>heating</a:t>
            </a:r>
            <a:r>
              <a:rPr lang="nb-NO" altLang="en-US" dirty="0" smtClean="0"/>
              <a:t>; </a:t>
            </a:r>
            <a:r>
              <a:rPr lang="nb-NO" altLang="en-US" dirty="0" err="1" smtClean="0"/>
              <a:t>then</a:t>
            </a:r>
            <a:r>
              <a:rPr lang="nb-NO" altLang="en-US" dirty="0" smtClean="0"/>
              <a:t> </a:t>
            </a:r>
            <a:r>
              <a:rPr lang="nb-NO" altLang="en-US" dirty="0" err="1"/>
              <a:t>cooling</a:t>
            </a:r>
            <a:r>
              <a:rPr lang="nb-NO" altLang="en-US" dirty="0" smtClean="0"/>
              <a:t>;</a:t>
            </a:r>
            <a:endParaRPr lang="nb-NO" altLang="en-US" dirty="0"/>
          </a:p>
          <a:p>
            <a:pPr eaLnBrk="1" hangingPunct="1">
              <a:buFont typeface="Arial" charset="0"/>
              <a:buChar char="•"/>
            </a:pPr>
            <a:r>
              <a:rPr lang="nb-NO" altLang="en-US" dirty="0" err="1"/>
              <a:t>Effect</a:t>
            </a:r>
            <a:r>
              <a:rPr lang="nb-NO" altLang="en-US" dirty="0"/>
              <a:t> </a:t>
            </a:r>
            <a:r>
              <a:rPr lang="nb-NO" altLang="en-US" dirty="0" err="1"/>
              <a:t>of</a:t>
            </a:r>
            <a:r>
              <a:rPr lang="nb-NO" altLang="en-US" dirty="0"/>
              <a:t> </a:t>
            </a:r>
            <a:r>
              <a:rPr lang="nb-NO" altLang="en-US" dirty="0" err="1"/>
              <a:t>advection</a:t>
            </a:r>
            <a:r>
              <a:rPr lang="nb-NO" altLang="en-US" dirty="0"/>
              <a:t> </a:t>
            </a:r>
            <a:r>
              <a:rPr lang="nb-NO" altLang="en-US" u="sng" dirty="0"/>
              <a:t>and</a:t>
            </a:r>
            <a:r>
              <a:rPr lang="nb-NO" altLang="en-US" dirty="0"/>
              <a:t> </a:t>
            </a:r>
            <a:r>
              <a:rPr lang="nb-NO" altLang="en-US" dirty="0" err="1"/>
              <a:t>changed</a:t>
            </a:r>
            <a:r>
              <a:rPr lang="nb-NO" altLang="en-US" dirty="0"/>
              <a:t> </a:t>
            </a:r>
            <a:r>
              <a:rPr lang="nb-NO" altLang="en-US" dirty="0" err="1"/>
              <a:t>conductivity</a:t>
            </a:r>
            <a:r>
              <a:rPr lang="nb-NO" altLang="en-US" dirty="0"/>
              <a:t> </a:t>
            </a:r>
            <a:endParaRPr lang="en-US" altLang="en-US" dirty="0"/>
          </a:p>
        </p:txBody>
      </p:sp>
      <p:sp>
        <p:nvSpPr>
          <p:cNvPr id="9" name="Rectangular Callout 8"/>
          <p:cNvSpPr/>
          <p:nvPr/>
        </p:nvSpPr>
        <p:spPr>
          <a:xfrm>
            <a:off x="7087341" y="4014064"/>
            <a:ext cx="1056524" cy="525720"/>
          </a:xfrm>
          <a:prstGeom prst="wedgeRectCallout">
            <a:avLst>
              <a:gd name="adj1" fmla="val -21831"/>
              <a:gd name="adj2" fmla="val -112458"/>
            </a:avLst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sz="1200" dirty="0" err="1" smtClean="0">
                <a:solidFill>
                  <a:schemeClr val="tx1"/>
                </a:solidFill>
              </a:rPr>
              <a:t>Subs</a:t>
            </a:r>
            <a:r>
              <a:rPr lang="nb-NO" sz="1200" dirty="0" smtClean="0">
                <a:solidFill>
                  <a:schemeClr val="tx1"/>
                </a:solidFill>
              </a:rPr>
              <a:t>./</a:t>
            </a:r>
            <a:r>
              <a:rPr lang="nb-NO" sz="1200" dirty="0" err="1" smtClean="0">
                <a:solidFill>
                  <a:schemeClr val="tx1"/>
                </a:solidFill>
              </a:rPr>
              <a:t>upift</a:t>
            </a:r>
            <a:r>
              <a:rPr lang="nb-NO" sz="1200" dirty="0" smtClean="0">
                <a:solidFill>
                  <a:schemeClr val="tx1"/>
                </a:solidFill>
              </a:rPr>
              <a:t> </a:t>
            </a:r>
            <a:r>
              <a:rPr lang="nb-NO" sz="1200" dirty="0" err="1">
                <a:solidFill>
                  <a:schemeClr val="tx1"/>
                </a:solidFill>
              </a:rPr>
              <a:t>turned</a:t>
            </a:r>
            <a:r>
              <a:rPr lang="nb-NO" sz="1200" dirty="0">
                <a:solidFill>
                  <a:schemeClr val="tx1"/>
                </a:solidFill>
              </a:rPr>
              <a:t> OFF </a:t>
            </a:r>
            <a:endParaRPr lang="en-US" sz="1200" dirty="0" err="1">
              <a:solidFill>
                <a:schemeClr val="tx1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4517996" y="4014064"/>
            <a:ext cx="1054912" cy="527114"/>
          </a:xfrm>
          <a:prstGeom prst="wedgeRectCallout">
            <a:avLst>
              <a:gd name="adj1" fmla="val -21831"/>
              <a:gd name="adj2" fmla="val -249713"/>
            </a:avLst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sz="1200" dirty="0" err="1" smtClean="0">
                <a:solidFill>
                  <a:schemeClr val="tx1"/>
                </a:solidFill>
              </a:rPr>
              <a:t>Subs</a:t>
            </a:r>
            <a:r>
              <a:rPr lang="nb-NO" sz="1200" dirty="0" smtClean="0">
                <a:solidFill>
                  <a:schemeClr val="tx1"/>
                </a:solidFill>
              </a:rPr>
              <a:t>./</a:t>
            </a:r>
            <a:r>
              <a:rPr lang="nb-NO" sz="1200" dirty="0" err="1" smtClean="0">
                <a:solidFill>
                  <a:schemeClr val="tx1"/>
                </a:solidFill>
              </a:rPr>
              <a:t>uplift</a:t>
            </a:r>
            <a:r>
              <a:rPr lang="nb-NO" sz="1200" dirty="0" smtClean="0">
                <a:solidFill>
                  <a:schemeClr val="tx1"/>
                </a:solidFill>
              </a:rPr>
              <a:t> </a:t>
            </a:r>
            <a:r>
              <a:rPr lang="nb-NO" sz="1200" dirty="0" err="1">
                <a:solidFill>
                  <a:schemeClr val="tx1"/>
                </a:solidFill>
              </a:rPr>
              <a:t>turned</a:t>
            </a:r>
            <a:r>
              <a:rPr lang="nb-NO" sz="1200" dirty="0">
                <a:solidFill>
                  <a:schemeClr val="tx1"/>
                </a:solidFill>
              </a:rPr>
              <a:t> ON</a:t>
            </a:r>
            <a:endParaRPr lang="en-US" sz="1200" dirty="0" err="1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66204" y="3045837"/>
            <a:ext cx="2755014" cy="2063190"/>
            <a:chOff x="4500563" y="1439863"/>
            <a:chExt cx="4273550" cy="32004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563" y="1439863"/>
              <a:ext cx="4273550" cy="32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5987141" y="3685080"/>
              <a:ext cx="1162774" cy="525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nb-NO" altLang="en-US" sz="1600" dirty="0" err="1">
                  <a:solidFill>
                    <a:srgbClr val="F8F8F8"/>
                  </a:solidFill>
                </a:rPr>
                <a:t>uplift</a:t>
              </a:r>
              <a:endParaRPr lang="en-US" altLang="en-US" sz="1600" dirty="0">
                <a:solidFill>
                  <a:srgbClr val="F8F8F8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65181" y="1196967"/>
            <a:ext cx="2756037" cy="2063190"/>
            <a:chOff x="179388" y="1439863"/>
            <a:chExt cx="4275137" cy="32004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8" y="1439863"/>
              <a:ext cx="4275137" cy="32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1211817" y="3665480"/>
              <a:ext cx="1969380" cy="525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nb-NO" altLang="en-US" sz="1600" dirty="0" err="1">
                  <a:solidFill>
                    <a:srgbClr val="F8F8F8"/>
                  </a:solidFill>
                </a:rPr>
                <a:t>subsidence</a:t>
              </a:r>
              <a:endParaRPr lang="en-US" altLang="en-US" sz="1600" dirty="0">
                <a:solidFill>
                  <a:srgbClr val="F8F8F8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057780" y="1443030"/>
            <a:ext cx="2743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>
                <a:latin typeface="Arial" pitchFamily="34" charset="0"/>
                <a:cs typeface="Arial" pitchFamily="34" charset="0"/>
              </a:rPr>
              <a:t>Temperature</a:t>
            </a:r>
            <a:r>
              <a:rPr lang="nb-NO" dirty="0" smtClean="0">
                <a:latin typeface="Arial" pitchFamily="34" charset="0"/>
                <a:cs typeface="Arial" pitchFamily="34" charset="0"/>
              </a:rPr>
              <a:t> at z=2.5 km</a:t>
            </a:r>
            <a:endParaRPr lang="en-US" dirty="0" err="1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012641" y="1767020"/>
            <a:ext cx="1813686" cy="0"/>
          </a:xfrm>
          <a:prstGeom prst="line">
            <a:avLst/>
          </a:prstGeom>
          <a:ln w="15875">
            <a:solidFill>
              <a:schemeClr val="bg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013901" y="3612188"/>
            <a:ext cx="1813686" cy="0"/>
          </a:xfrm>
          <a:prstGeom prst="line">
            <a:avLst/>
          </a:prstGeom>
          <a:ln w="15875">
            <a:solidFill>
              <a:schemeClr val="bg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166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50825" y="1728783"/>
            <a:ext cx="4435476" cy="17573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400" dirty="0" err="1" smtClean="0"/>
              <a:t>Temperature</a:t>
            </a:r>
            <a:r>
              <a:rPr lang="nb-NO" sz="2400" dirty="0" smtClean="0"/>
              <a:t> </a:t>
            </a:r>
            <a:r>
              <a:rPr lang="nb-NO" sz="2400" dirty="0" err="1" smtClean="0"/>
              <a:t>history</a:t>
            </a:r>
            <a:r>
              <a:rPr lang="nb-NO" sz="2400" dirty="0" smtClean="0"/>
              <a:t> is </a:t>
            </a:r>
            <a:r>
              <a:rPr lang="nb-NO" sz="2400" dirty="0" err="1" smtClean="0"/>
              <a:t>important</a:t>
            </a:r>
            <a:r>
              <a:rPr lang="nb-NO" sz="2400" dirty="0" smtClean="0"/>
              <a:t> for petroleum </a:t>
            </a:r>
            <a:r>
              <a:rPr lang="nb-NO" sz="2400" dirty="0" err="1" smtClean="0"/>
              <a:t>exploration</a:t>
            </a:r>
            <a:r>
              <a:rPr lang="nb-NO" sz="2400" dirty="0"/>
              <a:t>:</a:t>
            </a:r>
            <a:endParaRPr lang="nb-NO" sz="2400" dirty="0" smtClean="0"/>
          </a:p>
          <a:p>
            <a:r>
              <a:rPr lang="nb-NO" sz="2400" dirty="0"/>
              <a:t>S</a:t>
            </a:r>
            <a:r>
              <a:rPr lang="nb-NO" sz="2400" dirty="0" smtClean="0"/>
              <a:t>ource </a:t>
            </a:r>
            <a:r>
              <a:rPr lang="nb-NO" sz="2400" dirty="0" err="1" smtClean="0"/>
              <a:t>maturation</a:t>
            </a:r>
            <a:endParaRPr lang="nb-NO" sz="2400" dirty="0" smtClean="0"/>
          </a:p>
          <a:p>
            <a:r>
              <a:rPr lang="nb-NO" sz="2400" dirty="0" err="1" smtClean="0"/>
              <a:t>Reservoir</a:t>
            </a:r>
            <a:r>
              <a:rPr lang="nb-NO" sz="2400" dirty="0" smtClean="0"/>
              <a:t> </a:t>
            </a:r>
            <a:r>
              <a:rPr lang="nb-NO" sz="2400" dirty="0" err="1" smtClean="0"/>
              <a:t>quality</a:t>
            </a:r>
            <a:endParaRPr lang="nb-NO" sz="2400" dirty="0" smtClean="0"/>
          </a:p>
          <a:p>
            <a:endParaRPr lang="nb-NO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nb-NO" sz="24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282451" y="4530961"/>
            <a:ext cx="3671052" cy="12222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err="1" smtClean="0"/>
              <a:t>Example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/>
              <a:t>q</a:t>
            </a:r>
            <a:r>
              <a:rPr lang="nb-NO" dirty="0" err="1" smtClean="0"/>
              <a:t>uartz</a:t>
            </a:r>
            <a:r>
              <a:rPr lang="nb-NO" dirty="0" smtClean="0"/>
              <a:t> </a:t>
            </a:r>
            <a:r>
              <a:rPr lang="nb-NO" dirty="0" err="1" smtClean="0"/>
              <a:t>cementation</a:t>
            </a:r>
            <a:r>
              <a:rPr lang="nb-NO" sz="1600" dirty="0" smtClean="0"/>
              <a:t>.</a:t>
            </a:r>
          </a:p>
          <a:p>
            <a:pPr marL="0" indent="0">
              <a:buNone/>
            </a:pPr>
            <a:r>
              <a:rPr lang="nb-NO" sz="1600" dirty="0" smtClean="0"/>
              <a:t>(from Walderhaug-Porten (2012), </a:t>
            </a:r>
            <a:r>
              <a:rPr lang="nb-NO" sz="1600" dirty="0" err="1" smtClean="0"/>
              <a:t>MSc</a:t>
            </a:r>
            <a:r>
              <a:rPr lang="nb-NO" sz="1600" dirty="0" smtClean="0"/>
              <a:t> </a:t>
            </a:r>
            <a:r>
              <a:rPr lang="nb-NO" sz="1600" dirty="0" err="1"/>
              <a:t>t</a:t>
            </a:r>
            <a:r>
              <a:rPr lang="nb-NO" sz="1600" dirty="0" err="1" smtClean="0"/>
              <a:t>hesis</a:t>
            </a:r>
            <a:r>
              <a:rPr lang="nb-NO" sz="1600" dirty="0" smtClean="0"/>
              <a:t>, NTNU, Trondheim)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7BD97F-8023-4E51-ABB2-5AD533A7A0C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" r="18342" b="14714"/>
          <a:stretch/>
        </p:blipFill>
        <p:spPr bwMode="auto">
          <a:xfrm>
            <a:off x="4922082" y="1560992"/>
            <a:ext cx="4209012" cy="295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003293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BSR </a:t>
            </a:r>
            <a:r>
              <a:rPr lang="nb-NO" dirty="0" err="1" smtClean="0"/>
              <a:t>deflection</a:t>
            </a:r>
            <a:r>
              <a:rPr lang="nb-NO" dirty="0" smtClean="0"/>
              <a:t>:</a:t>
            </a:r>
            <a:br>
              <a:rPr lang="nb-NO" dirty="0" smtClean="0"/>
            </a:br>
            <a:r>
              <a:rPr lang="nb-NO" dirty="0" err="1"/>
              <a:t>Examle</a:t>
            </a:r>
            <a:r>
              <a:rPr lang="nb-NO" dirty="0"/>
              <a:t> from West Papua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2013-10-21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8F3D18-4675-4745-AAD0-1E5BF558D8C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Classification: Internal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03" y="1054868"/>
            <a:ext cx="7571019" cy="4840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3144" y="5814033"/>
            <a:ext cx="7893172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200" dirty="0" smtClean="0">
                <a:latin typeface="Arial" pitchFamily="34" charset="0"/>
                <a:cs typeface="Arial" pitchFamily="34" charset="0"/>
              </a:rPr>
              <a:t>Priyanto, Hokstad, Zwach, V </a:t>
            </a:r>
            <a:r>
              <a:rPr lang="nb-NO" sz="1200" dirty="0" err="1" smtClean="0">
                <a:latin typeface="Arial" pitchFamily="34" charset="0"/>
                <a:cs typeface="Arial" pitchFamily="34" charset="0"/>
              </a:rPr>
              <a:t>Shaack</a:t>
            </a:r>
            <a:r>
              <a:rPr lang="nb-NO" sz="1200" dirty="0" smtClean="0">
                <a:latin typeface="Arial" pitchFamily="34" charset="0"/>
                <a:cs typeface="Arial" pitchFamily="34" charset="0"/>
              </a:rPr>
              <a:t>, Mjøs, Hartadi, Duffaut, Tasarova </a:t>
            </a:r>
            <a:r>
              <a:rPr lang="nb-NO" sz="1200" dirty="0" smtClean="0">
                <a:latin typeface="Arial" pitchFamily="34" charset="0"/>
                <a:cs typeface="Arial" pitchFamily="34" charset="0"/>
              </a:rPr>
              <a:t>(2015): 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Heat Flow Estimation from BSR: An Example from the Aru Region, Offshore West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Papua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Indonesian Petroleum Association, Proceedings</a:t>
            </a:r>
          </a:p>
        </p:txBody>
      </p:sp>
    </p:spTree>
    <p:extLst>
      <p:ext uri="{BB962C8B-B14F-4D97-AF65-F5344CB8AC3E}">
        <p14:creationId xmlns:p14="http://schemas.microsoft.com/office/powerpoint/2010/main" val="208560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1440" cy="693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8529" y="4488506"/>
            <a:ext cx="800050" cy="2291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52413" y="194399"/>
            <a:ext cx="3757987" cy="7709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nb-NO" sz="2400" kern="0" dirty="0" err="1" smtClean="0">
                <a:solidFill>
                  <a:schemeClr val="bg1"/>
                </a:solidFill>
              </a:rPr>
              <a:t>Top</a:t>
            </a:r>
            <a:r>
              <a:rPr lang="nb-NO" sz="2400" kern="0" dirty="0" smtClean="0">
                <a:solidFill>
                  <a:schemeClr val="bg1"/>
                </a:solidFill>
              </a:rPr>
              <a:t> Brent</a:t>
            </a:r>
          </a:p>
          <a:p>
            <a:r>
              <a:rPr lang="nb-NO" sz="2400" kern="0" dirty="0" err="1" smtClean="0">
                <a:solidFill>
                  <a:schemeClr val="bg1"/>
                </a:solidFill>
              </a:rPr>
              <a:t>Temperature</a:t>
            </a:r>
            <a:endParaRPr lang="en-US" sz="2400" kern="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9557603">
            <a:off x="-294023" y="1678415"/>
            <a:ext cx="4132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-170 </a:t>
            </a:r>
            <a:r>
              <a:rPr lang="nb-NO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r>
              <a:rPr lang="nb-N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nb-NO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Geological</a:t>
            </a:r>
            <a:r>
              <a:rPr lang="nb-N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Time          0 </a:t>
            </a:r>
            <a:r>
              <a:rPr lang="nb-NO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2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8529" y="4488506"/>
            <a:ext cx="800050" cy="2291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52413" y="194399"/>
            <a:ext cx="3757987" cy="7709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nb-NO" sz="2400" kern="0" dirty="0" err="1" smtClean="0">
                <a:solidFill>
                  <a:schemeClr val="bg1"/>
                </a:solidFill>
              </a:rPr>
              <a:t>Top</a:t>
            </a:r>
            <a:r>
              <a:rPr lang="nb-NO" sz="2400" kern="0" dirty="0" smtClean="0">
                <a:solidFill>
                  <a:schemeClr val="bg1"/>
                </a:solidFill>
              </a:rPr>
              <a:t> Brent</a:t>
            </a:r>
          </a:p>
          <a:p>
            <a:r>
              <a:rPr lang="nb-NO" sz="2400" kern="0" dirty="0" err="1" smtClean="0">
                <a:solidFill>
                  <a:schemeClr val="bg1"/>
                </a:solidFill>
              </a:rPr>
              <a:t>Temperature</a:t>
            </a:r>
            <a:endParaRPr lang="en-US" sz="2400" kern="0" dirty="0">
              <a:solidFill>
                <a:schemeClr val="bg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400"/>
            <a:ext cx="9231440" cy="693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1440" cy="693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68" r="91727" b="-1"/>
          <a:stretch/>
        </p:blipFill>
        <p:spPr bwMode="auto">
          <a:xfrm>
            <a:off x="252413" y="4488506"/>
            <a:ext cx="774555" cy="233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958726" y="6238416"/>
            <a:ext cx="2215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(Walderhaug, 1996)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52000" y="194400"/>
            <a:ext cx="3757987" cy="7709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nb-NO" sz="2400" kern="0" dirty="0" err="1" smtClean="0">
                <a:solidFill>
                  <a:schemeClr val="bg1"/>
                </a:solidFill>
              </a:rPr>
              <a:t>Top</a:t>
            </a:r>
            <a:r>
              <a:rPr lang="nb-NO" sz="2400" kern="0" dirty="0" smtClean="0">
                <a:solidFill>
                  <a:schemeClr val="bg1"/>
                </a:solidFill>
              </a:rPr>
              <a:t> Brent</a:t>
            </a:r>
          </a:p>
          <a:p>
            <a:r>
              <a:rPr lang="nb-NO" sz="2400" kern="0" dirty="0" err="1" smtClean="0">
                <a:solidFill>
                  <a:schemeClr val="bg1"/>
                </a:solidFill>
              </a:rPr>
              <a:t>Quartz</a:t>
            </a:r>
            <a:r>
              <a:rPr lang="nb-NO" sz="2400" kern="0" dirty="0" smtClean="0">
                <a:solidFill>
                  <a:schemeClr val="bg1"/>
                </a:solidFill>
              </a:rPr>
              <a:t> </a:t>
            </a:r>
            <a:r>
              <a:rPr lang="nb-NO" sz="2400" kern="0" dirty="0" err="1" smtClean="0">
                <a:solidFill>
                  <a:schemeClr val="bg1"/>
                </a:solidFill>
              </a:rPr>
              <a:t>cement</a:t>
            </a:r>
            <a:endParaRPr lang="en-US" sz="24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48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1440" cy="693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8529" y="4488506"/>
            <a:ext cx="800050" cy="2291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52413" y="194399"/>
            <a:ext cx="3757987" cy="7709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nb-NO" sz="2400" kern="0" dirty="0" smtClean="0">
                <a:solidFill>
                  <a:schemeClr val="bg1"/>
                </a:solidFill>
              </a:rPr>
              <a:t>BCU</a:t>
            </a:r>
          </a:p>
          <a:p>
            <a:r>
              <a:rPr lang="nb-NO" sz="2400" kern="0" dirty="0" err="1" smtClean="0">
                <a:solidFill>
                  <a:schemeClr val="bg1"/>
                </a:solidFill>
              </a:rPr>
              <a:t>Temperature</a:t>
            </a:r>
            <a:endParaRPr lang="en-US" sz="24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44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1440" cy="693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4437112"/>
            <a:ext cx="735831" cy="231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52413" y="194399"/>
            <a:ext cx="3757987" cy="7709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nb-NO" sz="2400" kern="0" dirty="0" smtClean="0">
                <a:solidFill>
                  <a:schemeClr val="bg1"/>
                </a:solidFill>
              </a:rPr>
              <a:t>BCU</a:t>
            </a:r>
          </a:p>
          <a:p>
            <a:r>
              <a:rPr lang="nb-NO" sz="2400" kern="0" dirty="0" err="1" smtClean="0">
                <a:solidFill>
                  <a:schemeClr val="bg1"/>
                </a:solidFill>
              </a:rPr>
              <a:t>Transformation</a:t>
            </a:r>
            <a:r>
              <a:rPr lang="nb-NO" sz="2400" kern="0" dirty="0" smtClean="0">
                <a:solidFill>
                  <a:schemeClr val="bg1"/>
                </a:solidFill>
              </a:rPr>
              <a:t> ratio</a:t>
            </a:r>
            <a:endParaRPr lang="en-US" sz="2400" kern="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99204" y="6238416"/>
            <a:ext cx="3172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(1st order </a:t>
            </a:r>
            <a:r>
              <a:rPr lang="nb-NO" dirty="0" err="1" smtClean="0">
                <a:solidFill>
                  <a:schemeClr val="bg1"/>
                </a:solidFill>
              </a:rPr>
              <a:t>Arrhenius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 err="1" smtClean="0">
                <a:solidFill>
                  <a:schemeClr val="bg1"/>
                </a:solidFill>
              </a:rPr>
              <a:t>reaction</a:t>
            </a:r>
            <a:r>
              <a:rPr lang="nb-NO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46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New </a:t>
            </a:r>
            <a:r>
              <a:rPr lang="nb-NO" dirty="0" err="1" smtClean="0"/>
              <a:t>appraoch</a:t>
            </a:r>
            <a:r>
              <a:rPr lang="nb-NO" dirty="0" smtClean="0"/>
              <a:t> to </a:t>
            </a:r>
            <a:r>
              <a:rPr lang="nb-NO" dirty="0" err="1" smtClean="0"/>
              <a:t>thermal</a:t>
            </a:r>
            <a:r>
              <a:rPr lang="nb-NO" dirty="0" smtClean="0"/>
              <a:t> </a:t>
            </a:r>
            <a:r>
              <a:rPr lang="nb-NO" dirty="0" err="1" smtClean="0"/>
              <a:t>modeling</a:t>
            </a:r>
            <a:endParaRPr lang="nb-NO" dirty="0" smtClean="0"/>
          </a:p>
          <a:p>
            <a:pPr lvl="1"/>
            <a:r>
              <a:rPr lang="en-US" dirty="0" smtClean="0"/>
              <a:t>Based on geophysical </a:t>
            </a:r>
            <a:r>
              <a:rPr lang="en-US" dirty="0"/>
              <a:t>data and rock physics </a:t>
            </a:r>
            <a:r>
              <a:rPr lang="en-US" dirty="0" smtClean="0"/>
              <a:t>model</a:t>
            </a:r>
            <a:endParaRPr lang="nb-NO" dirty="0" smtClean="0"/>
          </a:p>
          <a:p>
            <a:pPr lvl="1"/>
            <a:r>
              <a:rPr lang="nb-NO" dirty="0" err="1" smtClean="0"/>
              <a:t>Objectives</a:t>
            </a:r>
            <a:r>
              <a:rPr lang="nb-NO" dirty="0" smtClean="0"/>
              <a:t> </a:t>
            </a:r>
            <a:r>
              <a:rPr lang="nb-NO" dirty="0"/>
              <a:t>and </a:t>
            </a:r>
            <a:r>
              <a:rPr lang="nb-NO" dirty="0" err="1"/>
              <a:t>application</a:t>
            </a:r>
            <a:r>
              <a:rPr lang="nb-NO" dirty="0"/>
              <a:t> </a:t>
            </a:r>
            <a:r>
              <a:rPr lang="nb-NO" dirty="0" err="1"/>
              <a:t>similar</a:t>
            </a:r>
            <a:r>
              <a:rPr lang="nb-NO" dirty="0"/>
              <a:t> to </a:t>
            </a:r>
            <a:r>
              <a:rPr lang="nb-NO" dirty="0" err="1"/>
              <a:t>conventional</a:t>
            </a:r>
            <a:r>
              <a:rPr lang="nb-NO" dirty="0"/>
              <a:t> </a:t>
            </a:r>
            <a:r>
              <a:rPr lang="nb-NO" dirty="0" err="1"/>
              <a:t>basin</a:t>
            </a:r>
            <a:r>
              <a:rPr lang="nb-NO" dirty="0"/>
              <a:t> </a:t>
            </a:r>
            <a:r>
              <a:rPr lang="nb-NO" dirty="0" err="1" smtClean="0"/>
              <a:t>modeling</a:t>
            </a:r>
            <a:endParaRPr lang="nb-NO" dirty="0" smtClean="0"/>
          </a:p>
          <a:p>
            <a:r>
              <a:rPr lang="nb-NO" dirty="0" err="1" smtClean="0"/>
              <a:t>Demonstrated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Viking Graben (Line NSDP-84-1)</a:t>
            </a:r>
          </a:p>
          <a:p>
            <a:r>
              <a:rPr lang="nb-NO" dirty="0" err="1"/>
              <a:t>Tested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good</a:t>
            </a:r>
            <a:r>
              <a:rPr lang="nb-NO" dirty="0"/>
              <a:t> </a:t>
            </a:r>
            <a:r>
              <a:rPr lang="nb-NO" dirty="0" err="1"/>
              <a:t>results</a:t>
            </a:r>
            <a:r>
              <a:rPr lang="nb-NO" dirty="0"/>
              <a:t> in </a:t>
            </a:r>
            <a:r>
              <a:rPr lang="nb-NO" dirty="0" smtClean="0"/>
              <a:t>different </a:t>
            </a:r>
            <a:r>
              <a:rPr lang="nb-NO" dirty="0"/>
              <a:t>settings, </a:t>
            </a:r>
            <a:r>
              <a:rPr lang="nb-NO" dirty="0" err="1"/>
              <a:t>inside</a:t>
            </a:r>
            <a:r>
              <a:rPr lang="nb-NO" dirty="0"/>
              <a:t> and </a:t>
            </a:r>
            <a:r>
              <a:rPr lang="nb-NO" dirty="0" err="1"/>
              <a:t>outside</a:t>
            </a:r>
            <a:r>
              <a:rPr lang="nb-NO" dirty="0"/>
              <a:t> Norway</a:t>
            </a:r>
          </a:p>
          <a:p>
            <a:pPr lvl="1"/>
            <a:r>
              <a:rPr lang="nb-NO" sz="1600" dirty="0"/>
              <a:t>Continental </a:t>
            </a:r>
            <a:r>
              <a:rPr lang="nb-NO" sz="1600" dirty="0" smtClean="0"/>
              <a:t>shelf (Barents Sea, North Sea)</a:t>
            </a:r>
          </a:p>
          <a:p>
            <a:pPr lvl="1"/>
            <a:r>
              <a:rPr lang="nb-NO" sz="1600" dirty="0"/>
              <a:t>P</a:t>
            </a:r>
            <a:r>
              <a:rPr lang="nb-NO" sz="1600" dirty="0" smtClean="0"/>
              <a:t>assive margin (Norwegian Sea, West </a:t>
            </a:r>
            <a:r>
              <a:rPr lang="nb-NO" sz="1600" dirty="0" err="1" smtClean="0"/>
              <a:t>Africa</a:t>
            </a:r>
            <a:r>
              <a:rPr lang="nb-NO" sz="1600" dirty="0" smtClean="0"/>
              <a:t>, East </a:t>
            </a:r>
            <a:r>
              <a:rPr lang="nb-NO" sz="1600" dirty="0" err="1" smtClean="0"/>
              <a:t>Africa</a:t>
            </a:r>
            <a:r>
              <a:rPr lang="nb-NO" sz="1600" dirty="0" smtClean="0"/>
              <a:t>)</a:t>
            </a:r>
          </a:p>
          <a:p>
            <a:pPr lvl="1"/>
            <a:r>
              <a:rPr lang="nb-NO" sz="1600" dirty="0" err="1"/>
              <a:t>S</a:t>
            </a:r>
            <a:r>
              <a:rPr lang="nb-NO" sz="1600" dirty="0" err="1" smtClean="0"/>
              <a:t>ubduction</a:t>
            </a:r>
            <a:r>
              <a:rPr lang="nb-NO" sz="1600" dirty="0" smtClean="0"/>
              <a:t> </a:t>
            </a:r>
            <a:r>
              <a:rPr lang="nb-NO" sz="1600" dirty="0" err="1" smtClean="0"/>
              <a:t>zone</a:t>
            </a:r>
            <a:r>
              <a:rPr lang="nb-NO" sz="1600" dirty="0" smtClean="0"/>
              <a:t> (Sea </a:t>
            </a:r>
            <a:r>
              <a:rPr lang="nb-NO" sz="1600" dirty="0" err="1" smtClean="0"/>
              <a:t>of</a:t>
            </a:r>
            <a:r>
              <a:rPr lang="nb-NO" sz="1600" dirty="0" smtClean="0"/>
              <a:t> </a:t>
            </a:r>
            <a:r>
              <a:rPr lang="nb-NO" sz="1600" dirty="0" err="1" smtClean="0"/>
              <a:t>Okhotsk</a:t>
            </a:r>
            <a:r>
              <a:rPr lang="nb-NO" sz="1600" dirty="0" smtClean="0"/>
              <a:t>, Indonesia)</a:t>
            </a:r>
            <a:endParaRPr lang="nb-NO" sz="1600" dirty="0"/>
          </a:p>
          <a:p>
            <a:pPr lvl="1"/>
            <a:r>
              <a:rPr lang="nb-NO" sz="1600" dirty="0" err="1" smtClean="0"/>
              <a:t>Onshore</a:t>
            </a:r>
            <a:r>
              <a:rPr lang="nb-NO" sz="1600" dirty="0" smtClean="0"/>
              <a:t> (Ural-Volga)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9609D5-298B-4970-9D69-C3FA4AE67AC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5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Acknowledgements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2413" y="1565275"/>
            <a:ext cx="8640762" cy="4492626"/>
          </a:xfrm>
        </p:spPr>
        <p:txBody>
          <a:bodyPr/>
          <a:lstStyle/>
          <a:p>
            <a:pPr marL="0" indent="0">
              <a:buNone/>
            </a:pPr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thank</a:t>
            </a:r>
            <a:r>
              <a:rPr lang="nb-NO" dirty="0" smtClean="0"/>
              <a:t> </a:t>
            </a:r>
          </a:p>
          <a:p>
            <a:r>
              <a:rPr lang="nb-NO" dirty="0" smtClean="0"/>
              <a:t>Ketil Kåsli for </a:t>
            </a:r>
            <a:r>
              <a:rPr lang="nb-NO" dirty="0" err="1" smtClean="0"/>
              <a:t>initiating</a:t>
            </a:r>
            <a:r>
              <a:rPr lang="nb-NO" dirty="0" smtClean="0"/>
              <a:t> </a:t>
            </a:r>
            <a:r>
              <a:rPr lang="nb-NO" dirty="0" err="1" smtClean="0"/>
              <a:t>our</a:t>
            </a:r>
            <a:r>
              <a:rPr lang="nb-NO" dirty="0" smtClean="0"/>
              <a:t> </a:t>
            </a:r>
            <a:r>
              <a:rPr lang="nb-NO" dirty="0" err="1" smtClean="0"/>
              <a:t>research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thermal</a:t>
            </a:r>
            <a:r>
              <a:rPr lang="nb-NO" dirty="0" smtClean="0"/>
              <a:t> </a:t>
            </a:r>
            <a:r>
              <a:rPr lang="nb-NO" dirty="0" err="1" smtClean="0"/>
              <a:t>modeling</a:t>
            </a:r>
            <a:endParaRPr lang="nb-NO" dirty="0" smtClean="0"/>
          </a:p>
          <a:p>
            <a:r>
              <a:rPr lang="nb-NO" dirty="0"/>
              <a:t>Kjell Inge Skjønberg for turning </a:t>
            </a:r>
            <a:r>
              <a:rPr lang="nb-NO" dirty="0" err="1"/>
              <a:t>our</a:t>
            </a:r>
            <a:r>
              <a:rPr lang="nb-NO" dirty="0"/>
              <a:t> </a:t>
            </a:r>
            <a:r>
              <a:rPr lang="nb-NO" dirty="0" err="1" smtClean="0"/>
              <a:t>research</a:t>
            </a:r>
            <a:r>
              <a:rPr lang="nb-NO" dirty="0" smtClean="0"/>
              <a:t> </a:t>
            </a:r>
            <a:r>
              <a:rPr lang="nb-NO" dirty="0" err="1" smtClean="0"/>
              <a:t>Matlab</a:t>
            </a:r>
            <a:r>
              <a:rPr lang="nb-NO" dirty="0" smtClean="0"/>
              <a:t> </a:t>
            </a:r>
            <a:r>
              <a:rPr lang="nb-NO" dirty="0" err="1"/>
              <a:t>codes</a:t>
            </a:r>
            <a:r>
              <a:rPr lang="nb-NO" dirty="0"/>
              <a:t> </a:t>
            </a:r>
            <a:r>
              <a:rPr lang="nb-NO" dirty="0" err="1"/>
              <a:t>into</a:t>
            </a:r>
            <a:r>
              <a:rPr lang="nb-NO" dirty="0"/>
              <a:t> </a:t>
            </a:r>
            <a:r>
              <a:rPr lang="nb-NO" dirty="0" err="1"/>
              <a:t>Petrel</a:t>
            </a:r>
            <a:r>
              <a:rPr lang="nb-NO" dirty="0"/>
              <a:t> </a:t>
            </a:r>
            <a:r>
              <a:rPr lang="nb-NO" dirty="0" err="1"/>
              <a:t>plugins</a:t>
            </a:r>
            <a:r>
              <a:rPr lang="nb-NO" dirty="0"/>
              <a:t>  </a:t>
            </a:r>
            <a:endParaRPr lang="nb-NO" dirty="0" smtClean="0"/>
          </a:p>
          <a:p>
            <a:r>
              <a:rPr lang="nb-NO" dirty="0" smtClean="0"/>
              <a:t>Anders Dræge, Jan Ove Hansen, Kristin Rønning, Torbjørn Dahlgren, Luppo W. Kuilman, </a:t>
            </a:r>
            <a:r>
              <a:rPr lang="nb-NO" dirty="0"/>
              <a:t>Bagus </a:t>
            </a:r>
            <a:r>
              <a:rPr lang="nb-NO" dirty="0" smtClean="0"/>
              <a:t>Priyanto, Michael Erdmann, </a:t>
            </a:r>
            <a:r>
              <a:rPr lang="nb-NO" dirty="0" err="1" smtClean="0"/>
              <a:t>Stoney</a:t>
            </a:r>
            <a:r>
              <a:rPr lang="nb-NO" dirty="0" smtClean="0"/>
              <a:t> Clarke, Lill-Tove W, Sigernes and Olav K. Leirfall for </a:t>
            </a:r>
            <a:r>
              <a:rPr lang="nb-NO" dirty="0" err="1" smtClean="0"/>
              <a:t>discussions</a:t>
            </a:r>
            <a:endParaRPr lang="nb-NO" dirty="0" smtClean="0"/>
          </a:p>
          <a:p>
            <a:r>
              <a:rPr lang="nb-NO" dirty="0" smtClean="0"/>
              <a:t>Statoil for </a:t>
            </a:r>
            <a:r>
              <a:rPr lang="nb-NO" dirty="0" err="1" smtClean="0"/>
              <a:t>permission</a:t>
            </a:r>
            <a:r>
              <a:rPr lang="nb-NO" dirty="0" smtClean="0"/>
              <a:t> to </a:t>
            </a:r>
            <a:r>
              <a:rPr lang="nb-NO" dirty="0" err="1" smtClean="0"/>
              <a:t>publish</a:t>
            </a:r>
            <a:r>
              <a:rPr lang="nb-NO" dirty="0" smtClean="0"/>
              <a:t> </a:t>
            </a:r>
            <a:r>
              <a:rPr lang="nb-NO" dirty="0" err="1" smtClean="0"/>
              <a:t>this</a:t>
            </a:r>
            <a:r>
              <a:rPr lang="nb-NO" dirty="0" smtClean="0"/>
              <a:t> </a:t>
            </a:r>
            <a:r>
              <a:rPr lang="nb-NO" dirty="0" err="1" smtClean="0"/>
              <a:t>work</a:t>
            </a: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nb-NO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E93207-7EAE-44B6-A388-9AC4CE22E17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8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5"/>
          <p:cNvSpPr>
            <a:spLocks noGrp="1" noChangeArrowheads="1"/>
          </p:cNvSpPr>
          <p:nvPr>
            <p:ph type="title"/>
          </p:nvPr>
        </p:nvSpPr>
        <p:spPr bwMode="gray"/>
        <p:txBody>
          <a:bodyPr/>
          <a:lstStyle/>
          <a:p>
            <a:pPr eaLnBrk="1" hangingPunct="1"/>
            <a:r>
              <a:rPr lang="nb-NO" altLang="en-US" dirty="0" err="1" smtClean="0"/>
              <a:t>Thermal</a:t>
            </a:r>
            <a:r>
              <a:rPr lang="nb-NO" altLang="en-US" dirty="0" smtClean="0"/>
              <a:t> </a:t>
            </a:r>
            <a:r>
              <a:rPr lang="nb-NO" altLang="en-US" dirty="0" err="1" smtClean="0"/>
              <a:t>modeling</a:t>
            </a:r>
            <a:endParaRPr lang="en-US" altLang="en-US" dirty="0" smtClean="0"/>
          </a:p>
        </p:txBody>
      </p:sp>
      <p:sp>
        <p:nvSpPr>
          <p:cNvPr id="11059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7F605308-8693-4866-B4C9-0DDD2486BFA1}" type="slidenum">
              <a:rPr lang="en-US" altLang="en-US" smtClean="0">
                <a:solidFill>
                  <a:srgbClr val="999999"/>
                </a:solidFill>
              </a:rPr>
              <a:pPr eaLnBrk="1" hangingPunct="1">
                <a:spcAft>
                  <a:spcPct val="0"/>
                </a:spcAft>
              </a:pPr>
              <a:t>3</a:t>
            </a:fld>
            <a:endParaRPr lang="en-US" altLang="en-US" smtClean="0">
              <a:solidFill>
                <a:srgbClr val="999999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98279" y="1137601"/>
            <a:ext cx="7443731" cy="4084724"/>
            <a:chOff x="-2789" y="1268413"/>
            <a:chExt cx="8570991" cy="4703299"/>
          </a:xfrm>
        </p:grpSpPr>
        <p:sp>
          <p:nvSpPr>
            <p:cNvPr id="2" name="Freeform 1"/>
            <p:cNvSpPr/>
            <p:nvPr/>
          </p:nvSpPr>
          <p:spPr>
            <a:xfrm>
              <a:off x="4365625" y="4418013"/>
              <a:ext cx="1524000" cy="393700"/>
            </a:xfrm>
            <a:custGeom>
              <a:avLst/>
              <a:gdLst>
                <a:gd name="connsiteX0" fmla="*/ 0 w 1470212"/>
                <a:gd name="connsiteY0" fmla="*/ 0 h 394447"/>
                <a:gd name="connsiteX1" fmla="*/ 277906 w 1470212"/>
                <a:gd name="connsiteY1" fmla="*/ 197224 h 394447"/>
                <a:gd name="connsiteX2" fmla="*/ 484094 w 1470212"/>
                <a:gd name="connsiteY2" fmla="*/ 331694 h 394447"/>
                <a:gd name="connsiteX3" fmla="*/ 726141 w 1470212"/>
                <a:gd name="connsiteY3" fmla="*/ 394447 h 394447"/>
                <a:gd name="connsiteX4" fmla="*/ 1013012 w 1470212"/>
                <a:gd name="connsiteY4" fmla="*/ 349624 h 394447"/>
                <a:gd name="connsiteX5" fmla="*/ 1192306 w 1470212"/>
                <a:gd name="connsiteY5" fmla="*/ 251012 h 394447"/>
                <a:gd name="connsiteX6" fmla="*/ 1353670 w 1470212"/>
                <a:gd name="connsiteY6" fmla="*/ 89647 h 394447"/>
                <a:gd name="connsiteX7" fmla="*/ 1470212 w 1470212"/>
                <a:gd name="connsiteY7" fmla="*/ 0 h 394447"/>
                <a:gd name="connsiteX8" fmla="*/ 0 w 1470212"/>
                <a:gd name="connsiteY8" fmla="*/ 0 h 394447"/>
                <a:gd name="connsiteX0" fmla="*/ 0 w 1497106"/>
                <a:gd name="connsiteY0" fmla="*/ 0 h 394447"/>
                <a:gd name="connsiteX1" fmla="*/ 304800 w 1497106"/>
                <a:gd name="connsiteY1" fmla="*/ 197224 h 394447"/>
                <a:gd name="connsiteX2" fmla="*/ 510988 w 1497106"/>
                <a:gd name="connsiteY2" fmla="*/ 331694 h 394447"/>
                <a:gd name="connsiteX3" fmla="*/ 753035 w 1497106"/>
                <a:gd name="connsiteY3" fmla="*/ 394447 h 394447"/>
                <a:gd name="connsiteX4" fmla="*/ 1039906 w 1497106"/>
                <a:gd name="connsiteY4" fmla="*/ 349624 h 394447"/>
                <a:gd name="connsiteX5" fmla="*/ 1219200 w 1497106"/>
                <a:gd name="connsiteY5" fmla="*/ 251012 h 394447"/>
                <a:gd name="connsiteX6" fmla="*/ 1380564 w 1497106"/>
                <a:gd name="connsiteY6" fmla="*/ 89647 h 394447"/>
                <a:gd name="connsiteX7" fmla="*/ 1497106 w 1497106"/>
                <a:gd name="connsiteY7" fmla="*/ 0 h 394447"/>
                <a:gd name="connsiteX8" fmla="*/ 0 w 1497106"/>
                <a:gd name="connsiteY8" fmla="*/ 0 h 394447"/>
                <a:gd name="connsiteX0" fmla="*/ 0 w 1497106"/>
                <a:gd name="connsiteY0" fmla="*/ 0 h 394447"/>
                <a:gd name="connsiteX1" fmla="*/ 304800 w 1497106"/>
                <a:gd name="connsiteY1" fmla="*/ 197224 h 394447"/>
                <a:gd name="connsiteX2" fmla="*/ 510988 w 1497106"/>
                <a:gd name="connsiteY2" fmla="*/ 331694 h 394447"/>
                <a:gd name="connsiteX3" fmla="*/ 753035 w 1497106"/>
                <a:gd name="connsiteY3" fmla="*/ 394447 h 394447"/>
                <a:gd name="connsiteX4" fmla="*/ 1039906 w 1497106"/>
                <a:gd name="connsiteY4" fmla="*/ 349624 h 394447"/>
                <a:gd name="connsiteX5" fmla="*/ 1219200 w 1497106"/>
                <a:gd name="connsiteY5" fmla="*/ 251012 h 394447"/>
                <a:gd name="connsiteX6" fmla="*/ 1398494 w 1497106"/>
                <a:gd name="connsiteY6" fmla="*/ 116541 h 394447"/>
                <a:gd name="connsiteX7" fmla="*/ 1497106 w 1497106"/>
                <a:gd name="connsiteY7" fmla="*/ 0 h 394447"/>
                <a:gd name="connsiteX8" fmla="*/ 0 w 1497106"/>
                <a:gd name="connsiteY8" fmla="*/ 0 h 394447"/>
                <a:gd name="connsiteX0" fmla="*/ 0 w 1524000"/>
                <a:gd name="connsiteY0" fmla="*/ 0 h 394447"/>
                <a:gd name="connsiteX1" fmla="*/ 304800 w 1524000"/>
                <a:gd name="connsiteY1" fmla="*/ 197224 h 394447"/>
                <a:gd name="connsiteX2" fmla="*/ 510988 w 1524000"/>
                <a:gd name="connsiteY2" fmla="*/ 331694 h 394447"/>
                <a:gd name="connsiteX3" fmla="*/ 753035 w 1524000"/>
                <a:gd name="connsiteY3" fmla="*/ 394447 h 394447"/>
                <a:gd name="connsiteX4" fmla="*/ 1039906 w 1524000"/>
                <a:gd name="connsiteY4" fmla="*/ 349624 h 394447"/>
                <a:gd name="connsiteX5" fmla="*/ 1219200 w 1524000"/>
                <a:gd name="connsiteY5" fmla="*/ 251012 h 394447"/>
                <a:gd name="connsiteX6" fmla="*/ 1398494 w 1524000"/>
                <a:gd name="connsiteY6" fmla="*/ 116541 h 394447"/>
                <a:gd name="connsiteX7" fmla="*/ 1524000 w 1524000"/>
                <a:gd name="connsiteY7" fmla="*/ 0 h 394447"/>
                <a:gd name="connsiteX8" fmla="*/ 0 w 1524000"/>
                <a:gd name="connsiteY8" fmla="*/ 0 h 394447"/>
                <a:gd name="connsiteX0" fmla="*/ 0 w 1524000"/>
                <a:gd name="connsiteY0" fmla="*/ 0 h 394447"/>
                <a:gd name="connsiteX1" fmla="*/ 295835 w 1524000"/>
                <a:gd name="connsiteY1" fmla="*/ 224118 h 394447"/>
                <a:gd name="connsiteX2" fmla="*/ 510988 w 1524000"/>
                <a:gd name="connsiteY2" fmla="*/ 331694 h 394447"/>
                <a:gd name="connsiteX3" fmla="*/ 753035 w 1524000"/>
                <a:gd name="connsiteY3" fmla="*/ 394447 h 394447"/>
                <a:gd name="connsiteX4" fmla="*/ 1039906 w 1524000"/>
                <a:gd name="connsiteY4" fmla="*/ 349624 h 394447"/>
                <a:gd name="connsiteX5" fmla="*/ 1219200 w 1524000"/>
                <a:gd name="connsiteY5" fmla="*/ 251012 h 394447"/>
                <a:gd name="connsiteX6" fmla="*/ 1398494 w 1524000"/>
                <a:gd name="connsiteY6" fmla="*/ 116541 h 394447"/>
                <a:gd name="connsiteX7" fmla="*/ 1524000 w 1524000"/>
                <a:gd name="connsiteY7" fmla="*/ 0 h 394447"/>
                <a:gd name="connsiteX8" fmla="*/ 0 w 1524000"/>
                <a:gd name="connsiteY8" fmla="*/ 0 h 394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000" h="394447">
                  <a:moveTo>
                    <a:pt x="0" y="0"/>
                  </a:moveTo>
                  <a:lnTo>
                    <a:pt x="295835" y="224118"/>
                  </a:lnTo>
                  <a:lnTo>
                    <a:pt x="510988" y="331694"/>
                  </a:lnTo>
                  <a:lnTo>
                    <a:pt x="753035" y="394447"/>
                  </a:lnTo>
                  <a:lnTo>
                    <a:pt x="1039906" y="349624"/>
                  </a:lnTo>
                  <a:lnTo>
                    <a:pt x="1219200" y="251012"/>
                  </a:lnTo>
                  <a:lnTo>
                    <a:pt x="1398494" y="116541"/>
                  </a:lnTo>
                  <a:lnTo>
                    <a:pt x="152400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rgbClr val="FFFF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10598" name="Group 8"/>
            <p:cNvGrpSpPr>
              <a:grpSpLocks/>
            </p:cNvGrpSpPr>
            <p:nvPr/>
          </p:nvGrpSpPr>
          <p:grpSpPr bwMode="auto">
            <a:xfrm>
              <a:off x="611188" y="1741488"/>
              <a:ext cx="7632700" cy="4103687"/>
              <a:chOff x="395536" y="1548403"/>
              <a:chExt cx="7632848" cy="4104456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>
                <a:off x="395536" y="1556341"/>
                <a:ext cx="7632848" cy="0"/>
              </a:xfrm>
              <a:prstGeom prst="straightConnector1">
                <a:avLst/>
              </a:prstGeom>
              <a:ln w="38100">
                <a:solidFill>
                  <a:schemeClr val="tx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>
                <a:off x="403473" y="1548403"/>
                <a:ext cx="0" cy="4104456"/>
              </a:xfrm>
              <a:prstGeom prst="straightConnector1">
                <a:avLst/>
              </a:prstGeom>
              <a:ln w="38100">
                <a:solidFill>
                  <a:schemeClr val="tx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0599" name="TextBox 9"/>
            <p:cNvSpPr txBox="1">
              <a:spLocks noChangeArrowheads="1"/>
            </p:cNvSpPr>
            <p:nvPr/>
          </p:nvSpPr>
          <p:spPr bwMode="auto">
            <a:xfrm>
              <a:off x="5770563" y="1268413"/>
              <a:ext cx="2626235" cy="502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nb-NO" altLang="en-US" b="1" dirty="0" err="1" smtClean="0">
                  <a:solidFill>
                    <a:srgbClr val="333333"/>
                  </a:solidFill>
                </a:rPr>
                <a:t>Geological</a:t>
              </a:r>
              <a:r>
                <a:rPr lang="nb-NO" altLang="en-US" b="1" dirty="0" smtClean="0">
                  <a:solidFill>
                    <a:srgbClr val="333333"/>
                  </a:solidFill>
                </a:rPr>
                <a:t> time</a:t>
              </a:r>
              <a:endParaRPr lang="en-US" altLang="en-US" b="1" dirty="0" smtClean="0">
                <a:solidFill>
                  <a:srgbClr val="333333"/>
                </a:solidFill>
              </a:endParaRPr>
            </a:p>
          </p:txBody>
        </p:sp>
        <p:sp>
          <p:nvSpPr>
            <p:cNvPr id="110600" name="TextBox 12"/>
            <p:cNvSpPr txBox="1">
              <a:spLocks noChangeArrowheads="1"/>
            </p:cNvSpPr>
            <p:nvPr/>
          </p:nvSpPr>
          <p:spPr bwMode="auto">
            <a:xfrm rot="16200000">
              <a:off x="-1274625" y="4244868"/>
              <a:ext cx="2968936" cy="42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nb-NO" altLang="en-US" b="1" dirty="0" err="1" smtClean="0">
                  <a:solidFill>
                    <a:srgbClr val="333333"/>
                  </a:solidFill>
                </a:rPr>
                <a:t>Temperature</a:t>
              </a:r>
              <a:r>
                <a:rPr lang="nb-NO" altLang="en-US" b="1" dirty="0" smtClean="0">
                  <a:solidFill>
                    <a:srgbClr val="333333"/>
                  </a:solidFill>
                </a:rPr>
                <a:t> or </a:t>
              </a:r>
              <a:r>
                <a:rPr lang="nb-NO" altLang="en-US" b="1" dirty="0">
                  <a:solidFill>
                    <a:srgbClr val="333333"/>
                  </a:solidFill>
                </a:rPr>
                <a:t>D</a:t>
              </a:r>
              <a:r>
                <a:rPr lang="nb-NO" altLang="en-US" b="1" dirty="0" smtClean="0">
                  <a:solidFill>
                    <a:srgbClr val="333333"/>
                  </a:solidFill>
                </a:rPr>
                <a:t>epth</a:t>
              </a:r>
            </a:p>
          </p:txBody>
        </p:sp>
        <p:pic>
          <p:nvPicPr>
            <p:cNvPr id="110601" name="Picture 7" descr="C:\Users\kehok\Downloads\TEMP\Meandering_River_2_Innoko_NW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75" y="2719388"/>
              <a:ext cx="1625600" cy="1074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602" name="Picture 9" descr="C:\Users\kehok\Downloads\TEMP\Seismic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4175" y="1960563"/>
              <a:ext cx="1565275" cy="131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ular Callout 14"/>
            <p:cNvSpPr/>
            <p:nvPr/>
          </p:nvSpPr>
          <p:spPr>
            <a:xfrm>
              <a:off x="4675324" y="5358937"/>
              <a:ext cx="1530676" cy="612775"/>
            </a:xfrm>
            <a:prstGeom prst="wedgeRectCallout">
              <a:avLst>
                <a:gd name="adj1" fmla="val -14949"/>
                <a:gd name="adj2" fmla="val -112770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b-NO" sz="1400" dirty="0">
                  <a:solidFill>
                    <a:srgbClr val="333333">
                      <a:lumMod val="50000"/>
                    </a:srgbClr>
                  </a:solidFill>
                </a:rPr>
                <a:t>Max </a:t>
              </a:r>
              <a:r>
                <a:rPr lang="nb-NO" sz="1400" dirty="0" err="1">
                  <a:solidFill>
                    <a:srgbClr val="333333">
                      <a:lumMod val="50000"/>
                    </a:srgbClr>
                  </a:solidFill>
                </a:rPr>
                <a:t>paleo</a:t>
              </a:r>
              <a:r>
                <a:rPr lang="nb-NO" sz="1400" dirty="0">
                  <a:solidFill>
                    <a:srgbClr val="333333">
                      <a:lumMod val="50000"/>
                    </a:srgbClr>
                  </a:solidFill>
                </a:rPr>
                <a:t> </a:t>
              </a:r>
              <a:r>
                <a:rPr lang="nb-NO" sz="1400" dirty="0" err="1">
                  <a:solidFill>
                    <a:srgbClr val="333333">
                      <a:lumMod val="50000"/>
                    </a:srgbClr>
                  </a:solidFill>
                </a:rPr>
                <a:t>temperature</a:t>
              </a:r>
              <a:endParaRPr lang="en-US" sz="1400" dirty="0">
                <a:solidFill>
                  <a:srgbClr val="333333">
                    <a:lumMod val="50000"/>
                  </a:srgbClr>
                </a:solidFill>
              </a:endParaRPr>
            </a:p>
          </p:txBody>
        </p:sp>
        <p:sp>
          <p:nvSpPr>
            <p:cNvPr id="22" name="Rectangular Callout 21"/>
            <p:cNvSpPr/>
            <p:nvPr/>
          </p:nvSpPr>
          <p:spPr>
            <a:xfrm>
              <a:off x="6940271" y="4114337"/>
              <a:ext cx="1627931" cy="612775"/>
            </a:xfrm>
            <a:prstGeom prst="wedgeRectCallout">
              <a:avLst>
                <a:gd name="adj1" fmla="val -14949"/>
                <a:gd name="adj2" fmla="val -112770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b-NO" sz="1400" dirty="0">
                  <a:solidFill>
                    <a:srgbClr val="333333">
                      <a:lumMod val="50000"/>
                    </a:srgbClr>
                  </a:solidFill>
                </a:rPr>
                <a:t>Present-</a:t>
              </a:r>
              <a:r>
                <a:rPr lang="nb-NO" sz="1400" dirty="0" err="1">
                  <a:solidFill>
                    <a:srgbClr val="333333">
                      <a:lumMod val="50000"/>
                    </a:srgbClr>
                  </a:solidFill>
                </a:rPr>
                <a:t>day</a:t>
              </a:r>
              <a:r>
                <a:rPr lang="nb-NO" sz="1400" dirty="0">
                  <a:solidFill>
                    <a:srgbClr val="333333">
                      <a:lumMod val="50000"/>
                    </a:srgbClr>
                  </a:solidFill>
                </a:rPr>
                <a:t> </a:t>
              </a:r>
              <a:r>
                <a:rPr lang="nb-NO" sz="1400" dirty="0" err="1">
                  <a:solidFill>
                    <a:srgbClr val="333333">
                      <a:lumMod val="50000"/>
                    </a:srgbClr>
                  </a:solidFill>
                </a:rPr>
                <a:t>temperature</a:t>
              </a:r>
              <a:endParaRPr lang="en-US" sz="1400" dirty="0">
                <a:solidFill>
                  <a:srgbClr val="333333">
                    <a:lumMod val="50000"/>
                  </a:srgbClr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1547813" y="1749425"/>
              <a:ext cx="5930900" cy="3095625"/>
            </a:xfrm>
            <a:custGeom>
              <a:avLst/>
              <a:gdLst>
                <a:gd name="connsiteX0" fmla="*/ 0 w 6878973"/>
                <a:gd name="connsiteY0" fmla="*/ 0 h 3011648"/>
                <a:gd name="connsiteX1" fmla="*/ 587230 w 6878973"/>
                <a:gd name="connsiteY1" fmla="*/ 612396 h 3011648"/>
                <a:gd name="connsiteX2" fmla="*/ 1551964 w 6878973"/>
                <a:gd name="connsiteY2" fmla="*/ 1619075 h 3011648"/>
                <a:gd name="connsiteX3" fmla="*/ 2390863 w 6878973"/>
                <a:gd name="connsiteY3" fmla="*/ 2407640 h 3011648"/>
                <a:gd name="connsiteX4" fmla="*/ 3187817 w 6878973"/>
                <a:gd name="connsiteY4" fmla="*/ 3011648 h 3011648"/>
                <a:gd name="connsiteX5" fmla="*/ 3540154 w 6878973"/>
                <a:gd name="connsiteY5" fmla="*/ 2961314 h 3011648"/>
                <a:gd name="connsiteX6" fmla="*/ 3959604 w 6878973"/>
                <a:gd name="connsiteY6" fmla="*/ 2709644 h 3011648"/>
                <a:gd name="connsiteX7" fmla="*/ 4488110 w 6878973"/>
                <a:gd name="connsiteY7" fmla="*/ 2155971 h 3011648"/>
                <a:gd name="connsiteX8" fmla="*/ 4815281 w 6878973"/>
                <a:gd name="connsiteY8" fmla="*/ 1870745 h 3011648"/>
                <a:gd name="connsiteX9" fmla="*/ 5561901 w 6878973"/>
                <a:gd name="connsiteY9" fmla="*/ 1602297 h 3011648"/>
                <a:gd name="connsiteX10" fmla="*/ 6878973 w 6878973"/>
                <a:gd name="connsiteY10" fmla="*/ 1342239 h 3011648"/>
                <a:gd name="connsiteX0" fmla="*/ 0 w 6065241"/>
                <a:gd name="connsiteY0" fmla="*/ 0 h 3011648"/>
                <a:gd name="connsiteX1" fmla="*/ 587230 w 6065241"/>
                <a:gd name="connsiteY1" fmla="*/ 612396 h 3011648"/>
                <a:gd name="connsiteX2" fmla="*/ 1551964 w 6065241"/>
                <a:gd name="connsiteY2" fmla="*/ 1619075 h 3011648"/>
                <a:gd name="connsiteX3" fmla="*/ 2390863 w 6065241"/>
                <a:gd name="connsiteY3" fmla="*/ 2407640 h 3011648"/>
                <a:gd name="connsiteX4" fmla="*/ 3187817 w 6065241"/>
                <a:gd name="connsiteY4" fmla="*/ 3011648 h 3011648"/>
                <a:gd name="connsiteX5" fmla="*/ 3540154 w 6065241"/>
                <a:gd name="connsiteY5" fmla="*/ 2961314 h 3011648"/>
                <a:gd name="connsiteX6" fmla="*/ 3959604 w 6065241"/>
                <a:gd name="connsiteY6" fmla="*/ 2709644 h 3011648"/>
                <a:gd name="connsiteX7" fmla="*/ 4488110 w 6065241"/>
                <a:gd name="connsiteY7" fmla="*/ 2155971 h 3011648"/>
                <a:gd name="connsiteX8" fmla="*/ 4815281 w 6065241"/>
                <a:gd name="connsiteY8" fmla="*/ 1870745 h 3011648"/>
                <a:gd name="connsiteX9" fmla="*/ 5561901 w 6065241"/>
                <a:gd name="connsiteY9" fmla="*/ 1602297 h 3011648"/>
                <a:gd name="connsiteX10" fmla="*/ 6065241 w 6065241"/>
                <a:gd name="connsiteY10" fmla="*/ 1484851 h 3011648"/>
                <a:gd name="connsiteX0" fmla="*/ 0 w 6065241"/>
                <a:gd name="connsiteY0" fmla="*/ 0 h 3011648"/>
                <a:gd name="connsiteX1" fmla="*/ 587230 w 6065241"/>
                <a:gd name="connsiteY1" fmla="*/ 612396 h 3011648"/>
                <a:gd name="connsiteX2" fmla="*/ 1551964 w 6065241"/>
                <a:gd name="connsiteY2" fmla="*/ 1619075 h 3011648"/>
                <a:gd name="connsiteX3" fmla="*/ 2390863 w 6065241"/>
                <a:gd name="connsiteY3" fmla="*/ 2407640 h 3011648"/>
                <a:gd name="connsiteX4" fmla="*/ 3187817 w 6065241"/>
                <a:gd name="connsiteY4" fmla="*/ 3011648 h 3011648"/>
                <a:gd name="connsiteX5" fmla="*/ 3540154 w 6065241"/>
                <a:gd name="connsiteY5" fmla="*/ 2961314 h 3011648"/>
                <a:gd name="connsiteX6" fmla="*/ 3959604 w 6065241"/>
                <a:gd name="connsiteY6" fmla="*/ 2709644 h 3011648"/>
                <a:gd name="connsiteX7" fmla="*/ 4345498 w 6065241"/>
                <a:gd name="connsiteY7" fmla="*/ 2416029 h 3011648"/>
                <a:gd name="connsiteX8" fmla="*/ 4815281 w 6065241"/>
                <a:gd name="connsiteY8" fmla="*/ 1870745 h 3011648"/>
                <a:gd name="connsiteX9" fmla="*/ 5561901 w 6065241"/>
                <a:gd name="connsiteY9" fmla="*/ 1602297 h 3011648"/>
                <a:gd name="connsiteX10" fmla="*/ 6065241 w 6065241"/>
                <a:gd name="connsiteY10" fmla="*/ 1484851 h 3011648"/>
                <a:gd name="connsiteX0" fmla="*/ 0 w 6065241"/>
                <a:gd name="connsiteY0" fmla="*/ 0 h 3011648"/>
                <a:gd name="connsiteX1" fmla="*/ 587230 w 6065241"/>
                <a:gd name="connsiteY1" fmla="*/ 612396 h 3011648"/>
                <a:gd name="connsiteX2" fmla="*/ 1551964 w 6065241"/>
                <a:gd name="connsiteY2" fmla="*/ 1619075 h 3011648"/>
                <a:gd name="connsiteX3" fmla="*/ 2390863 w 6065241"/>
                <a:gd name="connsiteY3" fmla="*/ 2407640 h 3011648"/>
                <a:gd name="connsiteX4" fmla="*/ 3187817 w 6065241"/>
                <a:gd name="connsiteY4" fmla="*/ 3011648 h 3011648"/>
                <a:gd name="connsiteX5" fmla="*/ 3540154 w 6065241"/>
                <a:gd name="connsiteY5" fmla="*/ 2961314 h 3011648"/>
                <a:gd name="connsiteX6" fmla="*/ 3959604 w 6065241"/>
                <a:gd name="connsiteY6" fmla="*/ 2709644 h 3011648"/>
                <a:gd name="connsiteX7" fmla="*/ 4345498 w 6065241"/>
                <a:gd name="connsiteY7" fmla="*/ 2416029 h 3011648"/>
                <a:gd name="connsiteX8" fmla="*/ 4756558 w 6065241"/>
                <a:gd name="connsiteY8" fmla="*/ 2097248 h 3011648"/>
                <a:gd name="connsiteX9" fmla="*/ 5561901 w 6065241"/>
                <a:gd name="connsiteY9" fmla="*/ 1602297 h 3011648"/>
                <a:gd name="connsiteX10" fmla="*/ 6065241 w 6065241"/>
                <a:gd name="connsiteY10" fmla="*/ 1484851 h 3011648"/>
                <a:gd name="connsiteX0" fmla="*/ 0 w 6065241"/>
                <a:gd name="connsiteY0" fmla="*/ 0 h 3011648"/>
                <a:gd name="connsiteX1" fmla="*/ 587230 w 6065241"/>
                <a:gd name="connsiteY1" fmla="*/ 612396 h 3011648"/>
                <a:gd name="connsiteX2" fmla="*/ 1551964 w 6065241"/>
                <a:gd name="connsiteY2" fmla="*/ 1619075 h 3011648"/>
                <a:gd name="connsiteX3" fmla="*/ 2390863 w 6065241"/>
                <a:gd name="connsiteY3" fmla="*/ 2407640 h 3011648"/>
                <a:gd name="connsiteX4" fmla="*/ 3187817 w 6065241"/>
                <a:gd name="connsiteY4" fmla="*/ 3011648 h 3011648"/>
                <a:gd name="connsiteX5" fmla="*/ 3540154 w 6065241"/>
                <a:gd name="connsiteY5" fmla="*/ 2961314 h 3011648"/>
                <a:gd name="connsiteX6" fmla="*/ 3959604 w 6065241"/>
                <a:gd name="connsiteY6" fmla="*/ 2709644 h 3011648"/>
                <a:gd name="connsiteX7" fmla="*/ 4345498 w 6065241"/>
                <a:gd name="connsiteY7" fmla="*/ 2416029 h 3011648"/>
                <a:gd name="connsiteX8" fmla="*/ 4756558 w 6065241"/>
                <a:gd name="connsiteY8" fmla="*/ 2097248 h 3011648"/>
                <a:gd name="connsiteX9" fmla="*/ 5276676 w 6065241"/>
                <a:gd name="connsiteY9" fmla="*/ 1837189 h 3011648"/>
                <a:gd name="connsiteX10" fmla="*/ 6065241 w 6065241"/>
                <a:gd name="connsiteY10" fmla="*/ 1484851 h 3011648"/>
                <a:gd name="connsiteX0" fmla="*/ 0 w 5838738"/>
                <a:gd name="connsiteY0" fmla="*/ 0 h 3011648"/>
                <a:gd name="connsiteX1" fmla="*/ 587230 w 5838738"/>
                <a:gd name="connsiteY1" fmla="*/ 612396 h 3011648"/>
                <a:gd name="connsiteX2" fmla="*/ 1551964 w 5838738"/>
                <a:gd name="connsiteY2" fmla="*/ 1619075 h 3011648"/>
                <a:gd name="connsiteX3" fmla="*/ 2390863 w 5838738"/>
                <a:gd name="connsiteY3" fmla="*/ 2407640 h 3011648"/>
                <a:gd name="connsiteX4" fmla="*/ 3187817 w 5838738"/>
                <a:gd name="connsiteY4" fmla="*/ 3011648 h 3011648"/>
                <a:gd name="connsiteX5" fmla="*/ 3540154 w 5838738"/>
                <a:gd name="connsiteY5" fmla="*/ 2961314 h 3011648"/>
                <a:gd name="connsiteX6" fmla="*/ 3959604 w 5838738"/>
                <a:gd name="connsiteY6" fmla="*/ 2709644 h 3011648"/>
                <a:gd name="connsiteX7" fmla="*/ 4345498 w 5838738"/>
                <a:gd name="connsiteY7" fmla="*/ 2416029 h 3011648"/>
                <a:gd name="connsiteX8" fmla="*/ 4756558 w 5838738"/>
                <a:gd name="connsiteY8" fmla="*/ 2097248 h 3011648"/>
                <a:gd name="connsiteX9" fmla="*/ 5276676 w 5838738"/>
                <a:gd name="connsiteY9" fmla="*/ 1837189 h 3011648"/>
                <a:gd name="connsiteX10" fmla="*/ 5838738 w 5838738"/>
                <a:gd name="connsiteY10" fmla="*/ 1619075 h 3011648"/>
                <a:gd name="connsiteX0" fmla="*/ 0 w 5838738"/>
                <a:gd name="connsiteY0" fmla="*/ 0 h 3011648"/>
                <a:gd name="connsiteX1" fmla="*/ 587230 w 5838738"/>
                <a:gd name="connsiteY1" fmla="*/ 612396 h 3011648"/>
                <a:gd name="connsiteX2" fmla="*/ 1551964 w 5838738"/>
                <a:gd name="connsiteY2" fmla="*/ 1619075 h 3011648"/>
                <a:gd name="connsiteX3" fmla="*/ 2390863 w 5838738"/>
                <a:gd name="connsiteY3" fmla="*/ 2407640 h 3011648"/>
                <a:gd name="connsiteX4" fmla="*/ 3187817 w 5838738"/>
                <a:gd name="connsiteY4" fmla="*/ 3011648 h 3011648"/>
                <a:gd name="connsiteX5" fmla="*/ 3540154 w 5838738"/>
                <a:gd name="connsiteY5" fmla="*/ 2961314 h 3011648"/>
                <a:gd name="connsiteX6" fmla="*/ 3959604 w 5838738"/>
                <a:gd name="connsiteY6" fmla="*/ 2709644 h 3011648"/>
                <a:gd name="connsiteX7" fmla="*/ 4370665 w 5838738"/>
                <a:gd name="connsiteY7" fmla="*/ 2558642 h 3011648"/>
                <a:gd name="connsiteX8" fmla="*/ 4756558 w 5838738"/>
                <a:gd name="connsiteY8" fmla="*/ 2097248 h 3011648"/>
                <a:gd name="connsiteX9" fmla="*/ 5276676 w 5838738"/>
                <a:gd name="connsiteY9" fmla="*/ 1837189 h 3011648"/>
                <a:gd name="connsiteX10" fmla="*/ 5838738 w 5838738"/>
                <a:gd name="connsiteY10" fmla="*/ 1619075 h 3011648"/>
                <a:gd name="connsiteX0" fmla="*/ 0 w 5838738"/>
                <a:gd name="connsiteY0" fmla="*/ 0 h 3011648"/>
                <a:gd name="connsiteX1" fmla="*/ 587230 w 5838738"/>
                <a:gd name="connsiteY1" fmla="*/ 612396 h 3011648"/>
                <a:gd name="connsiteX2" fmla="*/ 1551964 w 5838738"/>
                <a:gd name="connsiteY2" fmla="*/ 1619075 h 3011648"/>
                <a:gd name="connsiteX3" fmla="*/ 2390863 w 5838738"/>
                <a:gd name="connsiteY3" fmla="*/ 2407640 h 3011648"/>
                <a:gd name="connsiteX4" fmla="*/ 3187817 w 5838738"/>
                <a:gd name="connsiteY4" fmla="*/ 3011648 h 3011648"/>
                <a:gd name="connsiteX5" fmla="*/ 3540154 w 5838738"/>
                <a:gd name="connsiteY5" fmla="*/ 2961314 h 3011648"/>
                <a:gd name="connsiteX6" fmla="*/ 4093828 w 5838738"/>
                <a:gd name="connsiteY6" fmla="*/ 2961314 h 3011648"/>
                <a:gd name="connsiteX7" fmla="*/ 4370665 w 5838738"/>
                <a:gd name="connsiteY7" fmla="*/ 2558642 h 3011648"/>
                <a:gd name="connsiteX8" fmla="*/ 4756558 w 5838738"/>
                <a:gd name="connsiteY8" fmla="*/ 2097248 h 3011648"/>
                <a:gd name="connsiteX9" fmla="*/ 5276676 w 5838738"/>
                <a:gd name="connsiteY9" fmla="*/ 1837189 h 3011648"/>
                <a:gd name="connsiteX10" fmla="*/ 5838738 w 5838738"/>
                <a:gd name="connsiteY10" fmla="*/ 1619075 h 3011648"/>
                <a:gd name="connsiteX0" fmla="*/ 0 w 5838738"/>
                <a:gd name="connsiteY0" fmla="*/ 0 h 3095538"/>
                <a:gd name="connsiteX1" fmla="*/ 587230 w 5838738"/>
                <a:gd name="connsiteY1" fmla="*/ 612396 h 3095538"/>
                <a:gd name="connsiteX2" fmla="*/ 1551964 w 5838738"/>
                <a:gd name="connsiteY2" fmla="*/ 1619075 h 3095538"/>
                <a:gd name="connsiteX3" fmla="*/ 2390863 w 5838738"/>
                <a:gd name="connsiteY3" fmla="*/ 2407640 h 3095538"/>
                <a:gd name="connsiteX4" fmla="*/ 3187817 w 5838738"/>
                <a:gd name="connsiteY4" fmla="*/ 3011648 h 3095538"/>
                <a:gd name="connsiteX5" fmla="*/ 3724712 w 5838738"/>
                <a:gd name="connsiteY5" fmla="*/ 3095538 h 3095538"/>
                <a:gd name="connsiteX6" fmla="*/ 4093828 w 5838738"/>
                <a:gd name="connsiteY6" fmla="*/ 2961314 h 3095538"/>
                <a:gd name="connsiteX7" fmla="*/ 4370665 w 5838738"/>
                <a:gd name="connsiteY7" fmla="*/ 2558642 h 3095538"/>
                <a:gd name="connsiteX8" fmla="*/ 4756558 w 5838738"/>
                <a:gd name="connsiteY8" fmla="*/ 2097248 h 3095538"/>
                <a:gd name="connsiteX9" fmla="*/ 5276676 w 5838738"/>
                <a:gd name="connsiteY9" fmla="*/ 1837189 h 3095538"/>
                <a:gd name="connsiteX10" fmla="*/ 5838738 w 5838738"/>
                <a:gd name="connsiteY10" fmla="*/ 1619075 h 3095538"/>
                <a:gd name="connsiteX0" fmla="*/ 0 w 5838738"/>
                <a:gd name="connsiteY0" fmla="*/ 0 h 3095538"/>
                <a:gd name="connsiteX1" fmla="*/ 587230 w 5838738"/>
                <a:gd name="connsiteY1" fmla="*/ 612396 h 3095538"/>
                <a:gd name="connsiteX2" fmla="*/ 1551964 w 5838738"/>
                <a:gd name="connsiteY2" fmla="*/ 1619075 h 3095538"/>
                <a:gd name="connsiteX3" fmla="*/ 2390863 w 5838738"/>
                <a:gd name="connsiteY3" fmla="*/ 2407640 h 3095538"/>
                <a:gd name="connsiteX4" fmla="*/ 3271707 w 5838738"/>
                <a:gd name="connsiteY4" fmla="*/ 2994870 h 3095538"/>
                <a:gd name="connsiteX5" fmla="*/ 3724712 w 5838738"/>
                <a:gd name="connsiteY5" fmla="*/ 3095538 h 3095538"/>
                <a:gd name="connsiteX6" fmla="*/ 4093828 w 5838738"/>
                <a:gd name="connsiteY6" fmla="*/ 2961314 h 3095538"/>
                <a:gd name="connsiteX7" fmla="*/ 4370665 w 5838738"/>
                <a:gd name="connsiteY7" fmla="*/ 2558642 h 3095538"/>
                <a:gd name="connsiteX8" fmla="*/ 4756558 w 5838738"/>
                <a:gd name="connsiteY8" fmla="*/ 2097248 h 3095538"/>
                <a:gd name="connsiteX9" fmla="*/ 5276676 w 5838738"/>
                <a:gd name="connsiteY9" fmla="*/ 1837189 h 3095538"/>
                <a:gd name="connsiteX10" fmla="*/ 5838738 w 5838738"/>
                <a:gd name="connsiteY10" fmla="*/ 1619075 h 3095538"/>
                <a:gd name="connsiteX0" fmla="*/ 0 w 5838738"/>
                <a:gd name="connsiteY0" fmla="*/ 0 h 3095538"/>
                <a:gd name="connsiteX1" fmla="*/ 587230 w 5838738"/>
                <a:gd name="connsiteY1" fmla="*/ 612396 h 3095538"/>
                <a:gd name="connsiteX2" fmla="*/ 1551964 w 5838738"/>
                <a:gd name="connsiteY2" fmla="*/ 1619075 h 3095538"/>
                <a:gd name="connsiteX3" fmla="*/ 2390863 w 5838738"/>
                <a:gd name="connsiteY3" fmla="*/ 2407640 h 3095538"/>
                <a:gd name="connsiteX4" fmla="*/ 3271707 w 5838738"/>
                <a:gd name="connsiteY4" fmla="*/ 2994870 h 3095538"/>
                <a:gd name="connsiteX5" fmla="*/ 3724712 w 5838738"/>
                <a:gd name="connsiteY5" fmla="*/ 3095538 h 3095538"/>
                <a:gd name="connsiteX6" fmla="*/ 4093828 w 5838738"/>
                <a:gd name="connsiteY6" fmla="*/ 2961314 h 3095538"/>
                <a:gd name="connsiteX7" fmla="*/ 4370665 w 5838738"/>
                <a:gd name="connsiteY7" fmla="*/ 2558642 h 3095538"/>
                <a:gd name="connsiteX8" fmla="*/ 4815281 w 5838738"/>
                <a:gd name="connsiteY8" fmla="*/ 2181138 h 3095538"/>
                <a:gd name="connsiteX9" fmla="*/ 5276676 w 5838738"/>
                <a:gd name="connsiteY9" fmla="*/ 1837189 h 3095538"/>
                <a:gd name="connsiteX10" fmla="*/ 5838738 w 5838738"/>
                <a:gd name="connsiteY10" fmla="*/ 1619075 h 3095538"/>
                <a:gd name="connsiteX0" fmla="*/ 0 w 5838738"/>
                <a:gd name="connsiteY0" fmla="*/ 0 h 3095538"/>
                <a:gd name="connsiteX1" fmla="*/ 587230 w 5838738"/>
                <a:gd name="connsiteY1" fmla="*/ 612396 h 3095538"/>
                <a:gd name="connsiteX2" fmla="*/ 1551964 w 5838738"/>
                <a:gd name="connsiteY2" fmla="*/ 1619075 h 3095538"/>
                <a:gd name="connsiteX3" fmla="*/ 2390863 w 5838738"/>
                <a:gd name="connsiteY3" fmla="*/ 2407640 h 3095538"/>
                <a:gd name="connsiteX4" fmla="*/ 3271707 w 5838738"/>
                <a:gd name="connsiteY4" fmla="*/ 2994870 h 3095538"/>
                <a:gd name="connsiteX5" fmla="*/ 3724712 w 5838738"/>
                <a:gd name="connsiteY5" fmla="*/ 3095538 h 3095538"/>
                <a:gd name="connsiteX6" fmla="*/ 4093828 w 5838738"/>
                <a:gd name="connsiteY6" fmla="*/ 2961314 h 3095538"/>
                <a:gd name="connsiteX7" fmla="*/ 4370665 w 5838738"/>
                <a:gd name="connsiteY7" fmla="*/ 2558642 h 3095538"/>
                <a:gd name="connsiteX8" fmla="*/ 4815281 w 5838738"/>
                <a:gd name="connsiteY8" fmla="*/ 2181138 h 3095538"/>
                <a:gd name="connsiteX9" fmla="*/ 5402510 w 5838738"/>
                <a:gd name="connsiteY9" fmla="*/ 1921079 h 3095538"/>
                <a:gd name="connsiteX10" fmla="*/ 5838738 w 5838738"/>
                <a:gd name="connsiteY10" fmla="*/ 1619075 h 3095538"/>
                <a:gd name="connsiteX0" fmla="*/ 0 w 5931017"/>
                <a:gd name="connsiteY0" fmla="*/ 0 h 3095538"/>
                <a:gd name="connsiteX1" fmla="*/ 587230 w 5931017"/>
                <a:gd name="connsiteY1" fmla="*/ 612396 h 3095538"/>
                <a:gd name="connsiteX2" fmla="*/ 1551964 w 5931017"/>
                <a:gd name="connsiteY2" fmla="*/ 1619075 h 3095538"/>
                <a:gd name="connsiteX3" fmla="*/ 2390863 w 5931017"/>
                <a:gd name="connsiteY3" fmla="*/ 2407640 h 3095538"/>
                <a:gd name="connsiteX4" fmla="*/ 3271707 w 5931017"/>
                <a:gd name="connsiteY4" fmla="*/ 2994870 h 3095538"/>
                <a:gd name="connsiteX5" fmla="*/ 3724712 w 5931017"/>
                <a:gd name="connsiteY5" fmla="*/ 3095538 h 3095538"/>
                <a:gd name="connsiteX6" fmla="*/ 4093828 w 5931017"/>
                <a:gd name="connsiteY6" fmla="*/ 2961314 h 3095538"/>
                <a:gd name="connsiteX7" fmla="*/ 4370665 w 5931017"/>
                <a:gd name="connsiteY7" fmla="*/ 2558642 h 3095538"/>
                <a:gd name="connsiteX8" fmla="*/ 4815281 w 5931017"/>
                <a:gd name="connsiteY8" fmla="*/ 2181138 h 3095538"/>
                <a:gd name="connsiteX9" fmla="*/ 5402510 w 5931017"/>
                <a:gd name="connsiteY9" fmla="*/ 1921079 h 3095538"/>
                <a:gd name="connsiteX10" fmla="*/ 5931017 w 5931017"/>
                <a:gd name="connsiteY10" fmla="*/ 1770077 h 3095538"/>
                <a:gd name="connsiteX0" fmla="*/ 0 w 5931017"/>
                <a:gd name="connsiteY0" fmla="*/ 0 h 3095538"/>
                <a:gd name="connsiteX1" fmla="*/ 587230 w 5931017"/>
                <a:gd name="connsiteY1" fmla="*/ 612396 h 3095538"/>
                <a:gd name="connsiteX2" fmla="*/ 1551964 w 5931017"/>
                <a:gd name="connsiteY2" fmla="*/ 1619075 h 3095538"/>
                <a:gd name="connsiteX3" fmla="*/ 2390863 w 5931017"/>
                <a:gd name="connsiteY3" fmla="*/ 2407640 h 3095538"/>
                <a:gd name="connsiteX4" fmla="*/ 3271707 w 5931017"/>
                <a:gd name="connsiteY4" fmla="*/ 2994870 h 3095538"/>
                <a:gd name="connsiteX5" fmla="*/ 3724712 w 5931017"/>
                <a:gd name="connsiteY5" fmla="*/ 3095538 h 3095538"/>
                <a:gd name="connsiteX6" fmla="*/ 4110606 w 5931017"/>
                <a:gd name="connsiteY6" fmla="*/ 2894202 h 3095538"/>
                <a:gd name="connsiteX7" fmla="*/ 4370665 w 5931017"/>
                <a:gd name="connsiteY7" fmla="*/ 2558642 h 3095538"/>
                <a:gd name="connsiteX8" fmla="*/ 4815281 w 5931017"/>
                <a:gd name="connsiteY8" fmla="*/ 2181138 h 3095538"/>
                <a:gd name="connsiteX9" fmla="*/ 5402510 w 5931017"/>
                <a:gd name="connsiteY9" fmla="*/ 1921079 h 3095538"/>
                <a:gd name="connsiteX10" fmla="*/ 5931017 w 5931017"/>
                <a:gd name="connsiteY10" fmla="*/ 1770077 h 3095538"/>
                <a:gd name="connsiteX0" fmla="*/ 0 w 5931017"/>
                <a:gd name="connsiteY0" fmla="*/ 0 h 3095538"/>
                <a:gd name="connsiteX1" fmla="*/ 587230 w 5931017"/>
                <a:gd name="connsiteY1" fmla="*/ 612396 h 3095538"/>
                <a:gd name="connsiteX2" fmla="*/ 1551964 w 5931017"/>
                <a:gd name="connsiteY2" fmla="*/ 1619075 h 3095538"/>
                <a:gd name="connsiteX3" fmla="*/ 2390863 w 5931017"/>
                <a:gd name="connsiteY3" fmla="*/ 2407640 h 3095538"/>
                <a:gd name="connsiteX4" fmla="*/ 3271707 w 5931017"/>
                <a:gd name="connsiteY4" fmla="*/ 2994870 h 3095538"/>
                <a:gd name="connsiteX5" fmla="*/ 3724712 w 5931017"/>
                <a:gd name="connsiteY5" fmla="*/ 3095538 h 3095538"/>
                <a:gd name="connsiteX6" fmla="*/ 4110606 w 5931017"/>
                <a:gd name="connsiteY6" fmla="*/ 2894202 h 3095538"/>
                <a:gd name="connsiteX7" fmla="*/ 4404220 w 5931017"/>
                <a:gd name="connsiteY7" fmla="*/ 2583809 h 3095538"/>
                <a:gd name="connsiteX8" fmla="*/ 4815281 w 5931017"/>
                <a:gd name="connsiteY8" fmla="*/ 2181138 h 3095538"/>
                <a:gd name="connsiteX9" fmla="*/ 5402510 w 5931017"/>
                <a:gd name="connsiteY9" fmla="*/ 1921079 h 3095538"/>
                <a:gd name="connsiteX10" fmla="*/ 5931017 w 5931017"/>
                <a:gd name="connsiteY10" fmla="*/ 1770077 h 3095538"/>
                <a:gd name="connsiteX0" fmla="*/ 0 w 5931017"/>
                <a:gd name="connsiteY0" fmla="*/ 0 h 3095538"/>
                <a:gd name="connsiteX1" fmla="*/ 587230 w 5931017"/>
                <a:gd name="connsiteY1" fmla="*/ 612396 h 3095538"/>
                <a:gd name="connsiteX2" fmla="*/ 1551964 w 5931017"/>
                <a:gd name="connsiteY2" fmla="*/ 1619075 h 3095538"/>
                <a:gd name="connsiteX3" fmla="*/ 2390863 w 5931017"/>
                <a:gd name="connsiteY3" fmla="*/ 2407640 h 3095538"/>
                <a:gd name="connsiteX4" fmla="*/ 3271707 w 5931017"/>
                <a:gd name="connsiteY4" fmla="*/ 2994870 h 3095538"/>
                <a:gd name="connsiteX5" fmla="*/ 3724712 w 5931017"/>
                <a:gd name="connsiteY5" fmla="*/ 3095538 h 3095538"/>
                <a:gd name="connsiteX6" fmla="*/ 4110606 w 5931017"/>
                <a:gd name="connsiteY6" fmla="*/ 2894202 h 3095538"/>
                <a:gd name="connsiteX7" fmla="*/ 4404220 w 5931017"/>
                <a:gd name="connsiteY7" fmla="*/ 2583809 h 3095538"/>
                <a:gd name="connsiteX8" fmla="*/ 4882393 w 5931017"/>
                <a:gd name="connsiteY8" fmla="*/ 2197916 h 3095538"/>
                <a:gd name="connsiteX9" fmla="*/ 5402510 w 5931017"/>
                <a:gd name="connsiteY9" fmla="*/ 1921079 h 3095538"/>
                <a:gd name="connsiteX10" fmla="*/ 5931017 w 5931017"/>
                <a:gd name="connsiteY10" fmla="*/ 1770077 h 3095538"/>
                <a:gd name="connsiteX0" fmla="*/ 0 w 5931017"/>
                <a:gd name="connsiteY0" fmla="*/ 0 h 3095538"/>
                <a:gd name="connsiteX1" fmla="*/ 587230 w 5931017"/>
                <a:gd name="connsiteY1" fmla="*/ 612396 h 3095538"/>
                <a:gd name="connsiteX2" fmla="*/ 1551964 w 5931017"/>
                <a:gd name="connsiteY2" fmla="*/ 1619075 h 3095538"/>
                <a:gd name="connsiteX3" fmla="*/ 2390863 w 5931017"/>
                <a:gd name="connsiteY3" fmla="*/ 2407640 h 3095538"/>
                <a:gd name="connsiteX4" fmla="*/ 3271707 w 5931017"/>
                <a:gd name="connsiteY4" fmla="*/ 2994870 h 3095538"/>
                <a:gd name="connsiteX5" fmla="*/ 3724712 w 5931017"/>
                <a:gd name="connsiteY5" fmla="*/ 3095538 h 3095538"/>
                <a:gd name="connsiteX6" fmla="*/ 4110606 w 5931017"/>
                <a:gd name="connsiteY6" fmla="*/ 2894202 h 3095538"/>
                <a:gd name="connsiteX7" fmla="*/ 4404220 w 5931017"/>
                <a:gd name="connsiteY7" fmla="*/ 2583809 h 3095538"/>
                <a:gd name="connsiteX8" fmla="*/ 4882393 w 5931017"/>
                <a:gd name="connsiteY8" fmla="*/ 2197916 h 3095538"/>
                <a:gd name="connsiteX9" fmla="*/ 5410899 w 5931017"/>
                <a:gd name="connsiteY9" fmla="*/ 1954635 h 3095538"/>
                <a:gd name="connsiteX10" fmla="*/ 5931017 w 5931017"/>
                <a:gd name="connsiteY10" fmla="*/ 1770077 h 3095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31017" h="3095538">
                  <a:moveTo>
                    <a:pt x="0" y="0"/>
                  </a:moveTo>
                  <a:lnTo>
                    <a:pt x="587230" y="612396"/>
                  </a:lnTo>
                  <a:lnTo>
                    <a:pt x="1551964" y="1619075"/>
                  </a:lnTo>
                  <a:lnTo>
                    <a:pt x="2390863" y="2407640"/>
                  </a:lnTo>
                  <a:lnTo>
                    <a:pt x="3271707" y="2994870"/>
                  </a:lnTo>
                  <a:lnTo>
                    <a:pt x="3724712" y="3095538"/>
                  </a:lnTo>
                  <a:lnTo>
                    <a:pt x="4110606" y="2894202"/>
                  </a:lnTo>
                  <a:lnTo>
                    <a:pt x="4404220" y="2583809"/>
                  </a:lnTo>
                  <a:lnTo>
                    <a:pt x="4882393" y="2197916"/>
                  </a:lnTo>
                  <a:lnTo>
                    <a:pt x="5410899" y="1954635"/>
                  </a:lnTo>
                  <a:lnTo>
                    <a:pt x="5931017" y="1770077"/>
                  </a:lnTo>
                </a:path>
              </a:pathLst>
            </a:cu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047262" y="4668732"/>
              <a:ext cx="287337" cy="28257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7348538" y="3400425"/>
              <a:ext cx="287337" cy="2825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Rounded Rectangular Callout 2"/>
          <p:cNvSpPr/>
          <p:nvPr/>
        </p:nvSpPr>
        <p:spPr>
          <a:xfrm>
            <a:off x="4168538" y="5607793"/>
            <a:ext cx="2587990" cy="414338"/>
          </a:xfrm>
          <a:prstGeom prst="wedgeRoundRectCallout">
            <a:avLst>
              <a:gd name="adj1" fmla="val -8979"/>
              <a:gd name="adj2" fmla="val -132718"/>
              <a:gd name="adj3" fmla="val 16667"/>
            </a:avLst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 smtClean="0">
                <a:solidFill>
                  <a:schemeClr val="tx1"/>
                </a:solidFill>
              </a:rPr>
              <a:t>Dræge et al., TLE, 2014</a:t>
            </a:r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6683266" y="4599433"/>
            <a:ext cx="1546276" cy="414338"/>
          </a:xfrm>
          <a:prstGeom prst="wedgeRoundRectCallout">
            <a:avLst>
              <a:gd name="adj1" fmla="val -13145"/>
              <a:gd name="adj2" fmla="val -149960"/>
              <a:gd name="adj3" fmla="val 16667"/>
            </a:avLst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 smtClean="0">
                <a:solidFill>
                  <a:schemeClr val="tx1"/>
                </a:solidFill>
              </a:rPr>
              <a:t>Steady </a:t>
            </a:r>
            <a:r>
              <a:rPr lang="nb-NO" sz="1600" dirty="0" err="1" smtClean="0">
                <a:solidFill>
                  <a:schemeClr val="tx1"/>
                </a:solidFill>
              </a:rPr>
              <a:t>state</a:t>
            </a:r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1909479" y="3933545"/>
            <a:ext cx="1969681" cy="414338"/>
          </a:xfrm>
          <a:prstGeom prst="wedgeRoundRectCallout">
            <a:avLst>
              <a:gd name="adj1" fmla="val 38164"/>
              <a:gd name="adj2" fmla="val -156717"/>
              <a:gd name="adj3" fmla="val 16667"/>
            </a:avLst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 err="1" smtClean="0">
                <a:solidFill>
                  <a:schemeClr val="tx1"/>
                </a:solidFill>
              </a:rPr>
              <a:t>Diffusion</a:t>
            </a:r>
            <a:r>
              <a:rPr lang="nb-NO" sz="1600" dirty="0" smtClean="0">
                <a:solidFill>
                  <a:schemeClr val="tx1"/>
                </a:solidFill>
              </a:rPr>
              <a:t> </a:t>
            </a:r>
            <a:r>
              <a:rPr lang="nb-NO" sz="1600" dirty="0" err="1" smtClean="0">
                <a:solidFill>
                  <a:schemeClr val="tx1"/>
                </a:solidFill>
              </a:rPr>
              <a:t>equation</a:t>
            </a:r>
            <a:endParaRPr lang="en-US" sz="160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83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Rock </a:t>
            </a:r>
            <a:r>
              <a:rPr lang="nb-NO" dirty="0" err="1" smtClean="0"/>
              <a:t>physics</a:t>
            </a:r>
            <a:r>
              <a:rPr lang="nb-NO" dirty="0" smtClean="0"/>
              <a:t> </a:t>
            </a:r>
            <a:r>
              <a:rPr lang="nb-NO" dirty="0" err="1" smtClean="0"/>
              <a:t>model</a:t>
            </a:r>
            <a:r>
              <a:rPr lang="nb-NO" dirty="0"/>
              <a:t>:</a:t>
            </a:r>
            <a:r>
              <a:rPr lang="nb-NO" dirty="0" smtClean="0"/>
              <a:t> </a:t>
            </a:r>
            <a:r>
              <a:rPr lang="nb-NO" dirty="0"/>
              <a:t>U</a:t>
            </a:r>
            <a:r>
              <a:rPr lang="nb-NO" dirty="0" smtClean="0"/>
              <a:t>nderlying </a:t>
            </a:r>
            <a:r>
              <a:rPr lang="nb-NO" dirty="0" err="1" smtClean="0"/>
              <a:t>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698742"/>
            <a:ext cx="4417890" cy="3866787"/>
          </a:xfrm>
        </p:spPr>
        <p:txBody>
          <a:bodyPr/>
          <a:lstStyle/>
          <a:p>
            <a:r>
              <a:rPr lang="nb-NO" dirty="0" err="1"/>
              <a:t>Simplified</a:t>
            </a:r>
            <a:r>
              <a:rPr lang="nb-NO" dirty="0"/>
              <a:t> rock </a:t>
            </a:r>
            <a:r>
              <a:rPr lang="nb-NO" dirty="0" err="1"/>
              <a:t>physics</a:t>
            </a:r>
            <a:r>
              <a:rPr lang="nb-NO" dirty="0"/>
              <a:t> </a:t>
            </a:r>
            <a:r>
              <a:rPr lang="nb-NO" dirty="0" err="1"/>
              <a:t>model</a:t>
            </a:r>
            <a:r>
              <a:rPr lang="nb-NO" dirty="0"/>
              <a:t> </a:t>
            </a:r>
            <a:r>
              <a:rPr lang="nb-NO" dirty="0" err="1"/>
              <a:t>aimed</a:t>
            </a:r>
            <a:r>
              <a:rPr lang="nb-NO" dirty="0"/>
              <a:t> at </a:t>
            </a:r>
            <a:r>
              <a:rPr lang="nb-NO" dirty="0" err="1" smtClean="0"/>
              <a:t>basin-scale</a:t>
            </a:r>
            <a:r>
              <a:rPr lang="nb-NO" dirty="0" smtClean="0"/>
              <a:t> </a:t>
            </a:r>
            <a:r>
              <a:rPr lang="nb-NO" dirty="0" err="1" smtClean="0"/>
              <a:t>frontier</a:t>
            </a:r>
            <a:r>
              <a:rPr lang="nb-NO" dirty="0" smtClean="0"/>
              <a:t> </a:t>
            </a:r>
            <a:r>
              <a:rPr lang="nb-NO" dirty="0" err="1"/>
              <a:t>exploration</a:t>
            </a:r>
            <a:endParaRPr lang="nb-NO" dirty="0"/>
          </a:p>
          <a:p>
            <a:endParaRPr lang="nb-NO" dirty="0"/>
          </a:p>
          <a:p>
            <a:r>
              <a:rPr lang="nb-NO" dirty="0" smtClean="0"/>
              <a:t>Fundamental parameters </a:t>
            </a:r>
            <a:r>
              <a:rPr lang="nb-NO" dirty="0" err="1" smtClean="0"/>
              <a:t>controling</a:t>
            </a:r>
            <a:r>
              <a:rPr lang="nb-NO" dirty="0" smtClean="0"/>
              <a:t> all </a:t>
            </a:r>
            <a:r>
              <a:rPr lang="nb-NO" dirty="0" err="1" smtClean="0"/>
              <a:t>geophysical</a:t>
            </a:r>
            <a:r>
              <a:rPr lang="nb-NO" dirty="0" smtClean="0"/>
              <a:t> parameters (</a:t>
            </a:r>
            <a:r>
              <a:rPr lang="nb-NO" dirty="0" err="1" smtClean="0"/>
              <a:t>Vp</a:t>
            </a:r>
            <a:r>
              <a:rPr lang="nb-NO" dirty="0" smtClean="0"/>
              <a:t>, K, </a:t>
            </a:r>
            <a:r>
              <a:rPr lang="nb-NO" dirty="0" err="1" smtClean="0"/>
              <a:t>density</a:t>
            </a:r>
            <a:r>
              <a:rPr lang="nb-NO" dirty="0" smtClean="0"/>
              <a:t>) </a:t>
            </a:r>
            <a:r>
              <a:rPr lang="nb-NO" dirty="0" err="1" smtClean="0"/>
              <a:t>are</a:t>
            </a:r>
            <a:r>
              <a:rPr lang="nb-NO" dirty="0" smtClean="0"/>
              <a:t>:</a:t>
            </a:r>
          </a:p>
          <a:p>
            <a:pPr lvl="1"/>
            <a:r>
              <a:rPr lang="nb-NO" dirty="0" err="1" smtClean="0"/>
              <a:t>Porosity</a:t>
            </a:r>
            <a:endParaRPr lang="nb-NO" dirty="0" smtClean="0"/>
          </a:p>
          <a:p>
            <a:pPr lvl="1"/>
            <a:r>
              <a:rPr lang="nb-NO" dirty="0" err="1" smtClean="0"/>
              <a:t>Lithology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Rocks have «</a:t>
            </a:r>
            <a:r>
              <a:rPr lang="nb-NO" dirty="0" err="1" smtClean="0"/>
              <a:t>memory</a:t>
            </a:r>
            <a:r>
              <a:rPr lang="nb-NO" dirty="0" smtClean="0"/>
              <a:t>»</a:t>
            </a:r>
          </a:p>
          <a:p>
            <a:pPr marL="0" indent="0">
              <a:buNone/>
            </a:pPr>
            <a:endParaRPr lang="nb-NO" dirty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2013-10-21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A11DDA-04CB-4314-96C7-EE88EF30B1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8" name="Picture 7" descr="Basinmod_7223_5_1_sh_porosit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2"/>
          <a:stretch/>
        </p:blipFill>
        <p:spPr bwMode="auto">
          <a:xfrm>
            <a:off x="4991100" y="2433441"/>
            <a:ext cx="3945402" cy="26223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3"/>
          <p:cNvSpPr txBox="1">
            <a:spLocks noChangeArrowheads="1"/>
          </p:cNvSpPr>
          <p:nvPr/>
        </p:nvSpPr>
        <p:spPr bwMode="auto">
          <a:xfrm>
            <a:off x="5712899" y="2026481"/>
            <a:ext cx="2479973" cy="276999"/>
          </a:xfrm>
          <a:prstGeom prst="rect">
            <a:avLst/>
          </a:prstGeom>
          <a:ln/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b-NO" sz="1200" b="1" dirty="0">
                <a:solidFill>
                  <a:srgbClr val="FFFFFF"/>
                </a:solidFill>
              </a:rPr>
              <a:t>R</a:t>
            </a:r>
            <a:r>
              <a:rPr lang="nb-NO" sz="1200" b="1" dirty="0" smtClean="0">
                <a:solidFill>
                  <a:srgbClr val="FFFFFF"/>
                </a:solidFill>
              </a:rPr>
              <a:t>ocks have ‘’memory’’! </a:t>
            </a:r>
            <a:endParaRPr lang="en-US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91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1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761137" y="1233450"/>
                <a:ext cx="3188463" cy="236036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b-NO" sz="2000" dirty="0" smtClean="0"/>
                  <a:t>Heat </a:t>
                </a:r>
                <a:r>
                  <a:rPr lang="nb-NO" sz="2000" dirty="0" err="1" smtClean="0"/>
                  <a:t>conductivity</a:t>
                </a:r>
                <a:r>
                  <a:rPr lang="nb-NO" sz="2000" dirty="0" smtClean="0"/>
                  <a:t> </a:t>
                </a:r>
                <a14:m>
                  <m:oMath xmlns:m="http://schemas.openxmlformats.org/officeDocument/2006/math">
                    <m:r>
                      <a:rPr lang="nb-NO" sz="2000" b="0" i="0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nb-NO" sz="2000" i="1">
                        <a:latin typeface="Cambria Math"/>
                        <a:cs typeface="Arial" pitchFamily="34" charset="0"/>
                      </a:rPr>
                      <m:t>𝐾</m:t>
                    </m:r>
                    <m:r>
                      <a:rPr lang="nb-NO" sz="2000" b="0" i="1" smtClean="0">
                        <a:latin typeface="Cambria Math"/>
                        <a:cs typeface="Arial" pitchFamily="34" charset="0"/>
                      </a:rPr>
                      <m:t>)</m:t>
                    </m:r>
                    <m:r>
                      <a:rPr lang="nb-NO" sz="2000" i="1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nb-NO" sz="2000" dirty="0" smtClean="0"/>
                  <a:t>:</a:t>
                </a:r>
              </a:p>
            </p:txBody>
          </p:sp>
        </mc:Choice>
        <mc:Fallback xmlns="">
          <p:sp>
            <p:nvSpPr>
              <p:cNvPr id="19" name="Content Placeholder 1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761137" y="1233450"/>
                <a:ext cx="3188463" cy="2360368"/>
              </a:xfrm>
              <a:blipFill rotWithShape="1">
                <a:blip r:embed="rId2"/>
                <a:stretch>
                  <a:fillRect l="-4780" t="-2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Rock </a:t>
            </a:r>
            <a:r>
              <a:rPr lang="nb-NO" dirty="0" err="1"/>
              <a:t>physics</a:t>
            </a:r>
            <a:r>
              <a:rPr lang="nb-NO" dirty="0"/>
              <a:t> </a:t>
            </a:r>
            <a:r>
              <a:rPr lang="nb-NO" dirty="0" err="1"/>
              <a:t>model</a:t>
            </a:r>
            <a:r>
              <a:rPr lang="nb-NO" dirty="0"/>
              <a:t> </a:t>
            </a:r>
            <a:r>
              <a:rPr lang="nb-NO" dirty="0" smtClean="0"/>
              <a:t>: </a:t>
            </a:r>
            <a:r>
              <a:rPr lang="nb-NO" dirty="0" err="1" smtClean="0">
                <a:solidFill>
                  <a:srgbClr val="333333"/>
                </a:solidFill>
              </a:rPr>
              <a:t>Thermal</a:t>
            </a:r>
            <a:r>
              <a:rPr lang="nb-NO" dirty="0" smtClean="0">
                <a:solidFill>
                  <a:srgbClr val="333333"/>
                </a:solidFill>
              </a:rPr>
              <a:t> </a:t>
            </a:r>
            <a:r>
              <a:rPr lang="nb-NO" dirty="0" err="1" smtClean="0">
                <a:solidFill>
                  <a:srgbClr val="333333"/>
                </a:solidFill>
              </a:rPr>
              <a:t>conductivity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5752759" y="2854185"/>
            <a:ext cx="3067242" cy="4300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600" dirty="0" err="1" smtClean="0"/>
              <a:t>Adapted</a:t>
            </a:r>
            <a:r>
              <a:rPr lang="nb-NO" sz="1600" dirty="0" smtClean="0"/>
              <a:t> from </a:t>
            </a:r>
            <a:r>
              <a:rPr lang="nb-NO" sz="1600" dirty="0" err="1" smtClean="0"/>
              <a:t>Rybach</a:t>
            </a:r>
            <a:r>
              <a:rPr lang="nb-NO" sz="1600" dirty="0"/>
              <a:t> </a:t>
            </a:r>
            <a:r>
              <a:rPr lang="nb-NO" sz="1600" dirty="0" smtClean="0"/>
              <a:t>(1997)</a:t>
            </a:r>
          </a:p>
          <a:p>
            <a:pPr marL="0" indent="0">
              <a:buNone/>
            </a:pPr>
            <a:endParaRPr lang="nb-NO" sz="1600" dirty="0" smtClean="0"/>
          </a:p>
          <a:p>
            <a:pPr marL="0" indent="0">
              <a:buNone/>
            </a:pPr>
            <a:endParaRPr lang="nb-NO" sz="1600" dirty="0" smtClean="0"/>
          </a:p>
          <a:p>
            <a:pPr marL="0" indent="0">
              <a:buNone/>
            </a:pPr>
            <a:endParaRPr lang="nb-NO" sz="16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2013-10-21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8F3D18-4675-4745-AAD0-1E5BF558D8C9}" type="slidenum">
              <a:rPr lang="en-US" smtClean="0"/>
              <a:pPr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106158" y="1653950"/>
                <a:ext cx="15424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i="1">
                          <a:solidFill>
                            <a:srgbClr val="333333"/>
                          </a:solidFill>
                          <a:latin typeface="Cambria Math"/>
                          <a:cs typeface="Arial" pitchFamily="34" charset="0"/>
                        </a:rPr>
                        <m:t>𝐾</m:t>
                      </m:r>
                      <m:r>
                        <a:rPr lang="en-US" sz="2000" i="1">
                          <a:solidFill>
                            <a:srgbClr val="333333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nb-NO" sz="2000" i="1">
                          <a:solidFill>
                            <a:srgbClr val="333333"/>
                          </a:solidFill>
                          <a:latin typeface="Cambria Math"/>
                          <a:cs typeface="Arial" pitchFamily="34" charset="0"/>
                        </a:rPr>
                        <m:t>𝑎</m:t>
                      </m:r>
                      <m:r>
                        <a:rPr lang="nb-NO" sz="2000" i="1">
                          <a:solidFill>
                            <a:srgbClr val="333333"/>
                          </a:solidFill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nb-NO" sz="2000" i="1">
                          <a:solidFill>
                            <a:srgbClr val="333333"/>
                          </a:solidFill>
                          <a:latin typeface="Cambria Math"/>
                          <a:cs typeface="Arial" pitchFamily="34" charset="0"/>
                        </a:rPr>
                        <m:t>𝐿</m:t>
                      </m:r>
                      <m:r>
                        <a:rPr lang="nb-NO" sz="2000" i="1">
                          <a:solidFill>
                            <a:srgbClr val="333333"/>
                          </a:solidFill>
                          <a:latin typeface="Cambria Math"/>
                          <a:cs typeface="Arial" pitchFamily="34" charset="0"/>
                        </a:rPr>
                        <m:t>)</m:t>
                      </m:r>
                      <m:sSub>
                        <m:sSubPr>
                          <m:ctrlPr>
                            <a:rPr lang="nb-NO" sz="2000" i="1">
                              <a:solidFill>
                                <a:srgbClr val="333333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nb-NO" sz="2000" i="1">
                              <a:solidFill>
                                <a:srgbClr val="333333"/>
                              </a:solidFill>
                              <a:latin typeface="Cambria Math"/>
                              <a:cs typeface="Arial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nb-NO" sz="2000" i="1">
                              <a:solidFill>
                                <a:srgbClr val="333333"/>
                              </a:solidFill>
                              <a:latin typeface="Cambria Math"/>
                              <a:cs typeface="Arial" pitchFamily="34" charset="0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6158" y="1653950"/>
                <a:ext cx="1542474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090557" y="2077093"/>
                <a:ext cx="284464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i="1" smtClean="0">
                              <a:solidFill>
                                <a:srgbClr val="333333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rgbClr val="333333"/>
                              </a:solidFill>
                              <a:latin typeface="Cambria Math"/>
                              <a:cs typeface="Arial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nb-NO" i="1">
                              <a:solidFill>
                                <a:srgbClr val="333333"/>
                              </a:solidFill>
                              <a:latin typeface="Cambria Math"/>
                              <a:cs typeface="Arial" pitchFamily="34" charset="0"/>
                            </a:rPr>
                            <m:t>𝑃</m:t>
                          </m:r>
                        </m:sub>
                      </m:sSub>
                      <m:r>
                        <a:rPr lang="nb-NO" i="1">
                          <a:solidFill>
                            <a:srgbClr val="333333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>
                          <a:solidFill>
                            <a:srgbClr val="333333"/>
                          </a:solidFill>
                          <a:latin typeface="Cambria Math"/>
                          <a:cs typeface="Arial" pitchFamily="34" charset="0"/>
                        </a:rPr>
                        <m:t>seismic</m:t>
                      </m:r>
                      <m:r>
                        <a:rPr lang="nb-NO">
                          <a:solidFill>
                            <a:srgbClr val="333333"/>
                          </a:solidFill>
                          <a:latin typeface="Cambria Math"/>
                          <a:cs typeface="Arial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>
                          <a:solidFill>
                            <a:srgbClr val="333333"/>
                          </a:solidFill>
                          <a:latin typeface="Cambria Math"/>
                          <a:cs typeface="Arial" pitchFamily="34" charset="0"/>
                        </a:rPr>
                        <m:t>velocity</m:t>
                      </m:r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nb-NO" b="0" i="1" smtClean="0"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nb-NO" i="1">
                        <a:latin typeface="Cambria Math"/>
                        <a:cs typeface="Arial" pitchFamily="34" charset="0"/>
                      </a:rPr>
                      <m:t>𝐿</m:t>
                    </m:r>
                    <m:r>
                      <a:rPr lang="nb-NO" i="1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nb-NO">
                        <a:latin typeface="Cambria Math"/>
                        <a:cs typeface="Arial" pitchFamily="34" charset="0"/>
                      </a:rPr>
                      <m:t>"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/>
                        <a:cs typeface="Arial" pitchFamily="34" charset="0"/>
                      </a:rPr>
                      <m:t>lithology</m:t>
                    </m:r>
                    <m:r>
                      <a:rPr lang="nb-NO"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>
                        <a:latin typeface="Cambria Math"/>
                        <a:cs typeface="Arial" pitchFamily="34" charset="0"/>
                      </a:rPr>
                      <m:t>parameter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”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0557" y="2077093"/>
                <a:ext cx="2844643" cy="646331"/>
              </a:xfrm>
              <a:prstGeom prst="rect">
                <a:avLst/>
              </a:prstGeom>
              <a:blipFill rotWithShape="1">
                <a:blip r:embed="rId4"/>
                <a:stretch>
                  <a:fillRect r="-1071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6"/>
          <p:cNvSpPr txBox="1">
            <a:spLocks noChangeArrowheads="1"/>
          </p:cNvSpPr>
          <p:nvPr/>
        </p:nvSpPr>
        <p:spPr bwMode="auto">
          <a:xfrm rot="-5400000">
            <a:off x="-351619" y="3348831"/>
            <a:ext cx="1390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/>
              <a:t>Depth (km)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243240" y="5105798"/>
            <a:ext cx="2130707" cy="95410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b-NO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__</a:t>
            </a:r>
            <a:r>
              <a:rPr lang="nb-N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b-NO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50 </a:t>
            </a:r>
            <a:r>
              <a:rPr lang="nb-NO" sz="14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b-NO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C/km</a:t>
            </a:r>
          </a:p>
          <a:p>
            <a:r>
              <a:rPr lang="nb-NO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__</a:t>
            </a:r>
            <a:r>
              <a:rPr lang="nb-NO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b-NO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Rock </a:t>
            </a:r>
            <a:r>
              <a:rPr lang="nb-NO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physics</a:t>
            </a:r>
            <a:r>
              <a:rPr lang="nb-NO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model</a:t>
            </a:r>
            <a:endParaRPr lang="nb-NO" sz="1400" baseline="30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nb-NO" sz="1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nb-NO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MDT</a:t>
            </a:r>
            <a:endParaRPr lang="nb-NO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nb-NO" sz="1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nb-NO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BHT 46</a:t>
            </a:r>
            <a:r>
              <a:rPr lang="nb-NO" sz="14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b-NO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 NPD</a:t>
            </a:r>
            <a:endParaRPr lang="nb-NO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4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258" t="7098" r="9984" b="2739"/>
          <a:stretch/>
        </p:blipFill>
        <p:spPr bwMode="auto">
          <a:xfrm>
            <a:off x="508480" y="1188000"/>
            <a:ext cx="4724397" cy="49355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360" y="3315323"/>
            <a:ext cx="2341859" cy="1733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31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Some</a:t>
            </a:r>
            <a:r>
              <a:rPr lang="nb-NO" dirty="0" smtClean="0"/>
              <a:t> </a:t>
            </a:r>
            <a:r>
              <a:rPr lang="nb-NO" dirty="0" err="1" smtClean="0"/>
              <a:t>nice</a:t>
            </a:r>
            <a:r>
              <a:rPr lang="nb-NO" dirty="0" smtClean="0"/>
              <a:t> </a:t>
            </a:r>
            <a:r>
              <a:rPr lang="nb-NO" dirty="0" err="1"/>
              <a:t>c</a:t>
            </a:r>
            <a:r>
              <a:rPr lang="nb-NO" dirty="0" err="1" smtClean="0"/>
              <a:t>onsequences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velocity</a:t>
            </a:r>
            <a:r>
              <a:rPr lang="nb-NO" dirty="0" smtClean="0"/>
              <a:t> </a:t>
            </a:r>
            <a:r>
              <a:rPr lang="nb-NO" dirty="0" err="1" smtClean="0"/>
              <a:t>vs</a:t>
            </a:r>
            <a:r>
              <a:rPr lang="nb-NO" dirty="0" smtClean="0"/>
              <a:t> heat </a:t>
            </a:r>
            <a:r>
              <a:rPr lang="nb-NO" dirty="0" err="1" smtClean="0"/>
              <a:t>conductivity</a:t>
            </a:r>
            <a:r>
              <a:rPr lang="nb-NO" dirty="0" smtClean="0"/>
              <a:t> </a:t>
            </a:r>
            <a:r>
              <a:rPr lang="nb-NO" dirty="0" err="1" smtClean="0"/>
              <a:t>relation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2013-10-21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9609D5-298B-4970-9D69-C3FA4AE67AC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Classification: Internal</a:t>
            </a:r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00" y="1581120"/>
            <a:ext cx="4992668" cy="80557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01" y="2919952"/>
            <a:ext cx="2731543" cy="67390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00" y="4097195"/>
            <a:ext cx="5099200" cy="7146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814262" y="1168627"/>
            <a:ext cx="2933738" cy="2287447"/>
            <a:chOff x="5814262" y="1168627"/>
            <a:chExt cx="2933738" cy="2287447"/>
          </a:xfrm>
        </p:grpSpPr>
        <p:pic>
          <p:nvPicPr>
            <p:cNvPr id="5123" name="Picture 3" descr="C:\Users\kehok\Documents\MATLAB\Skrugard\Svalbard1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4262" y="1259693"/>
              <a:ext cx="2933738" cy="2196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6638400" y="1168627"/>
              <a:ext cx="116961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nb-NO" sz="1200" dirty="0" smtClean="0">
                  <a:latin typeface="Arial" pitchFamily="34" charset="0"/>
                  <a:cs typeface="Arial" pitchFamily="34" charset="0"/>
                </a:rPr>
                <a:t>Time </a:t>
              </a:r>
              <a:r>
                <a:rPr lang="nb-NO" sz="1200" dirty="0" err="1" smtClean="0">
                  <a:latin typeface="Arial" pitchFamily="34" charset="0"/>
                  <a:cs typeface="Arial" pitchFamily="34" charset="0"/>
                </a:rPr>
                <a:t>vs</a:t>
              </a:r>
              <a:r>
                <a:rPr lang="nb-NO" sz="1200" dirty="0" smtClean="0">
                  <a:latin typeface="Arial" pitchFamily="34" charset="0"/>
                  <a:cs typeface="Arial" pitchFamily="34" charset="0"/>
                </a:rPr>
                <a:t> Depth</a:t>
              </a:r>
              <a:endParaRPr lang="en-US" sz="1200" dirty="0" err="1" smtClean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823393" y="3614474"/>
            <a:ext cx="2933738" cy="2283030"/>
            <a:chOff x="5823393" y="3614474"/>
            <a:chExt cx="2933738" cy="2283030"/>
          </a:xfrm>
        </p:grpSpPr>
        <p:pic>
          <p:nvPicPr>
            <p:cNvPr id="5122" name="Picture 2" descr="C:\Users\kehok\Documents\MATLAB\Skrugard\Svalbard2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3393" y="3706352"/>
              <a:ext cx="2933738" cy="21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6460948" y="3614474"/>
              <a:ext cx="169527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nb-NO" sz="1200" dirty="0" err="1" smtClean="0">
                  <a:latin typeface="Arial" pitchFamily="34" charset="0"/>
                  <a:cs typeface="Arial" pitchFamily="34" charset="0"/>
                </a:rPr>
                <a:t>Temperature</a:t>
              </a:r>
              <a:r>
                <a:rPr lang="nb-NO" sz="1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nb-NO" sz="1200" dirty="0" err="1" smtClean="0">
                  <a:latin typeface="Arial" pitchFamily="34" charset="0"/>
                  <a:cs typeface="Arial" pitchFamily="34" charset="0"/>
                </a:rPr>
                <a:t>vs</a:t>
              </a:r>
              <a:r>
                <a:rPr lang="nb-NO" sz="1200" dirty="0" smtClean="0">
                  <a:latin typeface="Arial" pitchFamily="34" charset="0"/>
                  <a:cs typeface="Arial" pitchFamily="34" charset="0"/>
                </a:rPr>
                <a:t> Depth</a:t>
              </a:r>
              <a:endParaRPr lang="en-US" sz="1200" dirty="0" err="1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57920" y="5194833"/>
            <a:ext cx="5401279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200" dirty="0" smtClean="0">
                <a:latin typeface="Arial" pitchFamily="34" charset="0"/>
                <a:cs typeface="Arial" pitchFamily="34" charset="0"/>
              </a:rPr>
              <a:t>Hokstad (2014): </a:t>
            </a:r>
            <a:r>
              <a:rPr lang="nb-NO" sz="1200" b="1" dirty="0" err="1" smtClean="0">
                <a:latin typeface="Arial" pitchFamily="34" charset="0"/>
                <a:cs typeface="Arial" pitchFamily="34" charset="0"/>
              </a:rPr>
              <a:t>Improvements</a:t>
            </a:r>
            <a:r>
              <a:rPr lang="nb-NO" sz="1200" b="1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nb-NO" sz="1200" b="1" dirty="0" err="1" smtClean="0">
                <a:latin typeface="Arial" pitchFamily="34" charset="0"/>
                <a:cs typeface="Arial" pitchFamily="34" charset="0"/>
              </a:rPr>
              <a:t>determining</a:t>
            </a:r>
            <a:r>
              <a:rPr lang="nb-NO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b-NO" sz="1200" b="1" dirty="0" err="1" smtClean="0">
                <a:latin typeface="Arial" pitchFamily="34" charset="0"/>
                <a:cs typeface="Arial" pitchFamily="34" charset="0"/>
              </a:rPr>
              <a:t>subsurface</a:t>
            </a:r>
            <a:r>
              <a:rPr lang="nb-NO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b-NO" sz="1200" b="1" dirty="0" err="1" smtClean="0">
                <a:latin typeface="Arial" pitchFamily="34" charset="0"/>
                <a:cs typeface="Arial" pitchFamily="34" charset="0"/>
              </a:rPr>
              <a:t>temperatures</a:t>
            </a:r>
            <a:r>
              <a:rPr lang="nb-NO" sz="1200" dirty="0">
                <a:latin typeface="Arial" pitchFamily="34" charset="0"/>
                <a:cs typeface="Arial" pitchFamily="34" charset="0"/>
              </a:rPr>
              <a:t>,</a:t>
            </a:r>
            <a:r>
              <a:rPr lang="nb-NO" sz="1200" dirty="0" smtClean="0">
                <a:latin typeface="Arial" pitchFamily="34" charset="0"/>
                <a:cs typeface="Arial" pitchFamily="34" charset="0"/>
              </a:rPr>
              <a:t> Patent Application WO 2014/173436 A1</a:t>
            </a:r>
            <a:endParaRPr lang="en-US" sz="1200" dirty="0" err="1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05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91" b="56218"/>
          <a:stretch/>
        </p:blipFill>
        <p:spPr>
          <a:xfrm>
            <a:off x="2659759" y="1174229"/>
            <a:ext cx="5371665" cy="15677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Heatflow</a:t>
            </a:r>
            <a:r>
              <a:rPr lang="nb-NO" dirty="0" smtClean="0"/>
              <a:t> </a:t>
            </a:r>
            <a:r>
              <a:rPr lang="nb-NO" dirty="0" err="1" smtClean="0"/>
              <a:t>estimation</a:t>
            </a:r>
            <a:r>
              <a:rPr lang="nb-NO" dirty="0" smtClean="0"/>
              <a:t> from BSR:</a:t>
            </a:r>
            <a:br>
              <a:rPr lang="nb-NO" dirty="0" smtClean="0"/>
            </a:br>
            <a:r>
              <a:rPr lang="nb-NO" dirty="0" err="1" smtClean="0"/>
              <a:t>Examle</a:t>
            </a:r>
            <a:r>
              <a:rPr lang="nb-NO" dirty="0" smtClean="0"/>
              <a:t> from West Papua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2013-10-21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9609D5-298B-4970-9D69-C3FA4AE67AC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Classification: Internal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3144" y="5814033"/>
            <a:ext cx="7893172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200" dirty="0" smtClean="0">
                <a:latin typeface="Arial" pitchFamily="34" charset="0"/>
                <a:cs typeface="Arial" pitchFamily="34" charset="0"/>
              </a:rPr>
              <a:t>Priyanto, Hokstad, Zwach, V </a:t>
            </a:r>
            <a:r>
              <a:rPr lang="nb-NO" sz="1200" dirty="0" err="1" smtClean="0">
                <a:latin typeface="Arial" pitchFamily="34" charset="0"/>
                <a:cs typeface="Arial" pitchFamily="34" charset="0"/>
              </a:rPr>
              <a:t>Shaack</a:t>
            </a:r>
            <a:r>
              <a:rPr lang="nb-NO" sz="1200" dirty="0" smtClean="0">
                <a:latin typeface="Arial" pitchFamily="34" charset="0"/>
                <a:cs typeface="Arial" pitchFamily="34" charset="0"/>
              </a:rPr>
              <a:t>, Mjøs, Hartadi, Duffaut, Tasarova </a:t>
            </a:r>
            <a:r>
              <a:rPr lang="nb-NO" sz="1200" dirty="0" smtClean="0">
                <a:latin typeface="Arial" pitchFamily="34" charset="0"/>
                <a:cs typeface="Arial" pitchFamily="34" charset="0"/>
              </a:rPr>
              <a:t>(2015): 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Heat Flow Estimation from BSR: An Example from the Aru Region, Offshore West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Papua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Indonesian Petroleum Association, Proceedings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143275" y="3672463"/>
            <a:ext cx="2292459" cy="1833963"/>
            <a:chOff x="143275" y="3641167"/>
            <a:chExt cx="2292459" cy="1833963"/>
          </a:xfrm>
        </p:grpSpPr>
        <p:pic>
          <p:nvPicPr>
            <p:cNvPr id="19" name="Picture 18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570" y="3641167"/>
              <a:ext cx="2224164" cy="179233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" name="Picture 3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994" y="5336707"/>
              <a:ext cx="1182553" cy="13842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301328" y="4434565"/>
              <a:ext cx="1025796" cy="136589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79277" y="1494800"/>
            <a:ext cx="2280534" cy="1843820"/>
            <a:chOff x="179276" y="1523866"/>
            <a:chExt cx="2381627" cy="1925554"/>
          </a:xfrm>
        </p:grpSpPr>
        <p:pic>
          <p:nvPicPr>
            <p:cNvPr id="18" name="Picture 17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144" y="1523866"/>
              <a:ext cx="2322759" cy="1874874"/>
            </a:xfrm>
            <a:prstGeom prst="rect">
              <a:avLst/>
            </a:prstGeom>
            <a:ln w="9525">
              <a:noFill/>
            </a:ln>
          </p:spPr>
        </p:pic>
        <p:pic>
          <p:nvPicPr>
            <p:cNvPr id="21" name="Picture 20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-5400000">
              <a:off x="-263018" y="2433181"/>
              <a:ext cx="1027231" cy="142644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424" y="3304861"/>
              <a:ext cx="1153600" cy="144559"/>
            </a:xfrm>
            <a:prstGeom prst="rect">
              <a:avLst/>
            </a:prstGeom>
          </p:spPr>
        </p:pic>
      </p:grpSp>
      <p:pic>
        <p:nvPicPr>
          <p:cNvPr id="30" name="Picture 29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69" r="561"/>
          <a:stretch/>
        </p:blipFill>
        <p:spPr>
          <a:xfrm>
            <a:off x="6552000" y="2845022"/>
            <a:ext cx="2492401" cy="282571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3" name="Group 32"/>
          <p:cNvGrpSpPr/>
          <p:nvPr/>
        </p:nvGrpSpPr>
        <p:grpSpPr>
          <a:xfrm>
            <a:off x="5893839" y="560781"/>
            <a:ext cx="3150562" cy="2211219"/>
            <a:chOff x="5893839" y="438381"/>
            <a:chExt cx="3150562" cy="2211219"/>
          </a:xfrm>
        </p:grpSpPr>
        <p:pic>
          <p:nvPicPr>
            <p:cNvPr id="31" name="Picture 30"/>
            <p:cNvPicPr/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3839" y="438381"/>
              <a:ext cx="3150562" cy="22112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/>
          </p:spPr>
        </p:pic>
        <p:sp>
          <p:nvSpPr>
            <p:cNvPr id="32" name="TextBox 31"/>
            <p:cNvSpPr txBox="1"/>
            <p:nvPr/>
          </p:nvSpPr>
          <p:spPr>
            <a:xfrm>
              <a:off x="5947200" y="475200"/>
              <a:ext cx="20842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 smtClean="0">
                  <a:latin typeface="Arial" pitchFamily="34" charset="0"/>
                  <a:cs typeface="Arial" pitchFamily="34" charset="0"/>
                </a:rPr>
                <a:t>Regional BSR </a:t>
              </a:r>
              <a:r>
                <a:rPr lang="nb-NO" sz="1200" dirty="0" err="1" smtClean="0">
                  <a:latin typeface="Arial" pitchFamily="34" charset="0"/>
                  <a:cs typeface="Arial" pitchFamily="34" charset="0"/>
                </a:rPr>
                <a:t>interpretation</a:t>
              </a:r>
              <a:endParaRPr lang="en-US" sz="1200" dirty="0" err="1" smtClean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645360" y="2851022"/>
            <a:ext cx="3841840" cy="2825710"/>
            <a:chOff x="2645360" y="2707022"/>
            <a:chExt cx="3841840" cy="2825710"/>
          </a:xfrm>
        </p:grpSpPr>
        <p:pic>
          <p:nvPicPr>
            <p:cNvPr id="27" name="Picture 26"/>
            <p:cNvPicPr/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086"/>
            <a:stretch/>
          </p:blipFill>
          <p:spPr>
            <a:xfrm>
              <a:off x="2645360" y="2707022"/>
              <a:ext cx="3841840" cy="282571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5170456" y="2734153"/>
              <a:ext cx="7809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 err="1" smtClean="0">
                  <a:latin typeface="Arial" pitchFamily="34" charset="0"/>
                  <a:cs typeface="Arial" pitchFamily="34" charset="0"/>
                </a:rPr>
                <a:t>Heatflow</a:t>
              </a:r>
              <a:endParaRPr lang="en-US" sz="1200" dirty="0" err="1" smtClean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>
          <a:xfrm flipV="1">
            <a:off x="7798200" y="1617784"/>
            <a:ext cx="369854" cy="74982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09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Thermal</a:t>
            </a:r>
            <a:r>
              <a:rPr lang="nb-NO" dirty="0" smtClean="0"/>
              <a:t> </a:t>
            </a:r>
            <a:r>
              <a:rPr lang="nb-NO" dirty="0" err="1" smtClean="0"/>
              <a:t>conductivity</a:t>
            </a:r>
            <a:r>
              <a:rPr lang="nb-NO" dirty="0" smtClean="0"/>
              <a:t> in 2D and 3D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2013-10-21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8F3D18-4675-4745-AAD0-1E5BF558D8C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074" name="Picture 2" descr="\\statoil.net\unix_tr\Project\FEG_area\Heat_Equation\VikingGraben\HeatConductivityAndVClay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 bwMode="auto">
          <a:xfrm>
            <a:off x="4802698" y="1852445"/>
            <a:ext cx="4263010" cy="243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statoil.net\unix_tr\Project\FEG_area\Heat_Equation\VikingGraben\VelocityAndVClay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10895" y="1229946"/>
            <a:ext cx="4384580" cy="243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262796" y="4293321"/>
                <a:ext cx="14087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/>
                          <a:cs typeface="Arial" pitchFamily="34" charset="0"/>
                        </a:rPr>
                        <m:t>𝐾</m:t>
                      </m:r>
                      <m:r>
                        <a:rPr lang="en-US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nb-NO" b="0" i="1" smtClean="0">
                          <a:latin typeface="Cambria Math"/>
                          <a:cs typeface="Arial" pitchFamily="34" charset="0"/>
                        </a:rPr>
                        <m:t>𝑎</m:t>
                      </m:r>
                      <m:d>
                        <m:dPr>
                          <m:ctrlPr>
                            <a:rPr lang="nb-NO" b="0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/>
                              <a:cs typeface="Arial" pitchFamily="34" charset="0"/>
                            </a:rPr>
                            <m:t>𝐿</m:t>
                          </m:r>
                        </m:e>
                      </m:d>
                      <m:sSub>
                        <m:sSubPr>
                          <m:ctrlPr>
                            <a:rPr lang="nb-NO" b="0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/>
                              <a:cs typeface="Arial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nb-NO" b="0" i="1" smtClean="0">
                              <a:latin typeface="Cambria Math"/>
                              <a:cs typeface="Arial" pitchFamily="34" charset="0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en-US" dirty="0" err="1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796" y="4293321"/>
                <a:ext cx="1408784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1752463" y="1300282"/>
            <a:ext cx="1250663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200" dirty="0" smtClean="0"/>
              <a:t>P-</a:t>
            </a:r>
            <a:r>
              <a:rPr lang="nb-NO" sz="1200" dirty="0" err="1" smtClean="0"/>
              <a:t>wave</a:t>
            </a:r>
            <a:r>
              <a:rPr lang="nb-NO" sz="1200" dirty="0" smtClean="0"/>
              <a:t> </a:t>
            </a:r>
            <a:r>
              <a:rPr lang="nb-NO" sz="1200" dirty="0" err="1" smtClean="0"/>
              <a:t>velocity</a:t>
            </a:r>
            <a:endParaRPr lang="en-US" sz="1200" dirty="0"/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1983006" y="3596027"/>
            <a:ext cx="797013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200" dirty="0" err="1" smtClean="0"/>
              <a:t>Lithology</a:t>
            </a:r>
            <a:endParaRPr lang="en-US" sz="1200" dirty="0"/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5862876" y="2014187"/>
            <a:ext cx="245977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200" dirty="0" smtClean="0"/>
              <a:t>Present-</a:t>
            </a:r>
            <a:r>
              <a:rPr lang="nb-NO" sz="1200" dirty="0" err="1" smtClean="0"/>
              <a:t>day</a:t>
            </a:r>
            <a:r>
              <a:rPr lang="nb-NO" sz="1200" dirty="0" smtClean="0"/>
              <a:t> </a:t>
            </a:r>
            <a:r>
              <a:rPr lang="nb-NO" sz="1200" dirty="0" err="1"/>
              <a:t>t</a:t>
            </a:r>
            <a:r>
              <a:rPr lang="nb-NO" sz="1200" dirty="0" err="1" smtClean="0"/>
              <a:t>hermal</a:t>
            </a:r>
            <a:r>
              <a:rPr lang="nb-NO" sz="1200" dirty="0" smtClean="0"/>
              <a:t> </a:t>
            </a:r>
            <a:r>
              <a:rPr lang="nb-NO" sz="1200" dirty="0" err="1" smtClean="0"/>
              <a:t>conductivity</a:t>
            </a:r>
            <a:endParaRPr lang="en-US" sz="1200" dirty="0"/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5227134" y="4797663"/>
            <a:ext cx="2976089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1600" dirty="0" err="1" smtClean="0"/>
              <a:t>Example</a:t>
            </a:r>
            <a:r>
              <a:rPr lang="nb-NO" sz="1600" dirty="0" smtClean="0"/>
              <a:t> from </a:t>
            </a:r>
            <a:r>
              <a:rPr lang="nb-NO" sz="1600" dirty="0" smtClean="0"/>
              <a:t>NDSP-84-1 Viking </a:t>
            </a:r>
            <a:r>
              <a:rPr lang="nb-NO" sz="1600" dirty="0" smtClean="0"/>
              <a:t>Graben, North Sea</a:t>
            </a:r>
            <a:endParaRPr lang="en-US" sz="1600" dirty="0"/>
          </a:p>
        </p:txBody>
      </p:sp>
      <p:pic>
        <p:nvPicPr>
          <p:cNvPr id="16" name="Picture 3" descr="\\statoil.net\unix_tr\Project\FEG_area\Heat_Equation\VikingGraben\VelocityAndVClay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25" r="13448"/>
          <a:stretch/>
        </p:blipFill>
        <p:spPr bwMode="auto">
          <a:xfrm>
            <a:off x="222619" y="3833447"/>
            <a:ext cx="3794981" cy="226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227134" y="5569102"/>
            <a:ext cx="2574744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2">
                <a:lumMod val="50000"/>
              </a:schemeClr>
            </a:solidFill>
          </a:ln>
        </p:spPr>
        <p:txBody>
          <a:bodyPr wrap="none" rtlCol="0">
            <a:noAutofit/>
          </a:bodyPr>
          <a:lstStyle/>
          <a:p>
            <a:r>
              <a:rPr lang="nb-NO" sz="1400" dirty="0" err="1" smtClean="0">
                <a:latin typeface="Arial" pitchFamily="34" charset="0"/>
                <a:cs typeface="Arial" pitchFamily="34" charset="0"/>
              </a:rPr>
              <a:t>Previous</a:t>
            </a:r>
            <a:r>
              <a:rPr lang="nb-NO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b-NO" sz="1400" dirty="0" err="1" smtClean="0">
                <a:latin typeface="Arial" pitchFamily="34" charset="0"/>
                <a:cs typeface="Arial" pitchFamily="34" charset="0"/>
              </a:rPr>
              <a:t>work</a:t>
            </a:r>
            <a:r>
              <a:rPr lang="nb-NO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b-NO" sz="1400" dirty="0" err="1" smtClean="0">
                <a:latin typeface="Arial" pitchFamily="34" charset="0"/>
                <a:cs typeface="Arial" pitchFamily="34" charset="0"/>
              </a:rPr>
              <a:t>on</a:t>
            </a:r>
            <a:r>
              <a:rPr lang="nb-NO" sz="1400" dirty="0" smtClean="0">
                <a:latin typeface="Arial" pitchFamily="34" charset="0"/>
                <a:cs typeface="Arial" pitchFamily="34" charset="0"/>
              </a:rPr>
              <a:t> NDSP-84-1: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smtClean="0">
                <a:latin typeface="Arial" pitchFamily="34" charset="0"/>
                <a:cs typeface="Arial" pitchFamily="34" charset="0"/>
              </a:rPr>
              <a:t>Kyrkjebø (1999)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smtClean="0">
                <a:latin typeface="Arial" pitchFamily="34" charset="0"/>
                <a:cs typeface="Arial" pitchFamily="34" charset="0"/>
              </a:rPr>
              <a:t>Odinsen et al. (2000)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err="1" smtClean="0">
                <a:latin typeface="Arial" pitchFamily="34" charset="0"/>
                <a:cs typeface="Arial" pitchFamily="34" charset="0"/>
              </a:rPr>
              <a:t>Christiansson</a:t>
            </a:r>
            <a:r>
              <a:rPr lang="nb-NO" sz="1400" dirty="0" smtClean="0">
                <a:latin typeface="Arial" pitchFamily="34" charset="0"/>
                <a:cs typeface="Arial" pitchFamily="34" charset="0"/>
              </a:rPr>
              <a:t> et al. (2000)</a:t>
            </a:r>
            <a:endParaRPr lang="en-US" sz="1400" dirty="0" err="1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74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2013-10-21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8F3D18-4675-4745-AAD0-1E5BF558D8C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252413" y="1371851"/>
            <a:ext cx="4448182" cy="4318000"/>
          </a:xfrm>
          <a:prstGeom prst="rect">
            <a:avLst/>
          </a:prstGeom>
        </p:spPr>
        <p:txBody>
          <a:bodyPr/>
          <a:lstStyle>
            <a:lvl1pPr marL="182563" indent="-1825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−"/>
              <a:defRPr>
                <a:solidFill>
                  <a:schemeClr val="tx2"/>
                </a:solidFill>
                <a:latin typeface="+mn-lt"/>
                <a:cs typeface="+mn-cs"/>
              </a:defRPr>
            </a:lvl2pPr>
            <a:lvl3pPr marL="1089025" indent="-20002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+mn-lt"/>
                <a:cs typeface="+mn-cs"/>
              </a:defRPr>
            </a:lvl3pPr>
            <a:lvl4pPr marL="1581150" indent="-23653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−"/>
              <a:defRPr>
                <a:solidFill>
                  <a:schemeClr val="tx2"/>
                </a:solidFill>
                <a:latin typeface="+mn-lt"/>
                <a:cs typeface="+mn-cs"/>
              </a:defRPr>
            </a:lvl4pPr>
            <a:lvl5pPr marL="2009775" indent="-1809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+mn-lt"/>
                <a:cs typeface="+mn-cs"/>
              </a:defRPr>
            </a:lvl5pPr>
            <a:lvl6pPr marL="2466975" indent="-1809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+mn-lt"/>
                <a:cs typeface="+mn-cs"/>
              </a:defRPr>
            </a:lvl6pPr>
            <a:lvl7pPr marL="2924175" indent="-1809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+mn-lt"/>
                <a:cs typeface="+mn-cs"/>
              </a:defRPr>
            </a:lvl7pPr>
            <a:lvl8pPr marL="3381375" indent="-1809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+mn-lt"/>
                <a:cs typeface="+mn-cs"/>
              </a:defRPr>
            </a:lvl8pPr>
            <a:lvl9pPr marL="3838575" indent="-1809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+mn-lt"/>
                <a:cs typeface="+mn-cs"/>
              </a:defRPr>
            </a:lvl9pPr>
          </a:lstStyle>
          <a:p>
            <a:r>
              <a:rPr lang="nb-NO" dirty="0" smtClean="0"/>
              <a:t>Backstripping</a:t>
            </a:r>
            <a:r>
              <a:rPr lang="nb-NO" dirty="0" smtClean="0">
                <a:sym typeface="Wingdings" panose="05000000000000000000" pitchFamily="2" charset="2"/>
              </a:rPr>
              <a:t>: (time-</a:t>
            </a:r>
            <a:r>
              <a:rPr lang="nb-NO" dirty="0" err="1" smtClean="0">
                <a:sym typeface="Wingdings" panose="05000000000000000000" pitchFamily="2" charset="2"/>
              </a:rPr>
              <a:t>reversed</a:t>
            </a:r>
            <a:r>
              <a:rPr lang="nb-NO" dirty="0" smtClean="0">
                <a:sym typeface="Wingdings" panose="05000000000000000000" pitchFamily="2" charset="2"/>
              </a:rPr>
              <a:t> </a:t>
            </a:r>
            <a:r>
              <a:rPr lang="nb-NO" dirty="0" err="1" smtClean="0">
                <a:sym typeface="Wingdings" panose="05000000000000000000" pitchFamily="2" charset="2"/>
              </a:rPr>
              <a:t>geology</a:t>
            </a:r>
            <a:r>
              <a:rPr lang="nb-NO" dirty="0" smtClean="0">
                <a:sym typeface="Wingdings" panose="05000000000000000000" pitchFamily="2" charset="2"/>
              </a:rPr>
              <a:t>)</a:t>
            </a:r>
            <a:endParaRPr lang="nb-NO" dirty="0" smtClean="0"/>
          </a:p>
          <a:p>
            <a:pPr lvl="1"/>
            <a:r>
              <a:rPr lang="nb-NO" dirty="0" smtClean="0"/>
              <a:t>Background porosity trend</a:t>
            </a:r>
          </a:p>
          <a:p>
            <a:pPr lvl="1"/>
            <a:r>
              <a:rPr lang="nb-NO" dirty="0" smtClean="0"/>
              <a:t>Heat </a:t>
            </a:r>
            <a:r>
              <a:rPr lang="nb-NO" dirty="0" err="1" smtClean="0"/>
              <a:t>conductivity</a:t>
            </a:r>
            <a:endParaRPr lang="nb-NO" dirty="0" smtClean="0"/>
          </a:p>
          <a:p>
            <a:pPr lvl="1"/>
            <a:r>
              <a:rPr lang="nb-NO" dirty="0" err="1" smtClean="0"/>
              <a:t>Velocity</a:t>
            </a:r>
            <a:r>
              <a:rPr lang="nb-NO" dirty="0" smtClean="0"/>
              <a:t> </a:t>
            </a:r>
          </a:p>
          <a:p>
            <a:pPr lvl="1"/>
            <a:r>
              <a:rPr lang="nb-NO" dirty="0" err="1"/>
              <a:t>Density</a:t>
            </a:r>
            <a:r>
              <a:rPr lang="nb-NO" dirty="0"/>
              <a:t> </a:t>
            </a:r>
            <a:endParaRPr lang="nb-NO" dirty="0" smtClean="0"/>
          </a:p>
          <a:p>
            <a:pPr lvl="1"/>
            <a:endParaRPr lang="nb-NO" sz="800" dirty="0" smtClean="0"/>
          </a:p>
          <a:p>
            <a:r>
              <a:rPr lang="nb-NO" dirty="0"/>
              <a:t>Basal heat </a:t>
            </a:r>
            <a:r>
              <a:rPr lang="nb-NO" dirty="0" err="1"/>
              <a:t>flow</a:t>
            </a:r>
            <a:r>
              <a:rPr lang="nb-NO" dirty="0"/>
              <a:t> </a:t>
            </a:r>
            <a:r>
              <a:rPr lang="nb-NO" dirty="0" err="1"/>
              <a:t>history</a:t>
            </a:r>
            <a:endParaRPr lang="nb-NO" dirty="0"/>
          </a:p>
          <a:p>
            <a:pPr lvl="1"/>
            <a:r>
              <a:rPr lang="nb-NO" dirty="0" err="1"/>
              <a:t>Crustal</a:t>
            </a:r>
            <a:r>
              <a:rPr lang="nb-NO" dirty="0"/>
              <a:t> </a:t>
            </a:r>
            <a:r>
              <a:rPr lang="nb-NO" dirty="0" err="1"/>
              <a:t>stretching</a:t>
            </a:r>
            <a:r>
              <a:rPr lang="nb-NO" dirty="0"/>
              <a:t> and </a:t>
            </a:r>
            <a:r>
              <a:rPr lang="nb-NO" dirty="0" err="1" smtClean="0"/>
              <a:t>thinning</a:t>
            </a:r>
            <a:endParaRPr lang="nb-NO" sz="700" dirty="0"/>
          </a:p>
          <a:p>
            <a:endParaRPr lang="nb-NO" sz="700" dirty="0" smtClean="0"/>
          </a:p>
          <a:p>
            <a:r>
              <a:rPr lang="nb-NO" dirty="0" smtClean="0"/>
              <a:t>Solve the heat equation</a:t>
            </a:r>
          </a:p>
          <a:p>
            <a:pPr lvl="1"/>
            <a:r>
              <a:rPr lang="nb-NO" dirty="0" smtClean="0"/>
              <a:t>1D </a:t>
            </a:r>
            <a:r>
              <a:rPr lang="nb-NO" dirty="0" err="1" smtClean="0"/>
              <a:t>Finite</a:t>
            </a:r>
            <a:r>
              <a:rPr lang="nb-NO" dirty="0" smtClean="0"/>
              <a:t> </a:t>
            </a:r>
            <a:r>
              <a:rPr lang="nb-NO" dirty="0" err="1" smtClean="0"/>
              <a:t>Difference</a:t>
            </a:r>
            <a:endParaRPr lang="nb-NO" dirty="0" smtClean="0"/>
          </a:p>
          <a:p>
            <a:pPr lvl="1"/>
            <a:r>
              <a:rPr lang="nb-NO" dirty="0" smtClean="0"/>
              <a:t>2D </a:t>
            </a:r>
            <a:r>
              <a:rPr lang="nb-NO" dirty="0" err="1" smtClean="0"/>
              <a:t>Finite</a:t>
            </a:r>
            <a:r>
              <a:rPr lang="nb-NO" dirty="0" smtClean="0"/>
              <a:t> </a:t>
            </a:r>
            <a:r>
              <a:rPr lang="nb-NO" dirty="0" err="1" smtClean="0"/>
              <a:t>Difference</a:t>
            </a:r>
            <a:endParaRPr lang="nb-NO" dirty="0" smtClean="0"/>
          </a:p>
        </p:txBody>
      </p:sp>
      <p:sp>
        <p:nvSpPr>
          <p:cNvPr id="7" name="Right Arrow 6"/>
          <p:cNvSpPr/>
          <p:nvPr/>
        </p:nvSpPr>
        <p:spPr>
          <a:xfrm>
            <a:off x="4243613" y="3948929"/>
            <a:ext cx="4800613" cy="700087"/>
          </a:xfrm>
          <a:prstGeom prst="rightArrow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 smtClean="0">
                <a:solidFill>
                  <a:schemeClr val="tx1"/>
                </a:solidFill>
              </a:rPr>
              <a:t>Geological</a:t>
            </a:r>
            <a:r>
              <a:rPr lang="nb-NO" dirty="0" smtClean="0">
                <a:solidFill>
                  <a:schemeClr val="tx1"/>
                </a:solidFill>
              </a:rPr>
              <a:t> time</a:t>
            </a: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>
            <a:off x="4743683" y="2827360"/>
            <a:ext cx="3914775" cy="1035845"/>
          </a:xfrm>
          <a:prstGeom prst="curvedDownArrow">
            <a:avLst/>
          </a:prstGeom>
          <a:solidFill>
            <a:srgbClr val="92D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 smtClean="0">
                <a:solidFill>
                  <a:schemeClr val="tx1"/>
                </a:solidFill>
              </a:rPr>
              <a:t>Temperature</a:t>
            </a:r>
            <a:r>
              <a:rPr lang="nb-NO" dirty="0" smtClean="0">
                <a:solidFill>
                  <a:schemeClr val="tx1"/>
                </a:solidFill>
              </a:rPr>
              <a:t> </a:t>
            </a:r>
            <a:r>
              <a:rPr lang="nb-NO" dirty="0" err="1" smtClean="0">
                <a:solidFill>
                  <a:schemeClr val="tx1"/>
                </a:solidFill>
              </a:rPr>
              <a:t>modeling</a:t>
            </a: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9" name="Curved Down Arrow 8"/>
          <p:cNvSpPr/>
          <p:nvPr/>
        </p:nvSpPr>
        <p:spPr>
          <a:xfrm flipH="1" flipV="1">
            <a:off x="4729395" y="4796660"/>
            <a:ext cx="3752848" cy="995360"/>
          </a:xfrm>
          <a:prstGeom prst="curvedDownArrow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16240" y="510967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Arial" pitchFamily="34" charset="0"/>
                <a:cs typeface="Arial" pitchFamily="34" charset="0"/>
              </a:rPr>
              <a:t>Backstripping</a:t>
            </a:r>
            <a:endParaRPr lang="en-US" dirty="0" err="1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915" y="2055702"/>
            <a:ext cx="2450208" cy="57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713" y="1416360"/>
            <a:ext cx="2332037" cy="521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697750" y="1484492"/>
            <a:ext cx="445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>
                <a:latin typeface="Arial" pitchFamily="34" charset="0"/>
                <a:cs typeface="Arial" pitchFamily="34" charset="0"/>
              </a:rPr>
              <a:t>1D</a:t>
            </a:r>
            <a:endParaRPr lang="en-US" sz="16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90655" y="2165902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>
                <a:latin typeface="Arial" pitchFamily="34" charset="0"/>
                <a:cs typeface="Arial" pitchFamily="34" charset="0"/>
              </a:rPr>
              <a:t>2-3D</a:t>
            </a:r>
            <a:endParaRPr lang="en-US" sz="16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Elements </a:t>
            </a:r>
            <a:r>
              <a:rPr lang="nb-NO" dirty="0" err="1" smtClean="0"/>
              <a:t>of</a:t>
            </a:r>
            <a:r>
              <a:rPr lang="nb-NO" dirty="0" smtClean="0"/>
              <a:t> time-dependent </a:t>
            </a:r>
            <a:r>
              <a:rPr lang="nb-NO" dirty="0" err="1" smtClean="0"/>
              <a:t>thermal</a:t>
            </a:r>
            <a:r>
              <a:rPr lang="nb-NO" dirty="0" smtClean="0"/>
              <a:t> </a:t>
            </a:r>
            <a:r>
              <a:rPr lang="nb-NO" dirty="0" err="1" smtClean="0"/>
              <a:t>modeling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27409" y="5993620"/>
            <a:ext cx="7507246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200" dirty="0"/>
              <a:t>Hokstad, K. , Wiik, T.,  Dræge, A.,  Duffaut, K., Fichler, C., and Kyrkjebø, R. (2014)</a:t>
            </a:r>
            <a:r>
              <a:rPr lang="nb-NO" sz="1200" dirty="0"/>
              <a:t>, </a:t>
            </a:r>
            <a:r>
              <a:rPr lang="en-US" sz="1200" b="1" dirty="0"/>
              <a:t>Temperature modeling constrained on geophysical data and kinematic restoration: </a:t>
            </a:r>
            <a:r>
              <a:rPr lang="nb-NO" sz="1200" dirty="0"/>
              <a:t>Patent Application </a:t>
            </a:r>
            <a:r>
              <a:rPr lang="en-US" sz="1200" dirty="0" smtClean="0"/>
              <a:t>WO/2014/029415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4053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04.75"/>
  <p:tag name="ORIGINALWIDTH" val="3128.25"/>
  <p:tag name="LATEXADDIN" val="\documentclass[fleqn]{article}&#10;\usepackage{amsmath}&#10;\usepackage[scaled]{helvet}&#10;\renewcommand\familydefault{\sfdefault} &#10;\usepackage[T1]{fontenc}&#10;\include{ketilh_latex_macros}&#10;\pagestyle{empty}&#10;\setlength{\parindent}{0cm}&#10;\setlength{\mathindent}{1cm}&#10;&#10;\begin{document}&#10;1D Fourier's law in TVD:&#10;\begin{eqnarray*}&#10;   T(z) &amp;=&amp; T_0 + q\int_{z_0}^z \frac{dz'}{k(z')} = T_0 + q\int_{z_0}^z \frac{dz'}{a(L) v_P(z')} &#10;\end{eqnarray*}&#10;\end{document}"/>
  <p:tag name="IGUANATEXSIZE" val="20"/>
  <p:tag name="IGUANATEXCURSOR" val="2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2.25"/>
  <p:tag name="ORIGINALWIDTH" val="1711.5"/>
  <p:tag name="LATEXADDIN" val="\documentclass[fleqn]{article}&#10;\usepackage{amsmath}&#10;\usepackage[scaled]{helvet}&#10;\renewcommand\familydefault{\sfdefault} &#10;\usepackage[T1]{fontenc}&#10;\include{ketilh_latex_macros}&#10;\pagestyle{empty}&#10;\setlength{\parindent}{0cm}&#10;\setlength{\mathindent}{1cm}&#10;&#10;\begin{document}&#10;1D Fourier's law in TWT:&#10;\begin{eqnarray*}&#10;   T(t) &amp;\simeq&amp; T_0 + \frac{q}{2 \hat{a}}[t-t_0] \\&#10;\end{eqnarray*}&#10;&#10;\end{document}"/>
  <p:tag name="IGUANATEXSIZE" val="20"/>
  <p:tag name="IGUANATEXCURSOR" val="35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7.75"/>
  <p:tag name="ORIGINALWIDTH" val="3195"/>
  <p:tag name="LATEXADDIN" val="\documentclass[fleqn]{article}&#10;\usepackage{amsmath}&#10;\usepackage[scaled]{helvet}&#10;\renewcommand\familydefault{\sfdefault} &#10;\usepackage[T1]{fontenc}&#10;\include{ketilh_latex_macros}&#10;\pagestyle{empty}&#10;\setlength{\parindent}{0cm}&#10;\setlength{\mathindent}{1cm}&#10;&#10;\begin{document}&#10;Temperature vs depth is almost proportional to time vs depth:&#10;\begin{eqnarray*}&#10;   T(z) &amp;\simeq&amp; T_0 + \frac{q}{2 \hat{a}}[t(z)-t(z_0)]       &#10;\end{eqnarray*}&#10;&#10;\end{document}"/>
  <p:tag name="IGUANATEXSIZE" val="20"/>
  <p:tag name="IGUANATEXCURSOR" val="39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804.75"/>
  <p:tag name="LATEXADDIN" val="\documentclass[fleqn]{article}&#10;\usepackage{amsmath}&#10;\usepackage[scaled]{helvet}&#10;\renewcommand\familydefault{\sfdefault} &#10;\usepackage[T1]{fontenc}&#10;\include{ketilh_latex_macros}&#10;\pagestyle{empty}&#10;\setlength{\parindent}{0cm}&#10;\setlength{\mathindent}{1cm}&#10;&#10;\begin{document}&#10;Pressure (MPa)&#10;\end{document}"/>
  <p:tag name="IGUANATEXSIZE" val="20"/>
  <p:tag name="IGUANATEXCURSOR" val="28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5"/>
  <p:tag name="ORIGINALWIDTH" val="903.75"/>
  <p:tag name="LATEXADDIN" val="\documentclass[fleqn]{article}&#10;\usepackage{amsmath}&#10;\usepackage[scaled]{helvet}&#10;\renewcommand\familydefault{\sfdefault} &#10;\usepackage[T1]{fontenc}&#10;\include{ketilh_latex_macros}&#10;\pagestyle{empty}&#10;\setlength{\parindent}{0cm}&#10;\setlength{\mathindent}{1cm}&#10;&#10;\begin{document}&#10;Temperature ($^o$C)&#10;\end{document}"/>
  <p:tag name="IGUANATEXSIZE" val="20"/>
  <p:tag name="IGUANATEXCURSOR" val="28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5"/>
  <p:tag name="ORIGINALWIDTH" val="967.5"/>
  <p:tag name="LATEXADDIN" val="\documentclass[fleqn]{article}&#10;\usepackage{amsmath}&#10;\usepackage[scaled]{helvet}&#10;\renewcommand\familydefault{\sfdefault} &#10;\usepackage[T1]{fontenc}&#10;\include{ketilh_latex_macros}&#10;\pagestyle{empty}&#10;\setlength{\parindent}{0cm}&#10;\setlength{\mathindent}{1cm}&#10;&#10;\begin{document}&#10;Seabed Temp ($^o$C)&#10;\end{document}"/>
  <p:tag name="IGUANATEXSIZE" val="20"/>
  <p:tag name="IGUANATEXCURSOR" val="30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839.25"/>
  <p:tag name="LATEXADDIN" val="\documentclass[fleqn]{article}&#10;\usepackage{amsmath}&#10;\usepackage[scaled]{helvet}&#10;\renewcommand\familydefault{\sfdefault} &#10;\usepackage[T1]{fontenc}&#10;\include{ketilh_latex_macros}&#10;\pagestyle{empty}&#10;\setlength{\parindent}{0cm}&#10;\setlength{\mathindent}{1cm}&#10;&#10;\begin{document}&#10;Water depth (m)&#10;\end{document}"/>
  <p:tag name="IGUANATEXSIZE" val="20"/>
  <p:tag name="IGUANATEXCURSOR" val="28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64.25"/>
  <p:tag name="LATEXADDIN" val="\documentclass[fleqn]{article}&#10;\usepackage{amsmath}&#10;\usepackage[scaled]{helvet}&#10;\renewcommand\familydefault{\sfdefault} &#10;\usepackage[T1]{fontenc}&#10;\include{ketilh_latex_macros}&#10;\pagestyle{empty}&#10;\setlength{\parindent}{0cm}&#10;\setlength{\mathindent}{1cm}&#10;&#10;\begin{document}&#10;\begin{eqnarray*}&#10;   \phi(z) = \phi_0 e^{-\gam z}&#10;\end{eqnarray*}&#10;\end{document}"/>
  <p:tag name="IGUANATEXSIZE" val="20"/>
  <p:tag name="IGUANATEXCURSOR" val="30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6.25"/>
  <p:tag name="ORIGINALWIDTH" val="1054.5"/>
  <p:tag name="LATEXADDIN" val="\documentclass[fleqn]{article}&#10;\usepackage{amsmath}&#10;\usepackage[scaled]{helvet}&#10;\renewcommand\familydefault{\sfdefault} &#10;\usepackage[T1]{fontenc}&#10;\include{ketilh_latex_macros}&#10;\pagestyle{empty}&#10;\setlength{\parindent}{0cm}&#10;\setlength{\mathindent}{1cm}&#10;&#10;\begin{document}&#10;&#10;\begin{eqnarray*}&#10;\mbox{Subs:}   &amp;&amp; E = e^{\gam\Del z} \\&#10;\mbox{Uplift:} &amp;&amp; E = 1&#10;\end{eqnarray*}&#10;&#10;\end{document}"/>
  <p:tag name="IGUANATEXSIZE" val="20"/>
  <p:tag name="IGUANATEXCURSOR" val="319"/>
</p:tagLst>
</file>

<file path=ppt/theme/theme1.xml><?xml version="1.0" encoding="utf-8"?>
<a:theme xmlns:a="http://schemas.openxmlformats.org/drawingml/2006/main" name="Blank">
  <a:themeElements>
    <a:clrScheme name="Staoil">
      <a:dk1>
        <a:srgbClr val="333333"/>
      </a:dk1>
      <a:lt1>
        <a:srgbClr val="FFFFFF"/>
      </a:lt1>
      <a:dk2>
        <a:srgbClr val="333333"/>
      </a:dk2>
      <a:lt2>
        <a:srgbClr val="999999"/>
      </a:lt2>
      <a:accent1>
        <a:srgbClr val="CCCCCC"/>
      </a:accent1>
      <a:accent2>
        <a:srgbClr val="40537D"/>
      </a:accent2>
      <a:accent3>
        <a:srgbClr val="68E6FC"/>
      </a:accent3>
      <a:accent4>
        <a:srgbClr val="4A18A4"/>
      </a:accent4>
      <a:accent5>
        <a:srgbClr val="999999"/>
      </a:accent5>
      <a:accent6>
        <a:srgbClr val="333333"/>
      </a:accent6>
      <a:hlink>
        <a:srgbClr val="4A18A4"/>
      </a:hlink>
      <a:folHlink>
        <a:srgbClr val="68E6FC"/>
      </a:folHlink>
    </a:clrScheme>
    <a:fontScheme name="Statoi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2_blank 1">
        <a:dk1>
          <a:srgbClr val="333333"/>
        </a:dk1>
        <a:lt1>
          <a:srgbClr val="FFFFFF"/>
        </a:lt1>
        <a:dk2>
          <a:srgbClr val="333333"/>
        </a:dk2>
        <a:lt2>
          <a:srgbClr val="999999"/>
        </a:lt2>
        <a:accent1>
          <a:srgbClr val="CCCCCC"/>
        </a:accent1>
        <a:accent2>
          <a:srgbClr val="40537D"/>
        </a:accent2>
        <a:accent3>
          <a:srgbClr val="FFFFFF"/>
        </a:accent3>
        <a:accent4>
          <a:srgbClr val="2A2A2A"/>
        </a:accent4>
        <a:accent5>
          <a:srgbClr val="E2E2E2"/>
        </a:accent5>
        <a:accent6>
          <a:srgbClr val="394A71"/>
        </a:accent6>
        <a:hlink>
          <a:srgbClr val="4A18A4"/>
        </a:hlink>
        <a:folHlink>
          <a:srgbClr val="68E6F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7_Blank">
  <a:themeElements>
    <a:clrScheme name="Blank 1">
      <a:dk1>
        <a:srgbClr val="333333"/>
      </a:dk1>
      <a:lt1>
        <a:srgbClr val="FFFFFF"/>
      </a:lt1>
      <a:dk2>
        <a:srgbClr val="333333"/>
      </a:dk2>
      <a:lt2>
        <a:srgbClr val="999999"/>
      </a:lt2>
      <a:accent1>
        <a:srgbClr val="CCCCCC"/>
      </a:accent1>
      <a:accent2>
        <a:srgbClr val="40537D"/>
      </a:accent2>
      <a:accent3>
        <a:srgbClr val="FFFFFF"/>
      </a:accent3>
      <a:accent4>
        <a:srgbClr val="2A2A2A"/>
      </a:accent4>
      <a:accent5>
        <a:srgbClr val="E2E2E2"/>
      </a:accent5>
      <a:accent6>
        <a:srgbClr val="394A71"/>
      </a:accent6>
      <a:hlink>
        <a:srgbClr val="4A18A4"/>
      </a:hlink>
      <a:folHlink>
        <a:srgbClr val="68E6FC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333333"/>
        </a:dk1>
        <a:lt1>
          <a:srgbClr val="FFFFFF"/>
        </a:lt1>
        <a:dk2>
          <a:srgbClr val="333333"/>
        </a:dk2>
        <a:lt2>
          <a:srgbClr val="999999"/>
        </a:lt2>
        <a:accent1>
          <a:srgbClr val="CCCCCC"/>
        </a:accent1>
        <a:accent2>
          <a:srgbClr val="40537D"/>
        </a:accent2>
        <a:accent3>
          <a:srgbClr val="FFFFFF"/>
        </a:accent3>
        <a:accent4>
          <a:srgbClr val="2A2A2A"/>
        </a:accent4>
        <a:accent5>
          <a:srgbClr val="E2E2E2"/>
        </a:accent5>
        <a:accent6>
          <a:srgbClr val="394A71"/>
        </a:accent6>
        <a:hlink>
          <a:srgbClr val="4A18A4"/>
        </a:hlink>
        <a:folHlink>
          <a:srgbClr val="68E6F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Blank">
  <a:themeElements>
    <a:clrScheme name="Staoil">
      <a:dk1>
        <a:srgbClr val="333333"/>
      </a:dk1>
      <a:lt1>
        <a:srgbClr val="FFFFFF"/>
      </a:lt1>
      <a:dk2>
        <a:srgbClr val="333333"/>
      </a:dk2>
      <a:lt2>
        <a:srgbClr val="999999"/>
      </a:lt2>
      <a:accent1>
        <a:srgbClr val="CCCCCC"/>
      </a:accent1>
      <a:accent2>
        <a:srgbClr val="40537D"/>
      </a:accent2>
      <a:accent3>
        <a:srgbClr val="68E6FC"/>
      </a:accent3>
      <a:accent4>
        <a:srgbClr val="4A18A4"/>
      </a:accent4>
      <a:accent5>
        <a:srgbClr val="999999"/>
      </a:accent5>
      <a:accent6>
        <a:srgbClr val="333333"/>
      </a:accent6>
      <a:hlink>
        <a:srgbClr val="4A18A4"/>
      </a:hlink>
      <a:folHlink>
        <a:srgbClr val="68E6FC"/>
      </a:folHlink>
    </a:clrScheme>
    <a:fontScheme name="Statoi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2_blank 1">
        <a:dk1>
          <a:srgbClr val="333333"/>
        </a:dk1>
        <a:lt1>
          <a:srgbClr val="FFFFFF"/>
        </a:lt1>
        <a:dk2>
          <a:srgbClr val="333333"/>
        </a:dk2>
        <a:lt2>
          <a:srgbClr val="999999"/>
        </a:lt2>
        <a:accent1>
          <a:srgbClr val="CCCCCC"/>
        </a:accent1>
        <a:accent2>
          <a:srgbClr val="40537D"/>
        </a:accent2>
        <a:accent3>
          <a:srgbClr val="FFFFFF"/>
        </a:accent3>
        <a:accent4>
          <a:srgbClr val="2A2A2A"/>
        </a:accent4>
        <a:accent5>
          <a:srgbClr val="E2E2E2"/>
        </a:accent5>
        <a:accent6>
          <a:srgbClr val="394A71"/>
        </a:accent6>
        <a:hlink>
          <a:srgbClr val="4A18A4"/>
        </a:hlink>
        <a:folHlink>
          <a:srgbClr val="68E6F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">
  <a:themeElements>
    <a:clrScheme name="Staoil">
      <a:dk1>
        <a:srgbClr val="333333"/>
      </a:dk1>
      <a:lt1>
        <a:srgbClr val="FFFFFF"/>
      </a:lt1>
      <a:dk2>
        <a:srgbClr val="333333"/>
      </a:dk2>
      <a:lt2>
        <a:srgbClr val="999999"/>
      </a:lt2>
      <a:accent1>
        <a:srgbClr val="CCCCCC"/>
      </a:accent1>
      <a:accent2>
        <a:srgbClr val="40537D"/>
      </a:accent2>
      <a:accent3>
        <a:srgbClr val="68E6FC"/>
      </a:accent3>
      <a:accent4>
        <a:srgbClr val="4A18A4"/>
      </a:accent4>
      <a:accent5>
        <a:srgbClr val="999999"/>
      </a:accent5>
      <a:accent6>
        <a:srgbClr val="333333"/>
      </a:accent6>
      <a:hlink>
        <a:srgbClr val="4A18A4"/>
      </a:hlink>
      <a:folHlink>
        <a:srgbClr val="68E6FC"/>
      </a:folHlink>
    </a:clrScheme>
    <a:fontScheme name="Statoi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2_blank 1">
        <a:dk1>
          <a:srgbClr val="333333"/>
        </a:dk1>
        <a:lt1>
          <a:srgbClr val="FFFFFF"/>
        </a:lt1>
        <a:dk2>
          <a:srgbClr val="333333"/>
        </a:dk2>
        <a:lt2>
          <a:srgbClr val="999999"/>
        </a:lt2>
        <a:accent1>
          <a:srgbClr val="CCCCCC"/>
        </a:accent1>
        <a:accent2>
          <a:srgbClr val="40537D"/>
        </a:accent2>
        <a:accent3>
          <a:srgbClr val="FFFFFF"/>
        </a:accent3>
        <a:accent4>
          <a:srgbClr val="2A2A2A"/>
        </a:accent4>
        <a:accent5>
          <a:srgbClr val="E2E2E2"/>
        </a:accent5>
        <a:accent6>
          <a:srgbClr val="394A71"/>
        </a:accent6>
        <a:hlink>
          <a:srgbClr val="4A18A4"/>
        </a:hlink>
        <a:folHlink>
          <a:srgbClr val="68E6F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blank">
  <a:themeElements>
    <a:clrScheme name="Staoil">
      <a:dk1>
        <a:srgbClr val="333333"/>
      </a:dk1>
      <a:lt1>
        <a:srgbClr val="FFFFFF"/>
      </a:lt1>
      <a:dk2>
        <a:srgbClr val="333333"/>
      </a:dk2>
      <a:lt2>
        <a:srgbClr val="999999"/>
      </a:lt2>
      <a:accent1>
        <a:srgbClr val="CCCCCC"/>
      </a:accent1>
      <a:accent2>
        <a:srgbClr val="40537D"/>
      </a:accent2>
      <a:accent3>
        <a:srgbClr val="68E6FC"/>
      </a:accent3>
      <a:accent4>
        <a:srgbClr val="4A18A4"/>
      </a:accent4>
      <a:accent5>
        <a:srgbClr val="999999"/>
      </a:accent5>
      <a:accent6>
        <a:srgbClr val="333333"/>
      </a:accent6>
      <a:hlink>
        <a:srgbClr val="4A18A4"/>
      </a:hlink>
      <a:folHlink>
        <a:srgbClr val="68E6FC"/>
      </a:folHlink>
    </a:clrScheme>
    <a:fontScheme name="Statoi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2_blank 1">
        <a:dk1>
          <a:srgbClr val="333333"/>
        </a:dk1>
        <a:lt1>
          <a:srgbClr val="FFFFFF"/>
        </a:lt1>
        <a:dk2>
          <a:srgbClr val="333333"/>
        </a:dk2>
        <a:lt2>
          <a:srgbClr val="999999"/>
        </a:lt2>
        <a:accent1>
          <a:srgbClr val="CCCCCC"/>
        </a:accent1>
        <a:accent2>
          <a:srgbClr val="40537D"/>
        </a:accent2>
        <a:accent3>
          <a:srgbClr val="FFFFFF"/>
        </a:accent3>
        <a:accent4>
          <a:srgbClr val="2A2A2A"/>
        </a:accent4>
        <a:accent5>
          <a:srgbClr val="E2E2E2"/>
        </a:accent5>
        <a:accent6>
          <a:srgbClr val="394A71"/>
        </a:accent6>
        <a:hlink>
          <a:srgbClr val="4A18A4"/>
        </a:hlink>
        <a:folHlink>
          <a:srgbClr val="68E6F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Blank">
  <a:themeElements>
    <a:clrScheme name="Staoil">
      <a:dk1>
        <a:srgbClr val="333333"/>
      </a:dk1>
      <a:lt1>
        <a:srgbClr val="FFFFFF"/>
      </a:lt1>
      <a:dk2>
        <a:srgbClr val="333333"/>
      </a:dk2>
      <a:lt2>
        <a:srgbClr val="999999"/>
      </a:lt2>
      <a:accent1>
        <a:srgbClr val="CCCCCC"/>
      </a:accent1>
      <a:accent2>
        <a:srgbClr val="40537D"/>
      </a:accent2>
      <a:accent3>
        <a:srgbClr val="68E6FC"/>
      </a:accent3>
      <a:accent4>
        <a:srgbClr val="4A18A4"/>
      </a:accent4>
      <a:accent5>
        <a:srgbClr val="999999"/>
      </a:accent5>
      <a:accent6>
        <a:srgbClr val="333333"/>
      </a:accent6>
      <a:hlink>
        <a:srgbClr val="4A18A4"/>
      </a:hlink>
      <a:folHlink>
        <a:srgbClr val="68E6FC"/>
      </a:folHlink>
    </a:clrScheme>
    <a:fontScheme name="Statoi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2_blank 1">
        <a:dk1>
          <a:srgbClr val="333333"/>
        </a:dk1>
        <a:lt1>
          <a:srgbClr val="FFFFFF"/>
        </a:lt1>
        <a:dk2>
          <a:srgbClr val="333333"/>
        </a:dk2>
        <a:lt2>
          <a:srgbClr val="999999"/>
        </a:lt2>
        <a:accent1>
          <a:srgbClr val="CCCCCC"/>
        </a:accent1>
        <a:accent2>
          <a:srgbClr val="40537D"/>
        </a:accent2>
        <a:accent3>
          <a:srgbClr val="FFFFFF"/>
        </a:accent3>
        <a:accent4>
          <a:srgbClr val="2A2A2A"/>
        </a:accent4>
        <a:accent5>
          <a:srgbClr val="E2E2E2"/>
        </a:accent5>
        <a:accent6>
          <a:srgbClr val="394A71"/>
        </a:accent6>
        <a:hlink>
          <a:srgbClr val="4A18A4"/>
        </a:hlink>
        <a:folHlink>
          <a:srgbClr val="68E6F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Blank">
  <a:themeElements>
    <a:clrScheme name="Staoil">
      <a:dk1>
        <a:srgbClr val="333333"/>
      </a:dk1>
      <a:lt1>
        <a:srgbClr val="FFFFFF"/>
      </a:lt1>
      <a:dk2>
        <a:srgbClr val="333333"/>
      </a:dk2>
      <a:lt2>
        <a:srgbClr val="999999"/>
      </a:lt2>
      <a:accent1>
        <a:srgbClr val="CCCCCC"/>
      </a:accent1>
      <a:accent2>
        <a:srgbClr val="40537D"/>
      </a:accent2>
      <a:accent3>
        <a:srgbClr val="68E6FC"/>
      </a:accent3>
      <a:accent4>
        <a:srgbClr val="4A18A4"/>
      </a:accent4>
      <a:accent5>
        <a:srgbClr val="999999"/>
      </a:accent5>
      <a:accent6>
        <a:srgbClr val="333333"/>
      </a:accent6>
      <a:hlink>
        <a:srgbClr val="4A18A4"/>
      </a:hlink>
      <a:folHlink>
        <a:srgbClr val="68E6FC"/>
      </a:folHlink>
    </a:clrScheme>
    <a:fontScheme name="Statoi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2_blank 1">
        <a:dk1>
          <a:srgbClr val="333333"/>
        </a:dk1>
        <a:lt1>
          <a:srgbClr val="FFFFFF"/>
        </a:lt1>
        <a:dk2>
          <a:srgbClr val="333333"/>
        </a:dk2>
        <a:lt2>
          <a:srgbClr val="999999"/>
        </a:lt2>
        <a:accent1>
          <a:srgbClr val="CCCCCC"/>
        </a:accent1>
        <a:accent2>
          <a:srgbClr val="40537D"/>
        </a:accent2>
        <a:accent3>
          <a:srgbClr val="FFFFFF"/>
        </a:accent3>
        <a:accent4>
          <a:srgbClr val="2A2A2A"/>
        </a:accent4>
        <a:accent5>
          <a:srgbClr val="E2E2E2"/>
        </a:accent5>
        <a:accent6>
          <a:srgbClr val="394A71"/>
        </a:accent6>
        <a:hlink>
          <a:srgbClr val="4A18A4"/>
        </a:hlink>
        <a:folHlink>
          <a:srgbClr val="68E6F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Blank">
  <a:themeElements>
    <a:clrScheme name="Staoil">
      <a:dk1>
        <a:srgbClr val="333333"/>
      </a:dk1>
      <a:lt1>
        <a:srgbClr val="FFFFFF"/>
      </a:lt1>
      <a:dk2>
        <a:srgbClr val="333333"/>
      </a:dk2>
      <a:lt2>
        <a:srgbClr val="999999"/>
      </a:lt2>
      <a:accent1>
        <a:srgbClr val="CCCCCC"/>
      </a:accent1>
      <a:accent2>
        <a:srgbClr val="40537D"/>
      </a:accent2>
      <a:accent3>
        <a:srgbClr val="68E6FC"/>
      </a:accent3>
      <a:accent4>
        <a:srgbClr val="4A18A4"/>
      </a:accent4>
      <a:accent5>
        <a:srgbClr val="999999"/>
      </a:accent5>
      <a:accent6>
        <a:srgbClr val="333333"/>
      </a:accent6>
      <a:hlink>
        <a:srgbClr val="4A18A4"/>
      </a:hlink>
      <a:folHlink>
        <a:srgbClr val="68E6FC"/>
      </a:folHlink>
    </a:clrScheme>
    <a:fontScheme name="Statoi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2_blank 1">
        <a:dk1>
          <a:srgbClr val="333333"/>
        </a:dk1>
        <a:lt1>
          <a:srgbClr val="FFFFFF"/>
        </a:lt1>
        <a:dk2>
          <a:srgbClr val="333333"/>
        </a:dk2>
        <a:lt2>
          <a:srgbClr val="999999"/>
        </a:lt2>
        <a:accent1>
          <a:srgbClr val="CCCCCC"/>
        </a:accent1>
        <a:accent2>
          <a:srgbClr val="40537D"/>
        </a:accent2>
        <a:accent3>
          <a:srgbClr val="FFFFFF"/>
        </a:accent3>
        <a:accent4>
          <a:srgbClr val="2A2A2A"/>
        </a:accent4>
        <a:accent5>
          <a:srgbClr val="E2E2E2"/>
        </a:accent5>
        <a:accent6>
          <a:srgbClr val="394A71"/>
        </a:accent6>
        <a:hlink>
          <a:srgbClr val="4A18A4"/>
        </a:hlink>
        <a:folHlink>
          <a:srgbClr val="68E6F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Blank">
  <a:themeElements>
    <a:clrScheme name="Staoil">
      <a:dk1>
        <a:srgbClr val="333333"/>
      </a:dk1>
      <a:lt1>
        <a:srgbClr val="FFFFFF"/>
      </a:lt1>
      <a:dk2>
        <a:srgbClr val="333333"/>
      </a:dk2>
      <a:lt2>
        <a:srgbClr val="999999"/>
      </a:lt2>
      <a:accent1>
        <a:srgbClr val="CCCCCC"/>
      </a:accent1>
      <a:accent2>
        <a:srgbClr val="40537D"/>
      </a:accent2>
      <a:accent3>
        <a:srgbClr val="68E6FC"/>
      </a:accent3>
      <a:accent4>
        <a:srgbClr val="4A18A4"/>
      </a:accent4>
      <a:accent5>
        <a:srgbClr val="999999"/>
      </a:accent5>
      <a:accent6>
        <a:srgbClr val="333333"/>
      </a:accent6>
      <a:hlink>
        <a:srgbClr val="4A18A4"/>
      </a:hlink>
      <a:folHlink>
        <a:srgbClr val="68E6FC"/>
      </a:folHlink>
    </a:clrScheme>
    <a:fontScheme name="Statoi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2_blank 1">
        <a:dk1>
          <a:srgbClr val="333333"/>
        </a:dk1>
        <a:lt1>
          <a:srgbClr val="FFFFFF"/>
        </a:lt1>
        <a:dk2>
          <a:srgbClr val="333333"/>
        </a:dk2>
        <a:lt2>
          <a:srgbClr val="999999"/>
        </a:lt2>
        <a:accent1>
          <a:srgbClr val="CCCCCC"/>
        </a:accent1>
        <a:accent2>
          <a:srgbClr val="40537D"/>
        </a:accent2>
        <a:accent3>
          <a:srgbClr val="FFFFFF"/>
        </a:accent3>
        <a:accent4>
          <a:srgbClr val="2A2A2A"/>
        </a:accent4>
        <a:accent5>
          <a:srgbClr val="E2E2E2"/>
        </a:accent5>
        <a:accent6>
          <a:srgbClr val="394A71"/>
        </a:accent6>
        <a:hlink>
          <a:srgbClr val="4A18A4"/>
        </a:hlink>
        <a:folHlink>
          <a:srgbClr val="68E6F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7ea744-38d1-4a71-9f69-726aa276fcfa">
      <Value>3</Value>
      <Value>2</Value>
      <Value>1</Value>
    </TaxCatchAll>
    <ProcessTaxHTField0 xmlns="b17ea744-38d1-4a71-9f69-726aa276fcfa">
      <Terms xmlns="http://schemas.microsoft.com/office/infopath/2007/PartnerControls">
        <TermInfo xmlns="http://schemas.microsoft.com/office/infopath/2007/PartnerControls">
          <TermName xmlns="http://schemas.microsoft.com/office/infopath/2007/PartnerControls">Exploration (EXPL)</TermName>
          <TermId xmlns="http://schemas.microsoft.com/office/infopath/2007/PartnerControls">31212303-81b7-4bff-9d2f-a99b835465c0</TermId>
        </TermInfo>
      </Terms>
    </ProcessTaxHTField0>
    <OrganisationTaxHTField0 xmlns="b17ea744-38d1-4a71-9f69-726aa276fcfa">
      <Terms xmlns="http://schemas.microsoft.com/office/infopath/2007/PartnerControls">
        <TermInfo xmlns="http://schemas.microsoft.com/office/infopath/2007/PartnerControls">
          <TermName>TPD RDI EXP SEISMIC IMG ＆ INTERPRETATION (RDI EXP SII)</TermName>
          <TermId>cbb30807-8c12-4594-a4dc-2053431847b4</TermId>
        </TermInfo>
      </Terms>
    </OrganisationTaxHTField0>
    <SecurityClassificationTaxHTField0 xmlns="b17ea744-38d1-4a71-9f69-726aa276fcfa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</TermName>
          <TermId xmlns="http://schemas.microsoft.com/office/infopath/2007/PartnerControls">3f97380a-aecf-4500-b684-b7a8fb7ac2b7</TermId>
        </TermInfo>
      </Terms>
    </SecurityClassificationTaxHTField0>
    <Comments xmlns="http://schemas.microsoft.com/sharepoint/v3" xsi:nil="true"/>
    <Document_x0020_status xmlns="48551ebf-cba8-45eb-a5c9-77be4285aa83">Draft</Document_x0020_status>
    <_dlc_DocId xmlns="b17ea744-38d1-4a71-9f69-726aa276fcfa">f4690c79-306d-4785-9f0b-5ba64cd55fed</_dlc_DocId>
    <_dlc_DocIdUrl xmlns="b17ea744-38d1-4a71-9f69-726aa276fcfa">
      <Url>http://team.statoil.com/sites/ts-41909/Network meetings and workshops/_layouts/DocIdRedir.aspx?ID=f4690c79-306d-4785-9f0b-5ba64cd55fed</Url>
      <Description>f4690c79-306d-4785-9f0b-5ba64cd55fed</Description>
    </_dlc_DocIdUrl>
  </documentManagement>
</p:properties>
</file>

<file path=customXml/item3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Assembly>Microsoft.Office.Policy, Version=14.0.0.0, Culture=neutral, PublicKeyToken=71e9bce111e9429c</Assembly>
    <Class>Microsoft.Office.RecordsManagement.Internal.UpdateExpireDate</Class>
    <Data/>
    <Filter/>
  </Receiver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PolicyForHeaderAndFooter</Name>
    <Synchronization>Synchronous</Synchronization>
    <Type>10001</Type>
    <SequenceNumber>1000</SequenceNumber>
    <Assembly>Ncas.Collaboration.CustomPolicy, Version=1.0.0.0, Culture=neutral, PublicKeyToken=adb52bf0495cf7ab</Assembly>
    <Class> Ncas.Collaboration.CustomPolicy.CheckInPolicy.ApplyPolicyToDocument</Class>
    <Data/>
    <Filter/>
  </Receiver>
  <Receiver>
    <Name>PolicyForHeaderAndFooter</Name>
    <Synchronization>Synchronous</Synchronization>
    <Type>10002</Type>
    <SequenceNumber>1000</SequenceNumber>
    <Assembly>Ncas.Collaboration.CustomPolicy, Version=1.0.0.0, Culture=neutral, PublicKeyToken=adb52bf0495cf7ab</Assembly>
    <Class> Ncas.Collaboration.CustomPolicy.CheckInPolicy.ApplyPolicyToDocument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p:Policy xmlns:p="office.server.policy" id="" local="true">
  <p:Name>Presentation Landscape</p:Name>
  <p:Description>Adds a label containing the security classification to all documents. Files a copy as a Legal Record to Meridio one day after a document is declared as a record.</p:Description>
  <p:Statement>Ensures document labelling and retention according to Statoil information management policy.</p:Statement>
  <p:PolicyItems>
    <p:PolicyItem featureId="Microsoft.Office.RecordsManagement.PolicyFeatures.Expiration" staticId="0x010100F7AC974578254811A4E2A32DB0F95ACD09|1545517815" UniqueId="76d63390-0508-4d11-9c8f-d2f0b7218acb">
      <p:Name>Retention</p:Name>
      <p:Description>Automatic scheduling of content for processing, and performing a retention action on content that has reached its due date.</p:Description>
      <p:CustomData>
        <Schedules default="false" nextStageId="3">
          <Schedule type="Default">
            <stages>
              <data stageId="1">
                <formula id="Status Sent to archive"/>
                <action id="Microsoft.Office.RecordsManagement.PolicyFeatures.Expiration.Action.Record" type="action"/>
              </data>
            </stages>
          </Schedule>
          <Schedule type="Record">
            <stages>
              <data stageId="2">
                <formula id="Microsoft.Office.RecordsManagement.PolicyFeatures.Expiration.Formula.BuiltIn">
                  <number>1</number>
                  <property>_vti_ItemDeclaredRecord</property>
                  <propertyId>f9a44731-84eb-43a4-9973-cd2953ad8646</propertyId>
                  <period>days</period>
                </formula>
                <action type="workflow" id="891bbae1-e3c6-4da1-99df-9c0bca6f5810"/>
              </data>
            </stages>
          </Schedule>
        </Schedules>
      </p:CustomData>
    </p:PolicyItem>
    <p:PolicyItem featureId="Ncas.PolicyFeatures.PolicyForHeaderAndFooter" staticId="0x010100F7AC974578254811A4E2A32DB0F95ACD09|915892616" UniqueId="080b8935-d312-40ec-93f5-aa3aaf89720e">
      <p:Name>Statoil document labelling policy</p:Name>
      <p:Description/>
      <p:CustomData>
        <data>
          <keywords>FalsexTruexFalsexTrue</keywords>
          <label>Security Classification: {Security Classification} - Status: {Status}</label>
          <fontsize>8</fontsize>
          <fontcolor>#000000</fontcolor>
        </data>
      </p:CustomData>
    </p:PolicyItem>
  </p:PolicyItems>
</p:Policy>
</file>

<file path=customXml/item6.xml><?xml version="1.0" encoding="utf-8"?>
<ct:contentTypeSchema xmlns:ct="http://schemas.microsoft.com/office/2006/metadata/contentType" xmlns:ma="http://schemas.microsoft.com/office/2006/metadata/properties/metaAttributes" ct:_="" ma:_="" ma:contentTypeName="Presentation Landscape" ma:contentTypeID="0x010100F7AC974578254811A4E2A32DB0F95ACD090038D5A11BFA38B74D926C27EECFB6C076" ma:contentTypeVersion="6" ma:contentTypeDescription="Create a new presentation." ma:contentTypeScope="" ma:versionID="ebc35320696e913d37c54a911c94292f">
  <xsd:schema xmlns:xsd="http://www.w3.org/2001/XMLSchema" xmlns:xs="http://www.w3.org/2001/XMLSchema" xmlns:p="http://schemas.microsoft.com/office/2006/metadata/properties" xmlns:ns1="http://schemas.microsoft.com/sharepoint/v3" xmlns:ns2="b17ea744-38d1-4a71-9f69-726aa276fcfa" xmlns:ns3="48551ebf-cba8-45eb-a5c9-77be4285aa83" targetNamespace="http://schemas.microsoft.com/office/2006/metadata/properties" ma:root="true" ma:fieldsID="2bcc8d56ee2a5f931dd37e985220c965" ns1:_="" ns2:_="" ns3:_="">
    <xsd:import namespace="http://schemas.microsoft.com/sharepoint/v3"/>
    <xsd:import namespace="b17ea744-38d1-4a71-9f69-726aa276fcfa"/>
    <xsd:import namespace="48551ebf-cba8-45eb-a5c9-77be4285aa8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Comments" minOccurs="0"/>
                <xsd:element ref="ns3:Document_x0020_status"/>
                <xsd:element ref="ns2:OrganisationTaxHTField0" minOccurs="0"/>
                <xsd:element ref="ns2:TaxCatchAll" minOccurs="0"/>
                <xsd:element ref="ns2:TaxCatchAllLabel" minOccurs="0"/>
                <xsd:element ref="ns2:ProcessTaxHTField0" minOccurs="0"/>
                <xsd:element ref="ns2:SecurityClassificationTaxHTField0" minOccurs="0"/>
                <xsd:element ref="ns1:_dlc_Exempt" minOccurs="0"/>
                <xsd:element ref="ns1:_dlc_ExpireDateSaved" minOccurs="0"/>
                <xsd:element ref="ns1:_dlc_Expire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omments" ma:index="11" nillable="true" ma:displayName="Comments" ma:internalName="Comments" ma:readOnly="false">
      <xsd:simpleType>
        <xsd:restriction base="dms:Note">
          <xsd:maxLength value="255"/>
        </xsd:restriction>
      </xsd:simpleType>
    </xsd:element>
    <xsd:element name="_dlc_Exempt" ma:index="21" nillable="true" ma:displayName="Exempt from Policy" ma:description="" ma:hidden="true" ma:internalName="_dlc_Exempt" ma:readOnly="true">
      <xsd:simpleType>
        <xsd:restriction base="dms:Unknown"/>
      </xsd:simpleType>
    </xsd:element>
    <xsd:element name="_dlc_ExpireDateSaved" ma:index="22" nillable="true" ma:displayName="Original Expiration Date" ma:description="" ma:hidden="true" ma:internalName="_dlc_ExpireDateSaved" ma:readOnly="true">
      <xsd:simpleType>
        <xsd:restriction base="dms:DateTime"/>
      </xsd:simpleType>
    </xsd:element>
    <xsd:element name="_dlc_ExpireDate" ma:index="23" nillable="true" ma:displayName="Expiration Date" ma:description="" ma:hidden="true" ma:indexed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7ea744-38d1-4a71-9f69-726aa276fcf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OrganisationTaxHTField0" ma:index="13" ma:taxonomy="true" ma:internalName="OrganisationTaxHTField0" ma:taxonomyFieldName="Organisation" ma:displayName="Organisation" ma:readOnly="false" ma:fieldId="{ce47518d-aabe-4849-b97c-60b86d4d3aa4}" ma:sspId="cda95b1f-d928-4d6d-948e-61bff6dae232" ma:termSetId="083c5b55-c594-4334-af18-825e0874507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f1ae2da6-1d22-4d91-abdc-e361219eba42}" ma:internalName="TaxCatchAll" ma:showField="CatchAllData" ma:web="48551ebf-cba8-45eb-a5c9-77be4285aa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description="" ma:hidden="true" ma:list="{f1ae2da6-1d22-4d91-abdc-e361219eba42}" ma:internalName="TaxCatchAllLabel" ma:readOnly="true" ma:showField="CatchAllDataLabel" ma:web="48551ebf-cba8-45eb-a5c9-77be4285aa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rocessTaxHTField0" ma:index="17" ma:taxonomy="true" ma:internalName="ProcessTaxHTField0" ma:taxonomyFieldName="Process" ma:displayName="Process" ma:readOnly="false" ma:fieldId="{cf54353a-d5f3-4406-bb28-57e132cd03b5}" ma:sspId="cda95b1f-d928-4d6d-948e-61bff6dae232" ma:termSetId="1e61085d-668a-4ac3-b3a9-3ec5fc37e94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ecurityClassificationTaxHTField0" ma:index="19" ma:taxonomy="true" ma:internalName="SecurityClassificationTaxHTField0" ma:taxonomyFieldName="SecurityClassification" ma:displayName="Security Classification" ma:readOnly="false" ma:default="1;#Internal|3f97380a-aecf-4500-b684-b7a8fb7ac2b7" ma:fieldId="{be4fd496-4d16-48e7-ac00-387dd0149b64}" ma:sspId="cda95b1f-d928-4d6d-948e-61bff6dae232" ma:termSetId="b87b6b70-c067-4d50-a8a5-b6242aa022a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551ebf-cba8-45eb-a5c9-77be4285aa83" elementFormDefault="qualified">
    <xsd:import namespace="http://schemas.microsoft.com/office/2006/documentManagement/types"/>
    <xsd:import namespace="http://schemas.microsoft.com/office/infopath/2007/PartnerControls"/>
    <xsd:element name="Document_x0020_status" ma:index="12" ma:displayName="Status" ma:default="Draft" ma:description="Status of the information object." ma:format="Dropdown" ma:internalName="Document_x0020_status" ma:readOnly="false">
      <xsd:simpleType>
        <xsd:restriction base="dms:Choice">
          <xsd:enumeration value="Draft"/>
          <xsd:enumeration value="Final"/>
          <xsd:enumeration value="Sent to archiv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7.xml><?xml version="1.0" encoding="utf-8"?>
<?mso-contentType ?>
<SharedContentType xmlns="Microsoft.SharePoint.Taxonomy.ContentTypeSync" SourceId="cda95b1f-d928-4d6d-948e-61bff6dae232" ContentTypeId="0x010100F7AC974578254811A4E2A32DB0F95ACD09" PreviousValue="false"/>
</file>

<file path=customXml/itemProps1.xml><?xml version="1.0" encoding="utf-8"?>
<ds:datastoreItem xmlns:ds="http://schemas.openxmlformats.org/officeDocument/2006/customXml" ds:itemID="{E4E385DD-C03F-460A-8943-DAE25A7D93F0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A141F76E-12A6-4299-9439-EDF847E9683D}">
  <ds:schemaRefs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www.w3.org/XML/1998/namespace"/>
    <ds:schemaRef ds:uri="b17ea744-38d1-4a71-9f69-726aa276fcfa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48551ebf-cba8-45eb-a5c9-77be4285aa83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83C8A2FB-262B-401A-B183-8145748246AB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94C64271-52A0-4961-AA87-07BCE24B7C53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C3534067-EE2E-4ADF-89DE-EA5E5775664E}">
  <ds:schemaRefs>
    <ds:schemaRef ds:uri="office.server.policy"/>
  </ds:schemaRefs>
</ds:datastoreItem>
</file>

<file path=customXml/itemProps6.xml><?xml version="1.0" encoding="utf-8"?>
<ds:datastoreItem xmlns:ds="http://schemas.openxmlformats.org/officeDocument/2006/customXml" ds:itemID="{8FDCEE3B-91F2-4037-818E-784AB0C198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17ea744-38d1-4a71-9f69-726aa276fcfa"/>
    <ds:schemaRef ds:uri="48551ebf-cba8-45eb-a5c9-77be4285aa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7.xml><?xml version="1.0" encoding="utf-8"?>
<ds:datastoreItem xmlns:ds="http://schemas.openxmlformats.org/officeDocument/2006/customXml" ds:itemID="{AE0B73C6-4159-40A7-B6AD-0DF66939A075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21146</TotalTime>
  <Words>939</Words>
  <Application>Microsoft Office PowerPoint</Application>
  <PresentationFormat>On-screen Show (4:3)</PresentationFormat>
  <Paragraphs>207</Paragraphs>
  <Slides>26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Blank</vt:lpstr>
      <vt:lpstr>17_Blank</vt:lpstr>
      <vt:lpstr>4_Blank</vt:lpstr>
      <vt:lpstr>1_Blank</vt:lpstr>
      <vt:lpstr>5_blank</vt:lpstr>
      <vt:lpstr>2_Blank</vt:lpstr>
      <vt:lpstr>3_Blank</vt:lpstr>
      <vt:lpstr>6_Blank</vt:lpstr>
      <vt:lpstr>7_Blank</vt:lpstr>
      <vt:lpstr>Photo Editor Photo</vt:lpstr>
      <vt:lpstr>Integrated basin-scale thermal modeling</vt:lpstr>
      <vt:lpstr>Introduction</vt:lpstr>
      <vt:lpstr>Thermal modeling</vt:lpstr>
      <vt:lpstr>Rock physics model: Underlying principles</vt:lpstr>
      <vt:lpstr>Rock physics model : Thermal conductivity</vt:lpstr>
      <vt:lpstr>Some nice consequences of the velocity vs heat conductivity relation</vt:lpstr>
      <vt:lpstr>Heatflow estimation from BSR: Examle from West Papua</vt:lpstr>
      <vt:lpstr>Thermal conductivity in 2D and 3D</vt:lpstr>
      <vt:lpstr>Elements of time-dependent thermal modeling</vt:lpstr>
      <vt:lpstr>Viking Graben: Macro-trend (compaction curve)</vt:lpstr>
      <vt:lpstr>Backstripping velocity, density and K</vt:lpstr>
      <vt:lpstr>Viking Graben: Basal heatflow history</vt:lpstr>
      <vt:lpstr>Seismic velocity and heatflow</vt:lpstr>
      <vt:lpstr>Seismic velocity and temperature</vt:lpstr>
      <vt:lpstr>Thermal modeling Projected well 35/11-7 (500m uplift)</vt:lpstr>
      <vt:lpstr>Comparison with well 35/11-7  Troll area</vt:lpstr>
      <vt:lpstr>Comparison with well 34/11-2S Kvitebjørn</vt:lpstr>
      <vt:lpstr>Viking Graben:  Thermal equilibrium?</vt:lpstr>
      <vt:lpstr>  Synthetic example: Generic effects of subsidence (sedimentation) and uplift </vt:lpstr>
      <vt:lpstr>BSR deflection: Examle from West Papua</vt:lpstr>
      <vt:lpstr>PowerPoint Presentation</vt:lpstr>
      <vt:lpstr>PowerPoint Presentation</vt:lpstr>
      <vt:lpstr>PowerPoint Presentation</vt:lpstr>
      <vt:lpstr>PowerPoint Presentation</vt:lpstr>
      <vt:lpstr>Conclusions</vt:lpstr>
      <vt:lpstr>Acknowledgements</vt:lpstr>
    </vt:vector>
  </TitlesOfParts>
  <Company>Statoil 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thermal modelling</dc:title>
  <dc:creator>Kenneth Duffaut</dc:creator>
  <cp:lastModifiedBy>Ketil Hokstad</cp:lastModifiedBy>
  <cp:revision>313</cp:revision>
  <cp:lastPrinted>2013-10-23T13:29:11Z</cp:lastPrinted>
  <dcterms:created xsi:type="dcterms:W3CDTF">2013-10-21T17:43:15Z</dcterms:created>
  <dcterms:modified xsi:type="dcterms:W3CDTF">2015-04-24T13:47:31Z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tatus">
    <vt:lpwstr>Draft</vt:lpwstr>
  </property>
  <property fmtid="{D5CDD505-2E9C-101B-9397-08002B2CF9AE}" pid="3" name="Security Classification">
    <vt:lpwstr>Internal</vt:lpwstr>
  </property>
  <property fmtid="{D5CDD505-2E9C-101B-9397-08002B2CF9AE}" pid="4" name="Author">
    <vt:lpwstr> </vt:lpwstr>
  </property>
  <property fmtid="{D5CDD505-2E9C-101B-9397-08002B2CF9AE}" pid="5" name="Created Date">
    <vt:lpwstr> </vt:lpwstr>
  </property>
  <property fmtid="{D5CDD505-2E9C-101B-9397-08002B2CF9AE}" pid="6" name="Document type">
    <vt:lpwstr>Presentation</vt:lpwstr>
  </property>
  <property fmtid="{D5CDD505-2E9C-101B-9397-08002B2CF9AE}" pid="7" name="Teamsite">
    <vt:bool>false</vt:bool>
  </property>
  <property fmtid="{D5CDD505-2E9C-101B-9397-08002B2CF9AE}" pid="8" name="Complete">
    <vt:lpwstr> </vt:lpwstr>
  </property>
  <property fmtid="{D5CDD505-2E9C-101B-9397-08002B2CF9AE}" pid="9" name="Edit">
    <vt:lpwstr> </vt:lpwstr>
  </property>
  <property fmtid="{D5CDD505-2E9C-101B-9397-08002B2CF9AE}" pid="10" name="TemplateParallel2010">
    <vt:bool>true</vt:bool>
  </property>
  <property fmtid="{D5CDD505-2E9C-101B-9397-08002B2CF9AE}" pid="11" name="TemplateColor">
    <vt:lpwstr>Grey</vt:lpwstr>
  </property>
  <property fmtid="{D5CDD505-2E9C-101B-9397-08002B2CF9AE}" pid="12" name="Pres Date">
    <vt:lpwstr>2013-10-21</vt:lpwstr>
  </property>
  <property fmtid="{D5CDD505-2E9C-101B-9397-08002B2CF9AE}" pid="13" name="Template">
    <vt:lpwstr>Statoil</vt:lpwstr>
  </property>
  <property fmtid="{D5CDD505-2E9C-101B-9397-08002B2CF9AE}" pid="14" name="ContentTypeId">
    <vt:lpwstr>0x010100F7AC974578254811A4E2A32DB0F95ACD090038D5A11BFA38B74D926C27EECFB6C076</vt:lpwstr>
  </property>
  <property fmtid="{D5CDD505-2E9C-101B-9397-08002B2CF9AE}" pid="15" name="_dlc_policyId">
    <vt:lpwstr>0x010100F7AC974578254811A4E2A32DB0F95ACD09|1545517815</vt:lpwstr>
  </property>
  <property fmtid="{D5CDD505-2E9C-101B-9397-08002B2CF9AE}" pid="16" name="ItemRetentionFormula">
    <vt:lpwstr>&lt;formula id="Status Sent to archive" /&gt;</vt:lpwstr>
  </property>
  <property fmtid="{D5CDD505-2E9C-101B-9397-08002B2CF9AE}" pid="17" name="Organisation">
    <vt:lpwstr>2</vt:lpwstr>
  </property>
  <property fmtid="{D5CDD505-2E9C-101B-9397-08002B2CF9AE}" pid="18" name="Process">
    <vt:lpwstr>3</vt:lpwstr>
  </property>
  <property fmtid="{D5CDD505-2E9C-101B-9397-08002B2CF9AE}" pid="19" name="SecurityClassification">
    <vt:lpwstr>1</vt:lpwstr>
  </property>
  <property fmtid="{D5CDD505-2E9C-101B-9397-08002B2CF9AE}" pid="20" name="_dlc_DocIdItemGuid">
    <vt:lpwstr>d7c01716-8715-4613-9426-99cabdaf6fb8</vt:lpwstr>
  </property>
</Properties>
</file>