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notesSlides/notesSlide16.xml" ContentType="application/vnd.openxmlformats-officedocument.presentationml.notesSlide+xml"/>
  <Override PartName="/ppt/charts/chart16.xml" ContentType="application/vnd.openxmlformats-officedocument.drawingml.chart+xml"/>
  <Override PartName="/ppt/notesSlides/notesSlide17.xml" ContentType="application/vnd.openxmlformats-officedocument.presentationml.notesSlide+xml"/>
  <Override PartName="/ppt/charts/chart17.xml" ContentType="application/vnd.openxmlformats-officedocument.drawingml.chart+xml"/>
  <Override PartName="/ppt/notesSlides/notesSlide18.xml" ContentType="application/vnd.openxmlformats-officedocument.presentationml.notesSlide+xml"/>
  <Override PartName="/ppt/charts/chart18.xml" ContentType="application/vnd.openxmlformats-officedocument.drawingml.chart+xml"/>
  <Override PartName="/ppt/notesSlides/notesSlide19.xml" ContentType="application/vnd.openxmlformats-officedocument.presentationml.notesSlide+xml"/>
  <Override PartName="/ppt/charts/chart19.xml" ContentType="application/vnd.openxmlformats-officedocument.drawingml.chart+xml"/>
  <Override PartName="/ppt/notesSlides/notesSlide20.xml" ContentType="application/vnd.openxmlformats-officedocument.presentationml.notesSlide+xml"/>
  <Override PartName="/ppt/tags/tag4.xml" ContentType="application/vnd.openxmlformats-officedocument.presentationml.tags+xml"/>
  <Override PartName="/ppt/charts/chart20.xml" ContentType="application/vnd.openxmlformats-officedocument.drawingml.chart+xml"/>
  <Override PartName="/ppt/notesSlides/notesSlide21.xml" ContentType="application/vnd.openxmlformats-officedocument.presentationml.notesSlide+xml"/>
  <Override PartName="/ppt/charts/chart21.xml" ContentType="application/vnd.openxmlformats-officedocument.drawingml.chart+xml"/>
  <Override PartName="/ppt/notesSlides/notesSlide22.xml" ContentType="application/vnd.openxmlformats-officedocument.presentationml.notesSlide+xml"/>
  <Override PartName="/ppt/charts/chart22.xml" ContentType="application/vnd.openxmlformats-officedocument.drawingml.chart+xml"/>
  <Override PartName="/ppt/notesSlides/notesSlide23.xml" ContentType="application/vnd.openxmlformats-officedocument.presentationml.notesSlide+xml"/>
  <Override PartName="/ppt/charts/chart23.xml" ContentType="application/vnd.openxmlformats-officedocument.drawingml.chart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rts/chart24.xml" ContentType="application/vnd.openxmlformats-officedocument.drawingml.chart+xml"/>
  <Override PartName="/ppt/notesSlides/notesSlide26.xml" ContentType="application/vnd.openxmlformats-officedocument.presentationml.notesSlide+xml"/>
  <Override PartName="/ppt/charts/chart25.xml" ContentType="application/vnd.openxmlformats-officedocument.drawingml.chart+xml"/>
  <Override PartName="/ppt/drawings/drawing1.xml" ContentType="application/vnd.openxmlformats-officedocument.drawingml.chartshapes+xml"/>
  <Override PartName="/ppt/notesSlides/notesSlide27.xml" ContentType="application/vnd.openxmlformats-officedocument.presentationml.notesSlide+xml"/>
  <Override PartName="/ppt/charts/chart26.xml" ContentType="application/vnd.openxmlformats-officedocument.drawingml.chart+xml"/>
  <Override PartName="/ppt/notesSlides/notesSlide28.xml" ContentType="application/vnd.openxmlformats-officedocument.presentationml.notesSlide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notesSlides/notesSlide29.xml" ContentType="application/vnd.openxmlformats-officedocument.presentationml.notesSlide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notesSlides/notesSlide30.xml" ContentType="application/vnd.openxmlformats-officedocument.presentationml.notesSlide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notesSlides/notesSlide31.xml" ContentType="application/vnd.openxmlformats-officedocument.presentationml.notesSlide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notesSlides/notesSlide32.xml" ContentType="application/vnd.openxmlformats-officedocument.presentationml.notesSlide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tags/tag5.xml" ContentType="application/vnd.openxmlformats-officedocument.presentationml.tags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305" r:id="rId3"/>
    <p:sldId id="356" r:id="rId4"/>
    <p:sldId id="307" r:id="rId5"/>
    <p:sldId id="270" r:id="rId6"/>
    <p:sldId id="316" r:id="rId7"/>
    <p:sldId id="317" r:id="rId8"/>
    <p:sldId id="322" r:id="rId9"/>
    <p:sldId id="315" r:id="rId10"/>
    <p:sldId id="318" r:id="rId11"/>
    <p:sldId id="319" r:id="rId12"/>
    <p:sldId id="323" r:id="rId13"/>
    <p:sldId id="271" r:id="rId14"/>
    <p:sldId id="325" r:id="rId15"/>
    <p:sldId id="324" r:id="rId16"/>
    <p:sldId id="327" r:id="rId17"/>
    <p:sldId id="272" r:id="rId18"/>
    <p:sldId id="328" r:id="rId19"/>
    <p:sldId id="329" r:id="rId20"/>
    <p:sldId id="331" r:id="rId21"/>
    <p:sldId id="332" r:id="rId22"/>
    <p:sldId id="333" r:id="rId23"/>
    <p:sldId id="301" r:id="rId24"/>
    <p:sldId id="357" r:id="rId25"/>
    <p:sldId id="275" r:id="rId26"/>
    <p:sldId id="358" r:id="rId27"/>
    <p:sldId id="351" r:id="rId28"/>
    <p:sldId id="349" r:id="rId29"/>
    <p:sldId id="353" r:id="rId30"/>
    <p:sldId id="354" r:id="rId31"/>
    <p:sldId id="355" r:id="rId32"/>
    <p:sldId id="352" r:id="rId33"/>
    <p:sldId id="340" r:id="rId34"/>
    <p:sldId id="308" r:id="rId35"/>
    <p:sldId id="341" r:id="rId36"/>
    <p:sldId id="339" r:id="rId37"/>
    <p:sldId id="309" r:id="rId38"/>
    <p:sldId id="310" r:id="rId3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48" autoAdjust="0"/>
    <p:restoredTop sz="94676" autoAdjust="0"/>
  </p:normalViewPr>
  <p:slideViewPr>
    <p:cSldViewPr>
      <p:cViewPr>
        <p:scale>
          <a:sx n="86" d="100"/>
          <a:sy n="86" d="100"/>
        </p:scale>
        <p:origin x="-2334" y="-8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27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\Backgournd\SEG\timeline%20grap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rojects\Test%20PhD\TEST\Common%20data%20bse\For%20Paper\Stress%20path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bh\Desktop\Presentation\Data_new%20Oedometer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bh\Desktop\Presentation\Data_new%20Oedometer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Master%20Thesis\Thesis%20NTNU\data\Uniaxial\Analysis\VpVs\ratio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al%20Prospecting\Paper%202\Analysis\For%20trend%20analysis\Vp-Vs%20%20(1st%20dry+Gass).xlsx" TargetMode="Externa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intef.no\users\mbh\Hossain_main\PhD\Paper%20works\Geophysical%20Prospecting\Paper%202\Analysis\For%20trend%20analysis\Kao-Smec+literature%20sand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al%20Prospecting\Paper%202\Analysis\For%20trend%20analysis\Kao-Smec+literature%20sand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Mohammad\PhD\Paper%20works\Geophysical%20Prospecting\Paper%202\Vp-Vs%20with%20consolidation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Mohammad\PhD\Paper%20works\Geophysical%20Prospecting\Paper%202\Vp-Vs%20with%20consolidation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Mohammad\PhD\Paper%20works\Geophysical%20Prospecting\Paper%202\Vp-Vs%20with%20consolidation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Mohammad\PhD\Paper%20works\Geophysical%20Prospecting\Paper%202\Vp-Vs%20with%20consolidation.xls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al%20Prospecting\Paper%202\Analysis\Latest\sand%20and%20clay%20in%20triax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al%20Prospecting\Paper%202\Analysis\Latest\sand%20and%20clay%20in%20triax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al%20Prospecting\Paper%202\Analysis\Latest\sand%20and%20clay%20in%20triax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al%20Prospecting\Paper%202\Analysis\Latest\sand%20and%20clay%20in%20triax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al%20Prospecting\Paper%202\Analysis\Latest\sand%20and%20clay%20in%20triax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al%20Prospecting\Paper%202\Analysis\Latest\sand%20and%20clay%20in%20triax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al%20Prospecting\Paper%202\Analysis\Latest\sand%20and%20clay%20in%20triax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al%20Prospecting\Paper%202\Analysis\Latest\sand%20and%20clay%20in%20triax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ntef.no\users\mbh\Hossain_main\PhD\Paper%20works\Geophysics\Paper%203%20(Anisotropy)\Analysis\Data\New%20sand%20test%20(05112014\Anisotropy%20with%20Gassmann%20fluids%20(Final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350126373092252"/>
          <c:y val="2.5605624173329313E-2"/>
          <c:w val="0.80783912427613214"/>
          <c:h val="0.77990748500273332"/>
        </c:manualLayout>
      </c:layout>
      <c:scatterChart>
        <c:scatterStyle val="lineMarker"/>
        <c:varyColors val="0"/>
        <c:ser>
          <c:idx val="0"/>
          <c:order val="0"/>
          <c:tx>
            <c:v>Axial stress</c:v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Sheet1!$B$1:$B$1706</c:f>
              <c:numCache>
                <c:formatCode>General</c:formatCode>
                <c:ptCount val="1706"/>
                <c:pt idx="73">
                  <c:v>1.0172222222222222</c:v>
                </c:pt>
                <c:pt idx="74">
                  <c:v>1.0347222222222223</c:v>
                </c:pt>
                <c:pt idx="75">
                  <c:v>1.0449999999999999</c:v>
                </c:pt>
                <c:pt idx="76">
                  <c:v>1.0625</c:v>
                </c:pt>
                <c:pt idx="77">
                  <c:v>1.0727777777777778</c:v>
                </c:pt>
                <c:pt idx="78">
                  <c:v>1.0902777777777777</c:v>
                </c:pt>
                <c:pt idx="79">
                  <c:v>1.1005555555555555</c:v>
                </c:pt>
                <c:pt idx="80">
                  <c:v>1.1180555555555556</c:v>
                </c:pt>
                <c:pt idx="81">
                  <c:v>1.128611111111111</c:v>
                </c:pt>
                <c:pt idx="82">
                  <c:v>1.1458333333333333</c:v>
                </c:pt>
                <c:pt idx="83">
                  <c:v>1.1561111111111111</c:v>
                </c:pt>
                <c:pt idx="84">
                  <c:v>1.1736111111111112</c:v>
                </c:pt>
                <c:pt idx="85">
                  <c:v>1.183888888888889</c:v>
                </c:pt>
                <c:pt idx="86">
                  <c:v>1.2013888888888888</c:v>
                </c:pt>
                <c:pt idx="87">
                  <c:v>1.2116666666666667</c:v>
                </c:pt>
                <c:pt idx="88">
                  <c:v>1.2291666666666667</c:v>
                </c:pt>
                <c:pt idx="89">
                  <c:v>1.2394444444444443</c:v>
                </c:pt>
                <c:pt idx="90">
                  <c:v>1.2569444444444444</c:v>
                </c:pt>
                <c:pt idx="91">
                  <c:v>1.2675000000000001</c:v>
                </c:pt>
                <c:pt idx="92">
                  <c:v>1.2847222222222223</c:v>
                </c:pt>
                <c:pt idx="93">
                  <c:v>1.2952777777777778</c:v>
                </c:pt>
                <c:pt idx="94">
                  <c:v>1.3125</c:v>
                </c:pt>
                <c:pt idx="95">
                  <c:v>1.3227777777777778</c:v>
                </c:pt>
                <c:pt idx="96">
                  <c:v>1.3402777777777777</c:v>
                </c:pt>
                <c:pt idx="97">
                  <c:v>1.3508333333333333</c:v>
                </c:pt>
                <c:pt idx="98">
                  <c:v>1.3680555555555556</c:v>
                </c:pt>
                <c:pt idx="99">
                  <c:v>1.3783333333333334</c:v>
                </c:pt>
                <c:pt idx="100">
                  <c:v>1.3958333333333333</c:v>
                </c:pt>
                <c:pt idx="101">
                  <c:v>1.4063888888888889</c:v>
                </c:pt>
                <c:pt idx="102">
                  <c:v>1.4236111111111112</c:v>
                </c:pt>
                <c:pt idx="103">
                  <c:v>1.433888888888889</c:v>
                </c:pt>
                <c:pt idx="104">
                  <c:v>1.4513888888888888</c:v>
                </c:pt>
                <c:pt idx="105">
                  <c:v>1.4616666666666667</c:v>
                </c:pt>
                <c:pt idx="106">
                  <c:v>1.4791666666666667</c:v>
                </c:pt>
                <c:pt idx="107">
                  <c:v>1.4894444444444443</c:v>
                </c:pt>
                <c:pt idx="108">
                  <c:v>1.5069444444444444</c:v>
                </c:pt>
                <c:pt idx="109">
                  <c:v>1.5172222222222222</c:v>
                </c:pt>
                <c:pt idx="110">
                  <c:v>1.5347222222222223</c:v>
                </c:pt>
                <c:pt idx="111">
                  <c:v>1.5449999999999999</c:v>
                </c:pt>
                <c:pt idx="112">
                  <c:v>1.5625</c:v>
                </c:pt>
                <c:pt idx="113">
                  <c:v>1.5727777777777778</c:v>
                </c:pt>
                <c:pt idx="114">
                  <c:v>1.5902777777777777</c:v>
                </c:pt>
                <c:pt idx="115">
                  <c:v>1.6005555555555555</c:v>
                </c:pt>
                <c:pt idx="116">
                  <c:v>1.6180555555555556</c:v>
                </c:pt>
                <c:pt idx="117">
                  <c:v>1.6283333333333334</c:v>
                </c:pt>
                <c:pt idx="118">
                  <c:v>1.6458333333333333</c:v>
                </c:pt>
                <c:pt idx="119">
                  <c:v>1.6561111111111111</c:v>
                </c:pt>
                <c:pt idx="120">
                  <c:v>1.6736111111111112</c:v>
                </c:pt>
                <c:pt idx="121">
                  <c:v>1.683888888888889</c:v>
                </c:pt>
                <c:pt idx="122">
                  <c:v>1.7013888888888888</c:v>
                </c:pt>
                <c:pt idx="123">
                  <c:v>1.7119444444444445</c:v>
                </c:pt>
                <c:pt idx="124">
                  <c:v>1.7291666666666667</c:v>
                </c:pt>
                <c:pt idx="125">
                  <c:v>1.7394444444444443</c:v>
                </c:pt>
                <c:pt idx="126">
                  <c:v>1.7569444444444444</c:v>
                </c:pt>
                <c:pt idx="127">
                  <c:v>1.7672222222222222</c:v>
                </c:pt>
                <c:pt idx="128">
                  <c:v>1.7847222222222223</c:v>
                </c:pt>
                <c:pt idx="129">
                  <c:v>1.7952777777777778</c:v>
                </c:pt>
                <c:pt idx="130">
                  <c:v>1.8125</c:v>
                </c:pt>
                <c:pt idx="131">
                  <c:v>1.8230555555555557</c:v>
                </c:pt>
                <c:pt idx="132">
                  <c:v>1.8402777777777777</c:v>
                </c:pt>
                <c:pt idx="133">
                  <c:v>1.8505555555555555</c:v>
                </c:pt>
                <c:pt idx="134">
                  <c:v>1.8680555555555556</c:v>
                </c:pt>
                <c:pt idx="135">
                  <c:v>1.8783333333333334</c:v>
                </c:pt>
                <c:pt idx="136">
                  <c:v>1.8958333333333333</c:v>
                </c:pt>
                <c:pt idx="137">
                  <c:v>1.9063888888888889</c:v>
                </c:pt>
                <c:pt idx="138">
                  <c:v>1.9236111111111112</c:v>
                </c:pt>
                <c:pt idx="139">
                  <c:v>1.933888888888889</c:v>
                </c:pt>
                <c:pt idx="140">
                  <c:v>1.9513888888888888</c:v>
                </c:pt>
                <c:pt idx="141">
                  <c:v>1.9616666666666667</c:v>
                </c:pt>
                <c:pt idx="142">
                  <c:v>1.9791666666666667</c:v>
                </c:pt>
                <c:pt idx="143">
                  <c:v>1.9894444444444443</c:v>
                </c:pt>
                <c:pt idx="144">
                  <c:v>2.0069444444444446</c:v>
                </c:pt>
                <c:pt idx="145">
                  <c:v>2.0172222222222222</c:v>
                </c:pt>
                <c:pt idx="146">
                  <c:v>2.0347222222222223</c:v>
                </c:pt>
                <c:pt idx="147">
                  <c:v>2.0452777777777778</c:v>
                </c:pt>
                <c:pt idx="148">
                  <c:v>2.0625</c:v>
                </c:pt>
                <c:pt idx="149">
                  <c:v>2.0730555555555554</c:v>
                </c:pt>
                <c:pt idx="150">
                  <c:v>2.0902777777777777</c:v>
                </c:pt>
                <c:pt idx="151">
                  <c:v>2.1005555555555557</c:v>
                </c:pt>
                <c:pt idx="152">
                  <c:v>2.1180555555555554</c:v>
                </c:pt>
                <c:pt idx="153">
                  <c:v>2.1283333333333334</c:v>
                </c:pt>
                <c:pt idx="154">
                  <c:v>2.1458333333333335</c:v>
                </c:pt>
                <c:pt idx="155">
                  <c:v>2.1561111111111111</c:v>
                </c:pt>
                <c:pt idx="156">
                  <c:v>2.1736111111111112</c:v>
                </c:pt>
                <c:pt idx="157">
                  <c:v>2.1841666666666666</c:v>
                </c:pt>
                <c:pt idx="158">
                  <c:v>2.2013888888888888</c:v>
                </c:pt>
                <c:pt idx="159">
                  <c:v>2.2119444444444443</c:v>
                </c:pt>
                <c:pt idx="160">
                  <c:v>2.2291666666666665</c:v>
                </c:pt>
                <c:pt idx="161">
                  <c:v>2.2397222222222224</c:v>
                </c:pt>
                <c:pt idx="162">
                  <c:v>2.257222222222222</c:v>
                </c:pt>
                <c:pt idx="163">
                  <c:v>2.2677777777777779</c:v>
                </c:pt>
                <c:pt idx="164">
                  <c:v>2.2847222222222223</c:v>
                </c:pt>
                <c:pt idx="165">
                  <c:v>2.2952777777777778</c:v>
                </c:pt>
                <c:pt idx="166">
                  <c:v>2.3125</c:v>
                </c:pt>
                <c:pt idx="167">
                  <c:v>2.3227777777777776</c:v>
                </c:pt>
                <c:pt idx="168">
                  <c:v>2.3405555555555555</c:v>
                </c:pt>
                <c:pt idx="169">
                  <c:v>2.3505555555555557</c:v>
                </c:pt>
                <c:pt idx="170">
                  <c:v>2.3683333333333332</c:v>
                </c:pt>
                <c:pt idx="171">
                  <c:v>2.3786111111111112</c:v>
                </c:pt>
                <c:pt idx="172">
                  <c:v>2.3961111111111113</c:v>
                </c:pt>
                <c:pt idx="173">
                  <c:v>2.4055555555555554</c:v>
                </c:pt>
                <c:pt idx="174">
                  <c:v>2.4372222222222222</c:v>
                </c:pt>
                <c:pt idx="175">
                  <c:v>2.4611111111111112</c:v>
                </c:pt>
                <c:pt idx="176">
                  <c:v>2.4925000000000002</c:v>
                </c:pt>
                <c:pt idx="177">
                  <c:v>2.5166666666666666</c:v>
                </c:pt>
                <c:pt idx="178">
                  <c:v>2.5480555555555555</c:v>
                </c:pt>
                <c:pt idx="179">
                  <c:v>2.5722222222222224</c:v>
                </c:pt>
                <c:pt idx="180">
                  <c:v>2.6036111111111113</c:v>
                </c:pt>
                <c:pt idx="181">
                  <c:v>2.6277777777777778</c:v>
                </c:pt>
                <c:pt idx="182">
                  <c:v>2.6591666666666667</c:v>
                </c:pt>
                <c:pt idx="183">
                  <c:v>2.6833333333333331</c:v>
                </c:pt>
                <c:pt idx="184">
                  <c:v>2.714722222222222</c:v>
                </c:pt>
                <c:pt idx="185">
                  <c:v>2.7388888888888889</c:v>
                </c:pt>
                <c:pt idx="186">
                  <c:v>2.7702777777777778</c:v>
                </c:pt>
                <c:pt idx="187">
                  <c:v>2.7944444444444443</c:v>
                </c:pt>
                <c:pt idx="188">
                  <c:v>2.8258333333333332</c:v>
                </c:pt>
                <c:pt idx="189">
                  <c:v>2.85</c:v>
                </c:pt>
                <c:pt idx="190">
                  <c:v>2.881388888888889</c:v>
                </c:pt>
                <c:pt idx="191">
                  <c:v>2.9055555555555554</c:v>
                </c:pt>
                <c:pt idx="192">
                  <c:v>2.9369444444444444</c:v>
                </c:pt>
                <c:pt idx="193">
                  <c:v>2.9611111111111112</c:v>
                </c:pt>
                <c:pt idx="194">
                  <c:v>2.9925000000000002</c:v>
                </c:pt>
                <c:pt idx="195">
                  <c:v>3.0166666666666666</c:v>
                </c:pt>
                <c:pt idx="196">
                  <c:v>3.0480555555555555</c:v>
                </c:pt>
                <c:pt idx="197">
                  <c:v>3.0724999999999998</c:v>
                </c:pt>
                <c:pt idx="198">
                  <c:v>3.1036111111111113</c:v>
                </c:pt>
                <c:pt idx="199">
                  <c:v>3.1277777777777778</c:v>
                </c:pt>
                <c:pt idx="200">
                  <c:v>3.1591666666666667</c:v>
                </c:pt>
                <c:pt idx="201">
                  <c:v>3.1833333333333331</c:v>
                </c:pt>
                <c:pt idx="202">
                  <c:v>3.214722222222222</c:v>
                </c:pt>
                <c:pt idx="203">
                  <c:v>3.2388888888888889</c:v>
                </c:pt>
                <c:pt idx="204">
                  <c:v>3.2702777777777778</c:v>
                </c:pt>
                <c:pt idx="205">
                  <c:v>3.2944444444444443</c:v>
                </c:pt>
                <c:pt idx="206">
                  <c:v>3.3258333333333332</c:v>
                </c:pt>
                <c:pt idx="207">
                  <c:v>3.35</c:v>
                </c:pt>
                <c:pt idx="208">
                  <c:v>3.381388888888889</c:v>
                </c:pt>
                <c:pt idx="209">
                  <c:v>3.4055555555555554</c:v>
                </c:pt>
                <c:pt idx="210">
                  <c:v>3.4369444444444444</c:v>
                </c:pt>
                <c:pt idx="211">
                  <c:v>3.4611111111111112</c:v>
                </c:pt>
                <c:pt idx="212">
                  <c:v>3.492777777777778</c:v>
                </c:pt>
                <c:pt idx="213">
                  <c:v>3.5169444444444444</c:v>
                </c:pt>
                <c:pt idx="214">
                  <c:v>3.5480555555555555</c:v>
                </c:pt>
                <c:pt idx="215">
                  <c:v>3.5724999999999998</c:v>
                </c:pt>
                <c:pt idx="216">
                  <c:v>3.6038888888888887</c:v>
                </c:pt>
                <c:pt idx="217">
                  <c:v>3.6277777777777778</c:v>
                </c:pt>
                <c:pt idx="218">
                  <c:v>3.6594444444444445</c:v>
                </c:pt>
                <c:pt idx="219">
                  <c:v>3.6833333333333331</c:v>
                </c:pt>
                <c:pt idx="220">
                  <c:v>3.7149999999999999</c:v>
                </c:pt>
                <c:pt idx="221">
                  <c:v>3.7388888888888889</c:v>
                </c:pt>
                <c:pt idx="222">
                  <c:v>3.7702777777777778</c:v>
                </c:pt>
                <c:pt idx="223">
                  <c:v>3.7944444444444443</c:v>
                </c:pt>
                <c:pt idx="224">
                  <c:v>3.826111111111111</c:v>
                </c:pt>
                <c:pt idx="225">
                  <c:v>3.85</c:v>
                </c:pt>
                <c:pt idx="226">
                  <c:v>3.881388888888889</c:v>
                </c:pt>
                <c:pt idx="227">
                  <c:v>3.9055555555555554</c:v>
                </c:pt>
                <c:pt idx="228">
                  <c:v>3.9372222222222222</c:v>
                </c:pt>
                <c:pt idx="229">
                  <c:v>3.9611111111111112</c:v>
                </c:pt>
                <c:pt idx="230">
                  <c:v>3.992777777777778</c:v>
                </c:pt>
                <c:pt idx="231">
                  <c:v>4.0166666666666666</c:v>
                </c:pt>
                <c:pt idx="232">
                  <c:v>4.0483333333333329</c:v>
                </c:pt>
                <c:pt idx="233">
                  <c:v>4.072222222222222</c:v>
                </c:pt>
                <c:pt idx="234">
                  <c:v>4.1036111111111113</c:v>
                </c:pt>
                <c:pt idx="235">
                  <c:v>4.1277777777777782</c:v>
                </c:pt>
                <c:pt idx="236">
                  <c:v>4.1594444444444445</c:v>
                </c:pt>
                <c:pt idx="237">
                  <c:v>4.1833333333333336</c:v>
                </c:pt>
                <c:pt idx="238">
                  <c:v>4.2149999999999999</c:v>
                </c:pt>
                <c:pt idx="239">
                  <c:v>4.2388888888888889</c:v>
                </c:pt>
                <c:pt idx="240">
                  <c:v>4.2705555555555552</c:v>
                </c:pt>
                <c:pt idx="241">
                  <c:v>4.2944444444444443</c:v>
                </c:pt>
                <c:pt idx="242">
                  <c:v>4.3258333333333336</c:v>
                </c:pt>
                <c:pt idx="243">
                  <c:v>4.3499999999999996</c:v>
                </c:pt>
                <c:pt idx="244">
                  <c:v>4.381388888888889</c:v>
                </c:pt>
                <c:pt idx="245">
                  <c:v>4.4055555555555559</c:v>
                </c:pt>
                <c:pt idx="246">
                  <c:v>4.4372222222222222</c:v>
                </c:pt>
                <c:pt idx="247">
                  <c:v>4.4611111111111112</c:v>
                </c:pt>
                <c:pt idx="248">
                  <c:v>4.4927777777777775</c:v>
                </c:pt>
                <c:pt idx="249">
                  <c:v>4.5166666666666666</c:v>
                </c:pt>
                <c:pt idx="250">
                  <c:v>4.5483333333333329</c:v>
                </c:pt>
                <c:pt idx="251">
                  <c:v>4.572222222222222</c:v>
                </c:pt>
                <c:pt idx="252">
                  <c:v>4.6038888888888891</c:v>
                </c:pt>
                <c:pt idx="253">
                  <c:v>4.6277777777777782</c:v>
                </c:pt>
                <c:pt idx="254">
                  <c:v>4.6594444444444445</c:v>
                </c:pt>
                <c:pt idx="255">
                  <c:v>4.6833333333333336</c:v>
                </c:pt>
                <c:pt idx="256">
                  <c:v>4.7149999999999999</c:v>
                </c:pt>
                <c:pt idx="257">
                  <c:v>4.7388888888888889</c:v>
                </c:pt>
                <c:pt idx="258">
                  <c:v>4.7705555555555552</c:v>
                </c:pt>
                <c:pt idx="259">
                  <c:v>4.7944444444444443</c:v>
                </c:pt>
                <c:pt idx="260">
                  <c:v>4.8261111111111115</c:v>
                </c:pt>
                <c:pt idx="261">
                  <c:v>4.8499999999999996</c:v>
                </c:pt>
                <c:pt idx="262">
                  <c:v>4.8816666666666668</c:v>
                </c:pt>
                <c:pt idx="263">
                  <c:v>4.9055555555555559</c:v>
                </c:pt>
                <c:pt idx="264">
                  <c:v>4.9372222222222222</c:v>
                </c:pt>
                <c:pt idx="265">
                  <c:v>4.9611111111111112</c:v>
                </c:pt>
                <c:pt idx="266">
                  <c:v>4.9927777777777775</c:v>
                </c:pt>
                <c:pt idx="267">
                  <c:v>5.0166666666666666</c:v>
                </c:pt>
                <c:pt idx="268">
                  <c:v>5.0483333333333329</c:v>
                </c:pt>
                <c:pt idx="269">
                  <c:v>5.072222222222222</c:v>
                </c:pt>
                <c:pt idx="270">
                  <c:v>5.1038888888888891</c:v>
                </c:pt>
                <c:pt idx="271">
                  <c:v>5.1277777777777782</c:v>
                </c:pt>
                <c:pt idx="272">
                  <c:v>5.1594444444444445</c:v>
                </c:pt>
                <c:pt idx="273">
                  <c:v>5.1833333333333336</c:v>
                </c:pt>
                <c:pt idx="274">
                  <c:v>5.2149999999999999</c:v>
                </c:pt>
                <c:pt idx="275">
                  <c:v>5.2388888888888889</c:v>
                </c:pt>
                <c:pt idx="276">
                  <c:v>5.2705555555555552</c:v>
                </c:pt>
                <c:pt idx="277">
                  <c:v>5.2944444444444443</c:v>
                </c:pt>
                <c:pt idx="278">
                  <c:v>5.3261111111111115</c:v>
                </c:pt>
                <c:pt idx="279">
                  <c:v>5.35</c:v>
                </c:pt>
                <c:pt idx="280">
                  <c:v>5.3816666666666668</c:v>
                </c:pt>
                <c:pt idx="281">
                  <c:v>5.4055555555555559</c:v>
                </c:pt>
                <c:pt idx="282">
                  <c:v>5.4372222222222222</c:v>
                </c:pt>
                <c:pt idx="283">
                  <c:v>5.4611111111111112</c:v>
                </c:pt>
                <c:pt idx="284">
                  <c:v>5.4927777777777775</c:v>
                </c:pt>
                <c:pt idx="285">
                  <c:v>5.5166666666666666</c:v>
                </c:pt>
                <c:pt idx="286">
                  <c:v>5.5483333333333329</c:v>
                </c:pt>
                <c:pt idx="287">
                  <c:v>5.572222222222222</c:v>
                </c:pt>
                <c:pt idx="288">
                  <c:v>5.6038888888888891</c:v>
                </c:pt>
                <c:pt idx="289">
                  <c:v>5.6277777777777782</c:v>
                </c:pt>
                <c:pt idx="290">
                  <c:v>5.6594444444444445</c:v>
                </c:pt>
                <c:pt idx="291">
                  <c:v>5.6833333333333336</c:v>
                </c:pt>
                <c:pt idx="292">
                  <c:v>5.7149999999999999</c:v>
                </c:pt>
                <c:pt idx="293">
                  <c:v>5.7388888888888889</c:v>
                </c:pt>
                <c:pt idx="294">
                  <c:v>5.7705555555555552</c:v>
                </c:pt>
                <c:pt idx="295">
                  <c:v>5.7944444444444443</c:v>
                </c:pt>
                <c:pt idx="296">
                  <c:v>5.8261111111111115</c:v>
                </c:pt>
                <c:pt idx="297">
                  <c:v>5.85</c:v>
                </c:pt>
                <c:pt idx="298">
                  <c:v>5.8816666666666668</c:v>
                </c:pt>
                <c:pt idx="299">
                  <c:v>5.9055555555555559</c:v>
                </c:pt>
                <c:pt idx="300">
                  <c:v>5.9372222222222222</c:v>
                </c:pt>
                <c:pt idx="301">
                  <c:v>5.9611111111111112</c:v>
                </c:pt>
                <c:pt idx="302">
                  <c:v>5.9927777777777775</c:v>
                </c:pt>
                <c:pt idx="303">
                  <c:v>6.0166666666666666</c:v>
                </c:pt>
                <c:pt idx="304">
                  <c:v>6.0483333333333329</c:v>
                </c:pt>
                <c:pt idx="305">
                  <c:v>6.072222222222222</c:v>
                </c:pt>
                <c:pt idx="306">
                  <c:v>6.1038888888888891</c:v>
                </c:pt>
                <c:pt idx="307">
                  <c:v>6.1277777777777782</c:v>
                </c:pt>
                <c:pt idx="308">
                  <c:v>6.1594444444444445</c:v>
                </c:pt>
                <c:pt idx="309">
                  <c:v>6.1836111111111114</c:v>
                </c:pt>
                <c:pt idx="310">
                  <c:v>6.2149999999999999</c:v>
                </c:pt>
                <c:pt idx="311">
                  <c:v>6.2391666666666667</c:v>
                </c:pt>
                <c:pt idx="312">
                  <c:v>6.2705555555555552</c:v>
                </c:pt>
                <c:pt idx="313">
                  <c:v>6.2944444444444443</c:v>
                </c:pt>
                <c:pt idx="314">
                  <c:v>6.3261111111111115</c:v>
                </c:pt>
                <c:pt idx="315">
                  <c:v>6.35</c:v>
                </c:pt>
                <c:pt idx="316">
                  <c:v>6.3816666666666668</c:v>
                </c:pt>
                <c:pt idx="317">
                  <c:v>6.4058333333333337</c:v>
                </c:pt>
                <c:pt idx="318">
                  <c:v>6.4372222222222222</c:v>
                </c:pt>
                <c:pt idx="319">
                  <c:v>6.4611111111111112</c:v>
                </c:pt>
                <c:pt idx="320">
                  <c:v>6.4927777777777775</c:v>
                </c:pt>
                <c:pt idx="321">
                  <c:v>6.5166666666666666</c:v>
                </c:pt>
                <c:pt idx="322">
                  <c:v>6.5486111111111107</c:v>
                </c:pt>
                <c:pt idx="323">
                  <c:v>6.572222222222222</c:v>
                </c:pt>
                <c:pt idx="324">
                  <c:v>6.6038888888888891</c:v>
                </c:pt>
                <c:pt idx="325">
                  <c:v>6.6280555555555551</c:v>
                </c:pt>
                <c:pt idx="326">
                  <c:v>6.6594444444444445</c:v>
                </c:pt>
                <c:pt idx="327">
                  <c:v>6.6833333333333336</c:v>
                </c:pt>
                <c:pt idx="328">
                  <c:v>6.7149999999999999</c:v>
                </c:pt>
                <c:pt idx="329">
                  <c:v>6.7388888888888889</c:v>
                </c:pt>
                <c:pt idx="330">
                  <c:v>6.7705555555555552</c:v>
                </c:pt>
                <c:pt idx="331">
                  <c:v>6.7944444444444443</c:v>
                </c:pt>
                <c:pt idx="332">
                  <c:v>6.8261111111111115</c:v>
                </c:pt>
                <c:pt idx="333">
                  <c:v>6.8502777777777775</c:v>
                </c:pt>
                <c:pt idx="334">
                  <c:v>6.8816666666666668</c:v>
                </c:pt>
                <c:pt idx="335">
                  <c:v>6.9058333333333337</c:v>
                </c:pt>
                <c:pt idx="336">
                  <c:v>6.9372222222222222</c:v>
                </c:pt>
                <c:pt idx="337">
                  <c:v>6.9613888888888891</c:v>
                </c:pt>
                <c:pt idx="338">
                  <c:v>6.9927777777777775</c:v>
                </c:pt>
                <c:pt idx="339">
                  <c:v>7.0166666666666666</c:v>
                </c:pt>
                <c:pt idx="340">
                  <c:v>7.0483333333333329</c:v>
                </c:pt>
                <c:pt idx="341">
                  <c:v>7.072222222222222</c:v>
                </c:pt>
                <c:pt idx="342">
                  <c:v>7.1038888888888891</c:v>
                </c:pt>
                <c:pt idx="343">
                  <c:v>7.1277777777777782</c:v>
                </c:pt>
                <c:pt idx="344">
                  <c:v>7.1594444444444445</c:v>
                </c:pt>
                <c:pt idx="345">
                  <c:v>7.1833333333333336</c:v>
                </c:pt>
                <c:pt idx="346">
                  <c:v>7.2149999999999999</c:v>
                </c:pt>
                <c:pt idx="347">
                  <c:v>7.2388888888888889</c:v>
                </c:pt>
                <c:pt idx="348">
                  <c:v>7.2705555555555552</c:v>
                </c:pt>
                <c:pt idx="349">
                  <c:v>7.2944444444444443</c:v>
                </c:pt>
                <c:pt idx="350">
                  <c:v>7.3261111111111115</c:v>
                </c:pt>
                <c:pt idx="351">
                  <c:v>7.35</c:v>
                </c:pt>
                <c:pt idx="352">
                  <c:v>7.3816666666666668</c:v>
                </c:pt>
                <c:pt idx="353">
                  <c:v>7.4055555555555559</c:v>
                </c:pt>
                <c:pt idx="354">
                  <c:v>7.4372222222222222</c:v>
                </c:pt>
                <c:pt idx="355">
                  <c:v>7.4611111111111112</c:v>
                </c:pt>
                <c:pt idx="356">
                  <c:v>7.4927777777777775</c:v>
                </c:pt>
                <c:pt idx="357">
                  <c:v>7.5166666666666666</c:v>
                </c:pt>
                <c:pt idx="358">
                  <c:v>7.5483333333333329</c:v>
                </c:pt>
                <c:pt idx="359">
                  <c:v>7.572222222222222</c:v>
                </c:pt>
                <c:pt idx="360">
                  <c:v>7.6038888888888891</c:v>
                </c:pt>
                <c:pt idx="361">
                  <c:v>7.6277777777777782</c:v>
                </c:pt>
                <c:pt idx="362">
                  <c:v>7.6594444444444445</c:v>
                </c:pt>
                <c:pt idx="363">
                  <c:v>7.6833333333333336</c:v>
                </c:pt>
                <c:pt idx="364">
                  <c:v>7.7149999999999999</c:v>
                </c:pt>
                <c:pt idx="365">
                  <c:v>7.7388888888888889</c:v>
                </c:pt>
                <c:pt idx="366">
                  <c:v>7.7705555555555552</c:v>
                </c:pt>
                <c:pt idx="367">
                  <c:v>7.7944444444444443</c:v>
                </c:pt>
                <c:pt idx="368">
                  <c:v>7.8261111111111115</c:v>
                </c:pt>
                <c:pt idx="369">
                  <c:v>7.85</c:v>
                </c:pt>
                <c:pt idx="370">
                  <c:v>7.8816666666666668</c:v>
                </c:pt>
                <c:pt idx="371">
                  <c:v>7.9055555555555559</c:v>
                </c:pt>
                <c:pt idx="372">
                  <c:v>7.9372222222222222</c:v>
                </c:pt>
                <c:pt idx="373">
                  <c:v>7.9611111111111112</c:v>
                </c:pt>
                <c:pt idx="374">
                  <c:v>7.9927777777777775</c:v>
                </c:pt>
                <c:pt idx="375">
                  <c:v>8.0166666666666675</c:v>
                </c:pt>
                <c:pt idx="376">
                  <c:v>8.0483333333333338</c:v>
                </c:pt>
                <c:pt idx="377">
                  <c:v>8.0722222222222229</c:v>
                </c:pt>
                <c:pt idx="378">
                  <c:v>8.1038888888888891</c:v>
                </c:pt>
                <c:pt idx="379">
                  <c:v>8.1277777777777782</c:v>
                </c:pt>
                <c:pt idx="380">
                  <c:v>8.1594444444444445</c:v>
                </c:pt>
                <c:pt idx="381">
                  <c:v>8.1833333333333336</c:v>
                </c:pt>
                <c:pt idx="382">
                  <c:v>8.2149999999999999</c:v>
                </c:pt>
                <c:pt idx="383">
                  <c:v>8.2388888888888889</c:v>
                </c:pt>
                <c:pt idx="384">
                  <c:v>8.2705555555555552</c:v>
                </c:pt>
                <c:pt idx="385">
                  <c:v>8.2944444444444443</c:v>
                </c:pt>
                <c:pt idx="386">
                  <c:v>8.3261111111111106</c:v>
                </c:pt>
                <c:pt idx="387">
                  <c:v>8.35</c:v>
                </c:pt>
                <c:pt idx="388">
                  <c:v>8.3816666666666659</c:v>
                </c:pt>
                <c:pt idx="389">
                  <c:v>8.405555555555555</c:v>
                </c:pt>
                <c:pt idx="390">
                  <c:v>8.4372222222222231</c:v>
                </c:pt>
                <c:pt idx="391">
                  <c:v>8.4611111111111104</c:v>
                </c:pt>
                <c:pt idx="392">
                  <c:v>8.4927777777777784</c:v>
                </c:pt>
                <c:pt idx="393">
                  <c:v>8.5166666666666675</c:v>
                </c:pt>
                <c:pt idx="394">
                  <c:v>8.5483333333333338</c:v>
                </c:pt>
                <c:pt idx="395">
                  <c:v>8.5722222222222229</c:v>
                </c:pt>
                <c:pt idx="396">
                  <c:v>8.6038888888888891</c:v>
                </c:pt>
                <c:pt idx="397">
                  <c:v>8.6277777777777782</c:v>
                </c:pt>
                <c:pt idx="398">
                  <c:v>8.6594444444444445</c:v>
                </c:pt>
                <c:pt idx="399">
                  <c:v>8.6836111111111105</c:v>
                </c:pt>
                <c:pt idx="400">
                  <c:v>8.7149999999999999</c:v>
                </c:pt>
                <c:pt idx="401">
                  <c:v>8.7391666666666659</c:v>
                </c:pt>
                <c:pt idx="402">
                  <c:v>8.7705555555555552</c:v>
                </c:pt>
                <c:pt idx="403">
                  <c:v>8.7944444444444443</c:v>
                </c:pt>
                <c:pt idx="404">
                  <c:v>8.8261111111111106</c:v>
                </c:pt>
                <c:pt idx="405">
                  <c:v>8.8502777777777784</c:v>
                </c:pt>
                <c:pt idx="406">
                  <c:v>8.8816666666666659</c:v>
                </c:pt>
                <c:pt idx="407">
                  <c:v>8.9058333333333337</c:v>
                </c:pt>
                <c:pt idx="408">
                  <c:v>8.9372222222222231</c:v>
                </c:pt>
                <c:pt idx="409">
                  <c:v>8.9613888888888891</c:v>
                </c:pt>
                <c:pt idx="410">
                  <c:v>8.9927777777777784</c:v>
                </c:pt>
                <c:pt idx="411">
                  <c:v>9.0169444444444444</c:v>
                </c:pt>
                <c:pt idx="412">
                  <c:v>9.0483333333333338</c:v>
                </c:pt>
                <c:pt idx="413">
                  <c:v>9.0722222222222229</c:v>
                </c:pt>
                <c:pt idx="414">
                  <c:v>9.1038888888888891</c:v>
                </c:pt>
                <c:pt idx="415">
                  <c:v>9.1280555555555551</c:v>
                </c:pt>
                <c:pt idx="416">
                  <c:v>9.1594444444444445</c:v>
                </c:pt>
                <c:pt idx="417">
                  <c:v>9.1836111111111105</c:v>
                </c:pt>
                <c:pt idx="418">
                  <c:v>9.2149999999999999</c:v>
                </c:pt>
                <c:pt idx="419">
                  <c:v>9.2391666666666659</c:v>
                </c:pt>
                <c:pt idx="420">
                  <c:v>9.2705555555555552</c:v>
                </c:pt>
                <c:pt idx="421">
                  <c:v>9.294722222222223</c:v>
                </c:pt>
                <c:pt idx="422">
                  <c:v>9.3261111111111106</c:v>
                </c:pt>
                <c:pt idx="423">
                  <c:v>9.3502777777777784</c:v>
                </c:pt>
                <c:pt idx="424">
                  <c:v>9.3816666666666659</c:v>
                </c:pt>
                <c:pt idx="425">
                  <c:v>9.4058333333333337</c:v>
                </c:pt>
                <c:pt idx="426">
                  <c:v>9.4372222222222231</c:v>
                </c:pt>
                <c:pt idx="427">
                  <c:v>9.4613888888888891</c:v>
                </c:pt>
                <c:pt idx="428">
                  <c:v>9.4927777777777784</c:v>
                </c:pt>
                <c:pt idx="429">
                  <c:v>9.5169444444444444</c:v>
                </c:pt>
                <c:pt idx="430">
                  <c:v>9.5483333333333338</c:v>
                </c:pt>
                <c:pt idx="431">
                  <c:v>9.5724999999999998</c:v>
                </c:pt>
                <c:pt idx="432">
                  <c:v>9.6038888888888891</c:v>
                </c:pt>
                <c:pt idx="433">
                  <c:v>9.6280555555555551</c:v>
                </c:pt>
                <c:pt idx="434">
                  <c:v>9.6594444444444445</c:v>
                </c:pt>
                <c:pt idx="435">
                  <c:v>9.6836111111111105</c:v>
                </c:pt>
                <c:pt idx="436">
                  <c:v>9.7149999999999999</c:v>
                </c:pt>
                <c:pt idx="437">
                  <c:v>9.7391666666666659</c:v>
                </c:pt>
                <c:pt idx="438">
                  <c:v>9.7705555555555552</c:v>
                </c:pt>
                <c:pt idx="439">
                  <c:v>9.794722222222223</c:v>
                </c:pt>
                <c:pt idx="440">
                  <c:v>9.8261111111111106</c:v>
                </c:pt>
                <c:pt idx="441">
                  <c:v>9.8502777777777784</c:v>
                </c:pt>
                <c:pt idx="442">
                  <c:v>9.8816666666666659</c:v>
                </c:pt>
                <c:pt idx="443">
                  <c:v>9.9058333333333337</c:v>
                </c:pt>
                <c:pt idx="444">
                  <c:v>9.9372222222222231</c:v>
                </c:pt>
                <c:pt idx="445">
                  <c:v>9.9613888888888891</c:v>
                </c:pt>
                <c:pt idx="446">
                  <c:v>9.9927777777777784</c:v>
                </c:pt>
                <c:pt idx="447">
                  <c:v>10.016944444444444</c:v>
                </c:pt>
                <c:pt idx="448">
                  <c:v>10.048333333333334</c:v>
                </c:pt>
                <c:pt idx="449">
                  <c:v>10.0725</c:v>
                </c:pt>
                <c:pt idx="450">
                  <c:v>10.103888888888889</c:v>
                </c:pt>
                <c:pt idx="451">
                  <c:v>10.128055555555555</c:v>
                </c:pt>
                <c:pt idx="452">
                  <c:v>10.159444444444444</c:v>
                </c:pt>
                <c:pt idx="453">
                  <c:v>10.183611111111111</c:v>
                </c:pt>
                <c:pt idx="454">
                  <c:v>10.215</c:v>
                </c:pt>
                <c:pt idx="455">
                  <c:v>10.239166666666666</c:v>
                </c:pt>
                <c:pt idx="456">
                  <c:v>10.270555555555555</c:v>
                </c:pt>
                <c:pt idx="457">
                  <c:v>10.294722222222223</c:v>
                </c:pt>
                <c:pt idx="458">
                  <c:v>10.326111111111111</c:v>
                </c:pt>
                <c:pt idx="459">
                  <c:v>10.350277777777778</c:v>
                </c:pt>
                <c:pt idx="460">
                  <c:v>10.3825</c:v>
                </c:pt>
                <c:pt idx="461">
                  <c:v>10.406111111111111</c:v>
                </c:pt>
                <c:pt idx="462">
                  <c:v>10.437222222222223</c:v>
                </c:pt>
                <c:pt idx="463">
                  <c:v>10.461388888888889</c:v>
                </c:pt>
                <c:pt idx="464">
                  <c:v>10.493055555555555</c:v>
                </c:pt>
                <c:pt idx="465">
                  <c:v>10.517222222222221</c:v>
                </c:pt>
                <c:pt idx="466">
                  <c:v>10.549166666666666</c:v>
                </c:pt>
                <c:pt idx="467">
                  <c:v>10.573055555555555</c:v>
                </c:pt>
                <c:pt idx="468">
                  <c:v>10.604722222222222</c:v>
                </c:pt>
                <c:pt idx="469">
                  <c:v>10.628333333333334</c:v>
                </c:pt>
                <c:pt idx="470">
                  <c:v>10.660277777777777</c:v>
                </c:pt>
                <c:pt idx="471">
                  <c:v>10.683888888888889</c:v>
                </c:pt>
                <c:pt idx="472">
                  <c:v>10.715277777777779</c:v>
                </c:pt>
                <c:pt idx="473">
                  <c:v>10.739166666666666</c:v>
                </c:pt>
                <c:pt idx="474">
                  <c:v>10.770555555555555</c:v>
                </c:pt>
                <c:pt idx="475">
                  <c:v>10.794722222222223</c:v>
                </c:pt>
                <c:pt idx="476">
                  <c:v>10.826111111111111</c:v>
                </c:pt>
                <c:pt idx="477">
                  <c:v>10.850277777777778</c:v>
                </c:pt>
                <c:pt idx="478">
                  <c:v>10.881666666666666</c:v>
                </c:pt>
                <c:pt idx="479">
                  <c:v>10.905833333333334</c:v>
                </c:pt>
                <c:pt idx="480">
                  <c:v>10.937222222222223</c:v>
                </c:pt>
                <c:pt idx="481">
                  <c:v>10.961388888888889</c:v>
                </c:pt>
                <c:pt idx="482">
                  <c:v>10.992777777777778</c:v>
                </c:pt>
                <c:pt idx="483">
                  <c:v>11.016944444444444</c:v>
                </c:pt>
                <c:pt idx="484">
                  <c:v>11.048333333333334</c:v>
                </c:pt>
                <c:pt idx="485">
                  <c:v>11.0725</c:v>
                </c:pt>
                <c:pt idx="486">
                  <c:v>11.103888888888889</c:v>
                </c:pt>
                <c:pt idx="487">
                  <c:v>11.128055555555555</c:v>
                </c:pt>
                <c:pt idx="488">
                  <c:v>11.159444444444444</c:v>
                </c:pt>
                <c:pt idx="489">
                  <c:v>11.183611111111111</c:v>
                </c:pt>
                <c:pt idx="490">
                  <c:v>11.215</c:v>
                </c:pt>
                <c:pt idx="491">
                  <c:v>11.239166666666666</c:v>
                </c:pt>
                <c:pt idx="492">
                  <c:v>11.270555555555555</c:v>
                </c:pt>
                <c:pt idx="493">
                  <c:v>11.294722222222223</c:v>
                </c:pt>
                <c:pt idx="494">
                  <c:v>11.326111111111111</c:v>
                </c:pt>
                <c:pt idx="495">
                  <c:v>11.350277777777778</c:v>
                </c:pt>
                <c:pt idx="496">
                  <c:v>11.381666666666666</c:v>
                </c:pt>
                <c:pt idx="497">
                  <c:v>11.405833333333334</c:v>
                </c:pt>
                <c:pt idx="498">
                  <c:v>11.4375</c:v>
                </c:pt>
                <c:pt idx="499">
                  <c:v>11.461388888888889</c:v>
                </c:pt>
                <c:pt idx="500">
                  <c:v>11.492777777777778</c:v>
                </c:pt>
                <c:pt idx="501">
                  <c:v>11.517222222222221</c:v>
                </c:pt>
                <c:pt idx="502">
                  <c:v>11.548333333333334</c:v>
                </c:pt>
                <c:pt idx="503">
                  <c:v>11.572777777777778</c:v>
                </c:pt>
                <c:pt idx="504">
                  <c:v>11.604166666666666</c:v>
                </c:pt>
                <c:pt idx="505">
                  <c:v>11.628333333333334</c:v>
                </c:pt>
                <c:pt idx="506">
                  <c:v>11.659722222222221</c:v>
                </c:pt>
                <c:pt idx="507">
                  <c:v>11.683888888888889</c:v>
                </c:pt>
                <c:pt idx="508">
                  <c:v>11.715277777777779</c:v>
                </c:pt>
                <c:pt idx="509">
                  <c:v>11.739444444444445</c:v>
                </c:pt>
                <c:pt idx="510">
                  <c:v>11.770833333333334</c:v>
                </c:pt>
                <c:pt idx="511">
                  <c:v>11.795</c:v>
                </c:pt>
                <c:pt idx="512">
                  <c:v>11.826388888888889</c:v>
                </c:pt>
                <c:pt idx="513">
                  <c:v>11.850555555555555</c:v>
                </c:pt>
                <c:pt idx="514">
                  <c:v>11.881944444444445</c:v>
                </c:pt>
                <c:pt idx="515">
                  <c:v>11.906111111111111</c:v>
                </c:pt>
                <c:pt idx="516">
                  <c:v>11.9375</c:v>
                </c:pt>
                <c:pt idx="517">
                  <c:v>11.961666666666666</c:v>
                </c:pt>
                <c:pt idx="518">
                  <c:v>11.993055555555555</c:v>
                </c:pt>
                <c:pt idx="519">
                  <c:v>12.017222222222221</c:v>
                </c:pt>
                <c:pt idx="520">
                  <c:v>12.049444444444445</c:v>
                </c:pt>
                <c:pt idx="521">
                  <c:v>12.072777777777778</c:v>
                </c:pt>
                <c:pt idx="522">
                  <c:v>12.104722222222222</c:v>
                </c:pt>
                <c:pt idx="523">
                  <c:v>12.128333333333334</c:v>
                </c:pt>
                <c:pt idx="524">
                  <c:v>12.16</c:v>
                </c:pt>
                <c:pt idx="525">
                  <c:v>12.183611111111111</c:v>
                </c:pt>
                <c:pt idx="526">
                  <c:v>12.215277777777779</c:v>
                </c:pt>
                <c:pt idx="527">
                  <c:v>12.239166666666666</c:v>
                </c:pt>
                <c:pt idx="528">
                  <c:v>12.270833333333334</c:v>
                </c:pt>
                <c:pt idx="529">
                  <c:v>12.294722222222223</c:v>
                </c:pt>
                <c:pt idx="530">
                  <c:v>12.326388888888889</c:v>
                </c:pt>
                <c:pt idx="531">
                  <c:v>12.350277777777778</c:v>
                </c:pt>
                <c:pt idx="532">
                  <c:v>12.381944444444445</c:v>
                </c:pt>
                <c:pt idx="533">
                  <c:v>12.405833333333334</c:v>
                </c:pt>
                <c:pt idx="534">
                  <c:v>12.437222222222223</c:v>
                </c:pt>
                <c:pt idx="535">
                  <c:v>12.461388888888889</c:v>
                </c:pt>
                <c:pt idx="536">
                  <c:v>12.493055555555555</c:v>
                </c:pt>
                <c:pt idx="537">
                  <c:v>12.516944444444444</c:v>
                </c:pt>
                <c:pt idx="538">
                  <c:v>12.548611111111111</c:v>
                </c:pt>
                <c:pt idx="539">
                  <c:v>12.5725</c:v>
                </c:pt>
                <c:pt idx="540">
                  <c:v>12.604166666666666</c:v>
                </c:pt>
                <c:pt idx="541">
                  <c:v>12.628055555555555</c:v>
                </c:pt>
                <c:pt idx="542">
                  <c:v>12.659722222222221</c:v>
                </c:pt>
                <c:pt idx="543">
                  <c:v>12.683611111111111</c:v>
                </c:pt>
                <c:pt idx="544">
                  <c:v>12.715</c:v>
                </c:pt>
                <c:pt idx="545">
                  <c:v>12.739166666666666</c:v>
                </c:pt>
                <c:pt idx="546">
                  <c:v>12.770833333333334</c:v>
                </c:pt>
                <c:pt idx="547">
                  <c:v>12.794722222222223</c:v>
                </c:pt>
                <c:pt idx="548">
                  <c:v>12.826388888888889</c:v>
                </c:pt>
                <c:pt idx="549">
                  <c:v>12.850277777777778</c:v>
                </c:pt>
                <c:pt idx="550">
                  <c:v>12.881944444444445</c:v>
                </c:pt>
                <c:pt idx="551">
                  <c:v>12.905833333333334</c:v>
                </c:pt>
                <c:pt idx="552">
                  <c:v>12.9375</c:v>
                </c:pt>
                <c:pt idx="553">
                  <c:v>12.961388888888889</c:v>
                </c:pt>
                <c:pt idx="554">
                  <c:v>12.993055555555555</c:v>
                </c:pt>
                <c:pt idx="555">
                  <c:v>13.017222222222221</c:v>
                </c:pt>
                <c:pt idx="556">
                  <c:v>13.048611111111111</c:v>
                </c:pt>
                <c:pt idx="557">
                  <c:v>13.072777777777778</c:v>
                </c:pt>
                <c:pt idx="558">
                  <c:v>13.104166666666666</c:v>
                </c:pt>
                <c:pt idx="559">
                  <c:v>13.128333333333334</c:v>
                </c:pt>
                <c:pt idx="560">
                  <c:v>13.159722222222221</c:v>
                </c:pt>
                <c:pt idx="561">
                  <c:v>13.183888888888889</c:v>
                </c:pt>
                <c:pt idx="562">
                  <c:v>13.215277777777779</c:v>
                </c:pt>
                <c:pt idx="563">
                  <c:v>13.239444444444445</c:v>
                </c:pt>
                <c:pt idx="564">
                  <c:v>13.270833333333334</c:v>
                </c:pt>
                <c:pt idx="565">
                  <c:v>13.295</c:v>
                </c:pt>
                <c:pt idx="566">
                  <c:v>13.326388888888889</c:v>
                </c:pt>
                <c:pt idx="567">
                  <c:v>13.350555555555555</c:v>
                </c:pt>
                <c:pt idx="568">
                  <c:v>13.381944444444445</c:v>
                </c:pt>
                <c:pt idx="569">
                  <c:v>13.406111111111111</c:v>
                </c:pt>
                <c:pt idx="570">
                  <c:v>13.4375</c:v>
                </c:pt>
                <c:pt idx="571">
                  <c:v>13.461666666666666</c:v>
                </c:pt>
                <c:pt idx="572">
                  <c:v>13.493055555555555</c:v>
                </c:pt>
                <c:pt idx="573">
                  <c:v>13.517222222222221</c:v>
                </c:pt>
                <c:pt idx="574">
                  <c:v>13.548611111111111</c:v>
                </c:pt>
                <c:pt idx="575">
                  <c:v>13.572777777777778</c:v>
                </c:pt>
                <c:pt idx="576">
                  <c:v>13.604166666666666</c:v>
                </c:pt>
                <c:pt idx="577">
                  <c:v>13.628333333333334</c:v>
                </c:pt>
                <c:pt idx="578">
                  <c:v>13.659722222222221</c:v>
                </c:pt>
                <c:pt idx="579">
                  <c:v>13.683888888888889</c:v>
                </c:pt>
                <c:pt idx="580">
                  <c:v>13.715277777777779</c:v>
                </c:pt>
                <c:pt idx="581">
                  <c:v>13.739444444444445</c:v>
                </c:pt>
                <c:pt idx="582">
                  <c:v>13.770833333333334</c:v>
                </c:pt>
                <c:pt idx="583">
                  <c:v>13.795</c:v>
                </c:pt>
                <c:pt idx="584">
                  <c:v>13.826388888888889</c:v>
                </c:pt>
                <c:pt idx="585">
                  <c:v>13.850555555555555</c:v>
                </c:pt>
                <c:pt idx="586">
                  <c:v>13.881944444444445</c:v>
                </c:pt>
                <c:pt idx="587">
                  <c:v>13.906111111111111</c:v>
                </c:pt>
                <c:pt idx="588">
                  <c:v>13.9375</c:v>
                </c:pt>
                <c:pt idx="589">
                  <c:v>13.961666666666666</c:v>
                </c:pt>
                <c:pt idx="590">
                  <c:v>13.993055555555555</c:v>
                </c:pt>
                <c:pt idx="591">
                  <c:v>14.017222222222221</c:v>
                </c:pt>
                <c:pt idx="592">
                  <c:v>14.048611111111111</c:v>
                </c:pt>
                <c:pt idx="593">
                  <c:v>14.072777777777778</c:v>
                </c:pt>
                <c:pt idx="594">
                  <c:v>14.104166666666666</c:v>
                </c:pt>
                <c:pt idx="595">
                  <c:v>14.128333333333334</c:v>
                </c:pt>
                <c:pt idx="596">
                  <c:v>14.159722222222221</c:v>
                </c:pt>
                <c:pt idx="597">
                  <c:v>14.183888888888889</c:v>
                </c:pt>
                <c:pt idx="598">
                  <c:v>14.215277777777779</c:v>
                </c:pt>
                <c:pt idx="599">
                  <c:v>14.239444444444445</c:v>
                </c:pt>
                <c:pt idx="600">
                  <c:v>14.270833333333334</c:v>
                </c:pt>
                <c:pt idx="601">
                  <c:v>14.295</c:v>
                </c:pt>
                <c:pt idx="602">
                  <c:v>14.326388888888889</c:v>
                </c:pt>
                <c:pt idx="603">
                  <c:v>14.350555555555555</c:v>
                </c:pt>
                <c:pt idx="604">
                  <c:v>14.381944444444445</c:v>
                </c:pt>
                <c:pt idx="605">
                  <c:v>14.406111111111111</c:v>
                </c:pt>
                <c:pt idx="606">
                  <c:v>14.4375</c:v>
                </c:pt>
                <c:pt idx="607">
                  <c:v>14.461666666666666</c:v>
                </c:pt>
                <c:pt idx="608">
                  <c:v>14.493055555555555</c:v>
                </c:pt>
                <c:pt idx="609">
                  <c:v>14.517222222222221</c:v>
                </c:pt>
                <c:pt idx="610">
                  <c:v>14.548611111111111</c:v>
                </c:pt>
                <c:pt idx="611">
                  <c:v>14.572777777777778</c:v>
                </c:pt>
                <c:pt idx="612">
                  <c:v>14.604166666666666</c:v>
                </c:pt>
                <c:pt idx="613">
                  <c:v>14.628333333333334</c:v>
                </c:pt>
                <c:pt idx="614">
                  <c:v>14.659722222222221</c:v>
                </c:pt>
                <c:pt idx="615">
                  <c:v>14.683888888888889</c:v>
                </c:pt>
                <c:pt idx="616">
                  <c:v>14.715277777777779</c:v>
                </c:pt>
                <c:pt idx="617">
                  <c:v>14.739444444444445</c:v>
                </c:pt>
                <c:pt idx="618">
                  <c:v>14.770833333333334</c:v>
                </c:pt>
                <c:pt idx="619">
                  <c:v>14.795</c:v>
                </c:pt>
                <c:pt idx="620">
                  <c:v>14.826388888888889</c:v>
                </c:pt>
                <c:pt idx="621">
                  <c:v>14.850555555555555</c:v>
                </c:pt>
                <c:pt idx="622">
                  <c:v>14.881944444444445</c:v>
                </c:pt>
                <c:pt idx="623">
                  <c:v>14.906111111111111</c:v>
                </c:pt>
                <c:pt idx="624">
                  <c:v>14.9375</c:v>
                </c:pt>
                <c:pt idx="625">
                  <c:v>14.961666666666666</c:v>
                </c:pt>
                <c:pt idx="626">
                  <c:v>14.993055555555555</c:v>
                </c:pt>
                <c:pt idx="627">
                  <c:v>15.017222222222221</c:v>
                </c:pt>
                <c:pt idx="628">
                  <c:v>15.048611111111111</c:v>
                </c:pt>
                <c:pt idx="629">
                  <c:v>15.072777777777778</c:v>
                </c:pt>
                <c:pt idx="630">
                  <c:v>15.104166666666666</c:v>
                </c:pt>
                <c:pt idx="631">
                  <c:v>15.128333333333334</c:v>
                </c:pt>
                <c:pt idx="632">
                  <c:v>15.159722222222221</c:v>
                </c:pt>
                <c:pt idx="633">
                  <c:v>15.183888888888889</c:v>
                </c:pt>
                <c:pt idx="634">
                  <c:v>15.215277777777779</c:v>
                </c:pt>
                <c:pt idx="635">
                  <c:v>15.239444444444445</c:v>
                </c:pt>
                <c:pt idx="636">
                  <c:v>15.270833333333334</c:v>
                </c:pt>
                <c:pt idx="637">
                  <c:v>15.295</c:v>
                </c:pt>
                <c:pt idx="638">
                  <c:v>15.326388888888889</c:v>
                </c:pt>
                <c:pt idx="639">
                  <c:v>15.350555555555555</c:v>
                </c:pt>
                <c:pt idx="640">
                  <c:v>15.381944444444445</c:v>
                </c:pt>
                <c:pt idx="641">
                  <c:v>15.406111111111111</c:v>
                </c:pt>
                <c:pt idx="642">
                  <c:v>15.4375</c:v>
                </c:pt>
                <c:pt idx="643">
                  <c:v>15.461666666666666</c:v>
                </c:pt>
                <c:pt idx="644">
                  <c:v>15.493055555555555</c:v>
                </c:pt>
                <c:pt idx="645">
                  <c:v>15.517222222222221</c:v>
                </c:pt>
                <c:pt idx="646">
                  <c:v>15.548611111111111</c:v>
                </c:pt>
                <c:pt idx="647">
                  <c:v>15.572777777777778</c:v>
                </c:pt>
                <c:pt idx="648">
                  <c:v>15.604166666666666</c:v>
                </c:pt>
                <c:pt idx="649">
                  <c:v>15.628333333333334</c:v>
                </c:pt>
                <c:pt idx="650">
                  <c:v>15.659722222222221</c:v>
                </c:pt>
                <c:pt idx="651">
                  <c:v>15.683888888888889</c:v>
                </c:pt>
                <c:pt idx="652">
                  <c:v>15.715277777777779</c:v>
                </c:pt>
                <c:pt idx="653">
                  <c:v>15.739444444444445</c:v>
                </c:pt>
                <c:pt idx="654">
                  <c:v>15.770833333333334</c:v>
                </c:pt>
                <c:pt idx="655">
                  <c:v>15.795</c:v>
                </c:pt>
                <c:pt idx="656">
                  <c:v>15.826388888888889</c:v>
                </c:pt>
                <c:pt idx="657">
                  <c:v>15.850555555555555</c:v>
                </c:pt>
                <c:pt idx="658">
                  <c:v>15.881944444444445</c:v>
                </c:pt>
                <c:pt idx="659">
                  <c:v>15.906111111111111</c:v>
                </c:pt>
                <c:pt idx="660">
                  <c:v>15.9375</c:v>
                </c:pt>
                <c:pt idx="661">
                  <c:v>15.961666666666666</c:v>
                </c:pt>
                <c:pt idx="662">
                  <c:v>15.993055555555555</c:v>
                </c:pt>
                <c:pt idx="663">
                  <c:v>16.017222222222223</c:v>
                </c:pt>
                <c:pt idx="664">
                  <c:v>16.048611111111111</c:v>
                </c:pt>
                <c:pt idx="665">
                  <c:v>16.072777777777777</c:v>
                </c:pt>
                <c:pt idx="666">
                  <c:v>16.104166666666668</c:v>
                </c:pt>
                <c:pt idx="667">
                  <c:v>16.128333333333334</c:v>
                </c:pt>
                <c:pt idx="668">
                  <c:v>16.159722222222221</c:v>
                </c:pt>
                <c:pt idx="669">
                  <c:v>16.183888888888887</c:v>
                </c:pt>
                <c:pt idx="670">
                  <c:v>16.215277777777779</c:v>
                </c:pt>
                <c:pt idx="671">
                  <c:v>16.239444444444445</c:v>
                </c:pt>
                <c:pt idx="672">
                  <c:v>16.270833333333332</c:v>
                </c:pt>
                <c:pt idx="673">
                  <c:v>16.295000000000002</c:v>
                </c:pt>
                <c:pt idx="674">
                  <c:v>16.326388888888889</c:v>
                </c:pt>
                <c:pt idx="675">
                  <c:v>16.350555555555555</c:v>
                </c:pt>
                <c:pt idx="676">
                  <c:v>16.381944444444443</c:v>
                </c:pt>
                <c:pt idx="677">
                  <c:v>16.406111111111112</c:v>
                </c:pt>
                <c:pt idx="678">
                  <c:v>16.4375</c:v>
                </c:pt>
                <c:pt idx="679">
                  <c:v>16.461666666666666</c:v>
                </c:pt>
                <c:pt idx="680">
                  <c:v>16.493055555555557</c:v>
                </c:pt>
                <c:pt idx="681">
                  <c:v>16.517222222222223</c:v>
                </c:pt>
                <c:pt idx="682">
                  <c:v>16.548611111111111</c:v>
                </c:pt>
                <c:pt idx="683">
                  <c:v>16.572777777777777</c:v>
                </c:pt>
                <c:pt idx="684">
                  <c:v>16.604166666666668</c:v>
                </c:pt>
                <c:pt idx="685">
                  <c:v>16.628333333333334</c:v>
                </c:pt>
                <c:pt idx="686">
                  <c:v>16.659722222222221</c:v>
                </c:pt>
                <c:pt idx="687">
                  <c:v>16.683888888888887</c:v>
                </c:pt>
                <c:pt idx="688">
                  <c:v>16.715277777777779</c:v>
                </c:pt>
                <c:pt idx="689">
                  <c:v>16.739444444444445</c:v>
                </c:pt>
                <c:pt idx="690">
                  <c:v>16.770833333333332</c:v>
                </c:pt>
                <c:pt idx="691">
                  <c:v>16.795000000000002</c:v>
                </c:pt>
                <c:pt idx="692">
                  <c:v>16.826388888888889</c:v>
                </c:pt>
                <c:pt idx="693">
                  <c:v>16.850555555555555</c:v>
                </c:pt>
                <c:pt idx="694">
                  <c:v>16.881944444444443</c:v>
                </c:pt>
                <c:pt idx="695">
                  <c:v>16.906111111111112</c:v>
                </c:pt>
                <c:pt idx="696">
                  <c:v>16.9375</c:v>
                </c:pt>
                <c:pt idx="697">
                  <c:v>16.961666666666666</c:v>
                </c:pt>
                <c:pt idx="698">
                  <c:v>16.993055555555557</c:v>
                </c:pt>
                <c:pt idx="699">
                  <c:v>17.017222222222223</c:v>
                </c:pt>
                <c:pt idx="700">
                  <c:v>17.048611111111111</c:v>
                </c:pt>
                <c:pt idx="701">
                  <c:v>17.072777777777777</c:v>
                </c:pt>
                <c:pt idx="702">
                  <c:v>17.104166666666668</c:v>
                </c:pt>
                <c:pt idx="703">
                  <c:v>17.128333333333334</c:v>
                </c:pt>
                <c:pt idx="704">
                  <c:v>17.159722222222221</c:v>
                </c:pt>
                <c:pt idx="705">
                  <c:v>17.183888888888887</c:v>
                </c:pt>
                <c:pt idx="706">
                  <c:v>17.215277777777779</c:v>
                </c:pt>
                <c:pt idx="707">
                  <c:v>17.239444444444445</c:v>
                </c:pt>
                <c:pt idx="708">
                  <c:v>17.270833333333332</c:v>
                </c:pt>
                <c:pt idx="709">
                  <c:v>17.295000000000002</c:v>
                </c:pt>
                <c:pt idx="710">
                  <c:v>17.326388888888889</c:v>
                </c:pt>
                <c:pt idx="711">
                  <c:v>17.350555555555555</c:v>
                </c:pt>
                <c:pt idx="712">
                  <c:v>17.381944444444443</c:v>
                </c:pt>
                <c:pt idx="713">
                  <c:v>17.406111111111112</c:v>
                </c:pt>
                <c:pt idx="714">
                  <c:v>17.4375</c:v>
                </c:pt>
                <c:pt idx="715">
                  <c:v>17.461944444444445</c:v>
                </c:pt>
                <c:pt idx="716">
                  <c:v>17.493055555555557</c:v>
                </c:pt>
                <c:pt idx="717">
                  <c:v>17.517222222222223</c:v>
                </c:pt>
                <c:pt idx="718">
                  <c:v>17.548611111111111</c:v>
                </c:pt>
                <c:pt idx="719">
                  <c:v>17.572777777777777</c:v>
                </c:pt>
                <c:pt idx="720">
                  <c:v>17.604444444444443</c:v>
                </c:pt>
                <c:pt idx="721">
                  <c:v>17.628333333333334</c:v>
                </c:pt>
                <c:pt idx="722">
                  <c:v>17.659722222222221</c:v>
                </c:pt>
                <c:pt idx="723">
                  <c:v>17.683888888888887</c:v>
                </c:pt>
                <c:pt idx="724">
                  <c:v>17.715277777777779</c:v>
                </c:pt>
                <c:pt idx="725">
                  <c:v>17.739444444444445</c:v>
                </c:pt>
                <c:pt idx="726">
                  <c:v>17.770833333333332</c:v>
                </c:pt>
                <c:pt idx="727">
                  <c:v>17.795000000000002</c:v>
                </c:pt>
                <c:pt idx="728">
                  <c:v>17.826388888888889</c:v>
                </c:pt>
                <c:pt idx="729">
                  <c:v>17.850555555555555</c:v>
                </c:pt>
                <c:pt idx="730">
                  <c:v>17.882222222222222</c:v>
                </c:pt>
                <c:pt idx="731">
                  <c:v>17.906111111111112</c:v>
                </c:pt>
                <c:pt idx="732">
                  <c:v>17.9375</c:v>
                </c:pt>
                <c:pt idx="733">
                  <c:v>17.961666666666666</c:v>
                </c:pt>
                <c:pt idx="734">
                  <c:v>17.993055555555557</c:v>
                </c:pt>
                <c:pt idx="735">
                  <c:v>18.017777777777777</c:v>
                </c:pt>
                <c:pt idx="736">
                  <c:v>18.048611111111111</c:v>
                </c:pt>
                <c:pt idx="737">
                  <c:v>18.072777777777777</c:v>
                </c:pt>
                <c:pt idx="738">
                  <c:v>18.104166666666668</c:v>
                </c:pt>
                <c:pt idx="739">
                  <c:v>18.128333333333334</c:v>
                </c:pt>
                <c:pt idx="740">
                  <c:v>18.159722222222221</c:v>
                </c:pt>
                <c:pt idx="741">
                  <c:v>18.183888888888887</c:v>
                </c:pt>
                <c:pt idx="742">
                  <c:v>18.215277777777779</c:v>
                </c:pt>
                <c:pt idx="743">
                  <c:v>18.239444444444445</c:v>
                </c:pt>
                <c:pt idx="744">
                  <c:v>18.270833333333332</c:v>
                </c:pt>
                <c:pt idx="745">
                  <c:v>18.295000000000002</c:v>
                </c:pt>
                <c:pt idx="746">
                  <c:v>18.326388888888889</c:v>
                </c:pt>
                <c:pt idx="747">
                  <c:v>18.350555555555555</c:v>
                </c:pt>
                <c:pt idx="748">
                  <c:v>18.381944444444443</c:v>
                </c:pt>
                <c:pt idx="749">
                  <c:v>18.406111111111112</c:v>
                </c:pt>
                <c:pt idx="750">
                  <c:v>18.437777777777779</c:v>
                </c:pt>
                <c:pt idx="751">
                  <c:v>18.461666666666666</c:v>
                </c:pt>
                <c:pt idx="752">
                  <c:v>18.493333333333332</c:v>
                </c:pt>
                <c:pt idx="753">
                  <c:v>18.517499999999998</c:v>
                </c:pt>
                <c:pt idx="754">
                  <c:v>18.548888888888889</c:v>
                </c:pt>
                <c:pt idx="755">
                  <c:v>18.572777777777777</c:v>
                </c:pt>
                <c:pt idx="756">
                  <c:v>18.604444444444443</c:v>
                </c:pt>
                <c:pt idx="757">
                  <c:v>18.628333333333334</c:v>
                </c:pt>
                <c:pt idx="758">
                  <c:v>18.659722222222221</c:v>
                </c:pt>
                <c:pt idx="759">
                  <c:v>18.683888888888887</c:v>
                </c:pt>
                <c:pt idx="760">
                  <c:v>18.715555555555557</c:v>
                </c:pt>
                <c:pt idx="761">
                  <c:v>18.739444444444445</c:v>
                </c:pt>
                <c:pt idx="762">
                  <c:v>18.771111111111111</c:v>
                </c:pt>
                <c:pt idx="763">
                  <c:v>18.795000000000002</c:v>
                </c:pt>
                <c:pt idx="764">
                  <c:v>18.826666666666668</c:v>
                </c:pt>
                <c:pt idx="765">
                  <c:v>18.850555555555555</c:v>
                </c:pt>
                <c:pt idx="766">
                  <c:v>18.882222222222222</c:v>
                </c:pt>
                <c:pt idx="767">
                  <c:v>18.906388888888888</c:v>
                </c:pt>
                <c:pt idx="768">
                  <c:v>18.937777777777779</c:v>
                </c:pt>
                <c:pt idx="769">
                  <c:v>18.961944444444445</c:v>
                </c:pt>
                <c:pt idx="770">
                  <c:v>18.993333333333332</c:v>
                </c:pt>
                <c:pt idx="771">
                  <c:v>19.017222222222223</c:v>
                </c:pt>
                <c:pt idx="772">
                  <c:v>19.048888888888889</c:v>
                </c:pt>
                <c:pt idx="773">
                  <c:v>19.072777777777777</c:v>
                </c:pt>
                <c:pt idx="774">
                  <c:v>19.104444444444443</c:v>
                </c:pt>
                <c:pt idx="775">
                  <c:v>19.128611111111113</c:v>
                </c:pt>
                <c:pt idx="776">
                  <c:v>19.16</c:v>
                </c:pt>
                <c:pt idx="777">
                  <c:v>19.183888888888887</c:v>
                </c:pt>
                <c:pt idx="778">
                  <c:v>19.215555555555557</c:v>
                </c:pt>
                <c:pt idx="779">
                  <c:v>19.239722222222223</c:v>
                </c:pt>
                <c:pt idx="780">
                  <c:v>19.271111111111111</c:v>
                </c:pt>
                <c:pt idx="781">
                  <c:v>19.295277777777777</c:v>
                </c:pt>
                <c:pt idx="782">
                  <c:v>19.326666666666668</c:v>
                </c:pt>
                <c:pt idx="783">
                  <c:v>19.350833333333334</c:v>
                </c:pt>
                <c:pt idx="784">
                  <c:v>19.382222222222222</c:v>
                </c:pt>
                <c:pt idx="785">
                  <c:v>19.406111111111112</c:v>
                </c:pt>
                <c:pt idx="786">
                  <c:v>19.437777777777779</c:v>
                </c:pt>
                <c:pt idx="787">
                  <c:v>19.461666666666666</c:v>
                </c:pt>
                <c:pt idx="788">
                  <c:v>19.493333333333332</c:v>
                </c:pt>
                <c:pt idx="789">
                  <c:v>19.517499999999998</c:v>
                </c:pt>
                <c:pt idx="790">
                  <c:v>19.548888888888889</c:v>
                </c:pt>
                <c:pt idx="791">
                  <c:v>19.573055555555555</c:v>
                </c:pt>
                <c:pt idx="792">
                  <c:v>19.604444444444443</c:v>
                </c:pt>
                <c:pt idx="793">
                  <c:v>19.628611111111113</c:v>
                </c:pt>
                <c:pt idx="794">
                  <c:v>19.66</c:v>
                </c:pt>
                <c:pt idx="795">
                  <c:v>19.684166666666666</c:v>
                </c:pt>
                <c:pt idx="796">
                  <c:v>19.715833333333332</c:v>
                </c:pt>
                <c:pt idx="797">
                  <c:v>19.739722222222223</c:v>
                </c:pt>
                <c:pt idx="798">
                  <c:v>19.771111111111111</c:v>
                </c:pt>
                <c:pt idx="799">
                  <c:v>19.795277777777777</c:v>
                </c:pt>
                <c:pt idx="800">
                  <c:v>19.826666666666668</c:v>
                </c:pt>
                <c:pt idx="801">
                  <c:v>19.850555555555555</c:v>
                </c:pt>
                <c:pt idx="802">
                  <c:v>19.882222222222222</c:v>
                </c:pt>
                <c:pt idx="803">
                  <c:v>19.906388888888888</c:v>
                </c:pt>
                <c:pt idx="804">
                  <c:v>19.937777777777779</c:v>
                </c:pt>
                <c:pt idx="805">
                  <c:v>19.961666666666666</c:v>
                </c:pt>
                <c:pt idx="806">
                  <c:v>19.993333333333332</c:v>
                </c:pt>
                <c:pt idx="807">
                  <c:v>20.017499999999998</c:v>
                </c:pt>
                <c:pt idx="808">
                  <c:v>20.048888888888889</c:v>
                </c:pt>
                <c:pt idx="809">
                  <c:v>20.073055555555555</c:v>
                </c:pt>
                <c:pt idx="810">
                  <c:v>20.104444444444443</c:v>
                </c:pt>
                <c:pt idx="811">
                  <c:v>20.128611111111113</c:v>
                </c:pt>
                <c:pt idx="812">
                  <c:v>20.16</c:v>
                </c:pt>
                <c:pt idx="813">
                  <c:v>20.184166666666666</c:v>
                </c:pt>
                <c:pt idx="814">
                  <c:v>20.215555555555557</c:v>
                </c:pt>
                <c:pt idx="815">
                  <c:v>20.239722222222223</c:v>
                </c:pt>
                <c:pt idx="816">
                  <c:v>20.271111111111111</c:v>
                </c:pt>
                <c:pt idx="817">
                  <c:v>20.295277777777777</c:v>
                </c:pt>
                <c:pt idx="818">
                  <c:v>20.326666666666668</c:v>
                </c:pt>
                <c:pt idx="819">
                  <c:v>20.350833333333334</c:v>
                </c:pt>
                <c:pt idx="820">
                  <c:v>20.382222222222222</c:v>
                </c:pt>
                <c:pt idx="821">
                  <c:v>20.406388888888888</c:v>
                </c:pt>
                <c:pt idx="822">
                  <c:v>20.437777777777779</c:v>
                </c:pt>
                <c:pt idx="823">
                  <c:v>20.461944444444445</c:v>
                </c:pt>
                <c:pt idx="824">
                  <c:v>20.493333333333332</c:v>
                </c:pt>
                <c:pt idx="825">
                  <c:v>20.517499999999998</c:v>
                </c:pt>
                <c:pt idx="826">
                  <c:v>20.548888888888889</c:v>
                </c:pt>
                <c:pt idx="827">
                  <c:v>20.573055555555555</c:v>
                </c:pt>
                <c:pt idx="828">
                  <c:v>20.604444444444443</c:v>
                </c:pt>
                <c:pt idx="829">
                  <c:v>20.628611111111113</c:v>
                </c:pt>
                <c:pt idx="830">
                  <c:v>20.66</c:v>
                </c:pt>
                <c:pt idx="831">
                  <c:v>20.684166666666666</c:v>
                </c:pt>
                <c:pt idx="832">
                  <c:v>20.715555555555557</c:v>
                </c:pt>
                <c:pt idx="833">
                  <c:v>20.739722222222223</c:v>
                </c:pt>
                <c:pt idx="834">
                  <c:v>20.771111111111111</c:v>
                </c:pt>
                <c:pt idx="835">
                  <c:v>20.795277777777777</c:v>
                </c:pt>
                <c:pt idx="836">
                  <c:v>20.826666666666668</c:v>
                </c:pt>
                <c:pt idx="837">
                  <c:v>20.850833333333334</c:v>
                </c:pt>
                <c:pt idx="838">
                  <c:v>20.882222222222222</c:v>
                </c:pt>
                <c:pt idx="839">
                  <c:v>20.906111111111112</c:v>
                </c:pt>
                <c:pt idx="840">
                  <c:v>20.937777777777779</c:v>
                </c:pt>
                <c:pt idx="841">
                  <c:v>20.961944444444445</c:v>
                </c:pt>
                <c:pt idx="842">
                  <c:v>20.993333333333332</c:v>
                </c:pt>
                <c:pt idx="843">
                  <c:v>21.017777777777777</c:v>
                </c:pt>
                <c:pt idx="844">
                  <c:v>21.048888888888889</c:v>
                </c:pt>
                <c:pt idx="845">
                  <c:v>21.073055555555555</c:v>
                </c:pt>
                <c:pt idx="846">
                  <c:v>21.104444444444443</c:v>
                </c:pt>
                <c:pt idx="847">
                  <c:v>21.128611111111113</c:v>
                </c:pt>
                <c:pt idx="848">
                  <c:v>21.16</c:v>
                </c:pt>
                <c:pt idx="849">
                  <c:v>21.184166666666666</c:v>
                </c:pt>
                <c:pt idx="850">
                  <c:v>21.215555555555557</c:v>
                </c:pt>
                <c:pt idx="851">
                  <c:v>21.239722222222223</c:v>
                </c:pt>
                <c:pt idx="852">
                  <c:v>21.271111111111111</c:v>
                </c:pt>
                <c:pt idx="853">
                  <c:v>21.295277777777777</c:v>
                </c:pt>
                <c:pt idx="854">
                  <c:v>21.326666666666668</c:v>
                </c:pt>
                <c:pt idx="855">
                  <c:v>21.350833333333334</c:v>
                </c:pt>
                <c:pt idx="856">
                  <c:v>21.382222222222222</c:v>
                </c:pt>
                <c:pt idx="857">
                  <c:v>21.406388888888888</c:v>
                </c:pt>
                <c:pt idx="858">
                  <c:v>21.437777777777779</c:v>
                </c:pt>
                <c:pt idx="859">
                  <c:v>21.461944444444445</c:v>
                </c:pt>
                <c:pt idx="860">
                  <c:v>21.493333333333332</c:v>
                </c:pt>
                <c:pt idx="861">
                  <c:v>21.517499999999998</c:v>
                </c:pt>
                <c:pt idx="862">
                  <c:v>21.548888888888889</c:v>
                </c:pt>
                <c:pt idx="863">
                  <c:v>21.573055555555555</c:v>
                </c:pt>
                <c:pt idx="864">
                  <c:v>21.604444444444443</c:v>
                </c:pt>
                <c:pt idx="865">
                  <c:v>21.628611111111113</c:v>
                </c:pt>
                <c:pt idx="866">
                  <c:v>21.66</c:v>
                </c:pt>
                <c:pt idx="867">
                  <c:v>21.684166666666666</c:v>
                </c:pt>
                <c:pt idx="868">
                  <c:v>21.715555555555557</c:v>
                </c:pt>
                <c:pt idx="869">
                  <c:v>21.739722222222223</c:v>
                </c:pt>
                <c:pt idx="870">
                  <c:v>21.771111111111111</c:v>
                </c:pt>
                <c:pt idx="871">
                  <c:v>21.795277777777777</c:v>
                </c:pt>
                <c:pt idx="872">
                  <c:v>21.826666666666668</c:v>
                </c:pt>
                <c:pt idx="873">
                  <c:v>21.850833333333334</c:v>
                </c:pt>
                <c:pt idx="874">
                  <c:v>21.882222222222222</c:v>
                </c:pt>
                <c:pt idx="875">
                  <c:v>21.906388888888888</c:v>
                </c:pt>
                <c:pt idx="876">
                  <c:v>21.937777777777779</c:v>
                </c:pt>
                <c:pt idx="877">
                  <c:v>21.961944444444445</c:v>
                </c:pt>
                <c:pt idx="878">
                  <c:v>21.993333333333332</c:v>
                </c:pt>
                <c:pt idx="879">
                  <c:v>22.017499999999998</c:v>
                </c:pt>
                <c:pt idx="880">
                  <c:v>22.048888888888889</c:v>
                </c:pt>
                <c:pt idx="881">
                  <c:v>22.073055555555555</c:v>
                </c:pt>
                <c:pt idx="882">
                  <c:v>22.104444444444443</c:v>
                </c:pt>
                <c:pt idx="883">
                  <c:v>22.128611111111113</c:v>
                </c:pt>
                <c:pt idx="884">
                  <c:v>22.16</c:v>
                </c:pt>
                <c:pt idx="885">
                  <c:v>22.184166666666666</c:v>
                </c:pt>
                <c:pt idx="886">
                  <c:v>22.215555555555557</c:v>
                </c:pt>
                <c:pt idx="887">
                  <c:v>22.239722222222223</c:v>
                </c:pt>
                <c:pt idx="888">
                  <c:v>22.271111111111111</c:v>
                </c:pt>
                <c:pt idx="889">
                  <c:v>22.295277777777777</c:v>
                </c:pt>
                <c:pt idx="890">
                  <c:v>22.326666666666668</c:v>
                </c:pt>
                <c:pt idx="891">
                  <c:v>22.350833333333334</c:v>
                </c:pt>
                <c:pt idx="892">
                  <c:v>22.382222222222222</c:v>
                </c:pt>
                <c:pt idx="893">
                  <c:v>22.406388888888888</c:v>
                </c:pt>
                <c:pt idx="894">
                  <c:v>22.437777777777779</c:v>
                </c:pt>
                <c:pt idx="895">
                  <c:v>22.461944444444445</c:v>
                </c:pt>
                <c:pt idx="896">
                  <c:v>22.493333333333332</c:v>
                </c:pt>
                <c:pt idx="897">
                  <c:v>22.517499999999998</c:v>
                </c:pt>
                <c:pt idx="898">
                  <c:v>22.548888888888889</c:v>
                </c:pt>
                <c:pt idx="899">
                  <c:v>22.573055555555555</c:v>
                </c:pt>
                <c:pt idx="900">
                  <c:v>22.604444444444443</c:v>
                </c:pt>
                <c:pt idx="901">
                  <c:v>22.628611111111113</c:v>
                </c:pt>
                <c:pt idx="902">
                  <c:v>22.66</c:v>
                </c:pt>
                <c:pt idx="903">
                  <c:v>22.684444444444445</c:v>
                </c:pt>
                <c:pt idx="904">
                  <c:v>22.715555555555557</c:v>
                </c:pt>
                <c:pt idx="905">
                  <c:v>22.739722222222223</c:v>
                </c:pt>
                <c:pt idx="906">
                  <c:v>22.771111111111111</c:v>
                </c:pt>
                <c:pt idx="907">
                  <c:v>22.795277777777777</c:v>
                </c:pt>
                <c:pt idx="908">
                  <c:v>22.826666666666668</c:v>
                </c:pt>
                <c:pt idx="909">
                  <c:v>22.850833333333334</c:v>
                </c:pt>
                <c:pt idx="910">
                  <c:v>22.882222222222222</c:v>
                </c:pt>
                <c:pt idx="911">
                  <c:v>22.906388888888888</c:v>
                </c:pt>
                <c:pt idx="912">
                  <c:v>22.937777777777779</c:v>
                </c:pt>
                <c:pt idx="913">
                  <c:v>22.961944444444445</c:v>
                </c:pt>
                <c:pt idx="914">
                  <c:v>22.993333333333332</c:v>
                </c:pt>
                <c:pt idx="915">
                  <c:v>23.017499999999998</c:v>
                </c:pt>
                <c:pt idx="916">
                  <c:v>23.048888888888889</c:v>
                </c:pt>
                <c:pt idx="917">
                  <c:v>23.073055555555555</c:v>
                </c:pt>
                <c:pt idx="918">
                  <c:v>23.104444444444443</c:v>
                </c:pt>
                <c:pt idx="919">
                  <c:v>23.128888888888888</c:v>
                </c:pt>
                <c:pt idx="920">
                  <c:v>23.16</c:v>
                </c:pt>
                <c:pt idx="921">
                  <c:v>23.184166666666666</c:v>
                </c:pt>
                <c:pt idx="922">
                  <c:v>23.215555555555557</c:v>
                </c:pt>
                <c:pt idx="923">
                  <c:v>23.239722222222223</c:v>
                </c:pt>
                <c:pt idx="924">
                  <c:v>23.266111111111112</c:v>
                </c:pt>
                <c:pt idx="925">
                  <c:v>23.272777777777776</c:v>
                </c:pt>
                <c:pt idx="926">
                  <c:v>23.298888888888889</c:v>
                </c:pt>
                <c:pt idx="927">
                  <c:v>23.323055555555555</c:v>
                </c:pt>
                <c:pt idx="928">
                  <c:v>23.354444444444443</c:v>
                </c:pt>
                <c:pt idx="929">
                  <c:v>23.378611111111113</c:v>
                </c:pt>
                <c:pt idx="930">
                  <c:v>23.41</c:v>
                </c:pt>
                <c:pt idx="931">
                  <c:v>23.434166666666666</c:v>
                </c:pt>
                <c:pt idx="932">
                  <c:v>23.465555555555557</c:v>
                </c:pt>
                <c:pt idx="933">
                  <c:v>23.489722222222223</c:v>
                </c:pt>
                <c:pt idx="934">
                  <c:v>23.521111111111111</c:v>
                </c:pt>
                <c:pt idx="935">
                  <c:v>23.545277777777777</c:v>
                </c:pt>
                <c:pt idx="936">
                  <c:v>23.576666666666668</c:v>
                </c:pt>
                <c:pt idx="937">
                  <c:v>23.600833333333334</c:v>
                </c:pt>
                <c:pt idx="938">
                  <c:v>23.632222222222222</c:v>
                </c:pt>
                <c:pt idx="939">
                  <c:v>23.656388888888888</c:v>
                </c:pt>
                <c:pt idx="940">
                  <c:v>23.687777777777779</c:v>
                </c:pt>
                <c:pt idx="941">
                  <c:v>23.711944444444445</c:v>
                </c:pt>
                <c:pt idx="942">
                  <c:v>23.743333333333332</c:v>
                </c:pt>
                <c:pt idx="943">
                  <c:v>23.767499999999998</c:v>
                </c:pt>
                <c:pt idx="944">
                  <c:v>23.798888888888889</c:v>
                </c:pt>
                <c:pt idx="945">
                  <c:v>23.823055555555555</c:v>
                </c:pt>
                <c:pt idx="946">
                  <c:v>23.854444444444443</c:v>
                </c:pt>
                <c:pt idx="947">
                  <c:v>23.878888888888888</c:v>
                </c:pt>
                <c:pt idx="948">
                  <c:v>23.91</c:v>
                </c:pt>
                <c:pt idx="949">
                  <c:v>23.934166666666666</c:v>
                </c:pt>
                <c:pt idx="950">
                  <c:v>23.965555555555557</c:v>
                </c:pt>
                <c:pt idx="951">
                  <c:v>23.989722222222223</c:v>
                </c:pt>
                <c:pt idx="952">
                  <c:v>24.021111111111111</c:v>
                </c:pt>
                <c:pt idx="953">
                  <c:v>24.045277777777777</c:v>
                </c:pt>
                <c:pt idx="954">
                  <c:v>24.076666666666668</c:v>
                </c:pt>
                <c:pt idx="955">
                  <c:v>24.100833333333334</c:v>
                </c:pt>
                <c:pt idx="956">
                  <c:v>24.132222222222222</c:v>
                </c:pt>
                <c:pt idx="957">
                  <c:v>24.156388888888888</c:v>
                </c:pt>
                <c:pt idx="958">
                  <c:v>24.187777777777779</c:v>
                </c:pt>
                <c:pt idx="959">
                  <c:v>24.211944444444445</c:v>
                </c:pt>
                <c:pt idx="960">
                  <c:v>24.243333333333332</c:v>
                </c:pt>
                <c:pt idx="961">
                  <c:v>24.267499999999998</c:v>
                </c:pt>
                <c:pt idx="962">
                  <c:v>24.298888888888889</c:v>
                </c:pt>
                <c:pt idx="963">
                  <c:v>24.323055555555555</c:v>
                </c:pt>
                <c:pt idx="964">
                  <c:v>24.354444444444443</c:v>
                </c:pt>
                <c:pt idx="965">
                  <c:v>24.379166666666666</c:v>
                </c:pt>
                <c:pt idx="966">
                  <c:v>24.41</c:v>
                </c:pt>
                <c:pt idx="967">
                  <c:v>24.434166666666666</c:v>
                </c:pt>
                <c:pt idx="968">
                  <c:v>24.465555555555557</c:v>
                </c:pt>
                <c:pt idx="969">
                  <c:v>24.489722222222223</c:v>
                </c:pt>
                <c:pt idx="970">
                  <c:v>24.521111111111111</c:v>
                </c:pt>
                <c:pt idx="971">
                  <c:v>24.545277777777777</c:v>
                </c:pt>
                <c:pt idx="972">
                  <c:v>24.576666666666668</c:v>
                </c:pt>
                <c:pt idx="973">
                  <c:v>24.601111111111113</c:v>
                </c:pt>
                <c:pt idx="974">
                  <c:v>24.632222222222222</c:v>
                </c:pt>
                <c:pt idx="975">
                  <c:v>24.656388888888888</c:v>
                </c:pt>
                <c:pt idx="976">
                  <c:v>24.687777777777779</c:v>
                </c:pt>
                <c:pt idx="977">
                  <c:v>24.711944444444445</c:v>
                </c:pt>
                <c:pt idx="978">
                  <c:v>24.743333333333332</c:v>
                </c:pt>
                <c:pt idx="979">
                  <c:v>24.767499999999998</c:v>
                </c:pt>
                <c:pt idx="980">
                  <c:v>24.799166666666668</c:v>
                </c:pt>
                <c:pt idx="981">
                  <c:v>24.823055555555555</c:v>
                </c:pt>
                <c:pt idx="982">
                  <c:v>24.854444444444443</c:v>
                </c:pt>
                <c:pt idx="983">
                  <c:v>24.878611111111113</c:v>
                </c:pt>
                <c:pt idx="984">
                  <c:v>24.91</c:v>
                </c:pt>
                <c:pt idx="985">
                  <c:v>24.934444444444445</c:v>
                </c:pt>
                <c:pt idx="986">
                  <c:v>24.965555555555557</c:v>
                </c:pt>
                <c:pt idx="987">
                  <c:v>24.990277777777777</c:v>
                </c:pt>
                <c:pt idx="988">
                  <c:v>25.02138888888889</c:v>
                </c:pt>
                <c:pt idx="989">
                  <c:v>25.045277777777777</c:v>
                </c:pt>
                <c:pt idx="990">
                  <c:v>25.076666666666668</c:v>
                </c:pt>
                <c:pt idx="991">
                  <c:v>25.100833333333334</c:v>
                </c:pt>
                <c:pt idx="992">
                  <c:v>25.132222222222222</c:v>
                </c:pt>
                <c:pt idx="993">
                  <c:v>25.156388888888888</c:v>
                </c:pt>
                <c:pt idx="994">
                  <c:v>25.187777777777779</c:v>
                </c:pt>
                <c:pt idx="995">
                  <c:v>25.211944444444445</c:v>
                </c:pt>
                <c:pt idx="996">
                  <c:v>25.243611111111111</c:v>
                </c:pt>
                <c:pt idx="997">
                  <c:v>25.267499999999998</c:v>
                </c:pt>
                <c:pt idx="998">
                  <c:v>25.298888888888889</c:v>
                </c:pt>
                <c:pt idx="999">
                  <c:v>25.323055555555555</c:v>
                </c:pt>
                <c:pt idx="1000">
                  <c:v>25.354722222222222</c:v>
                </c:pt>
                <c:pt idx="1001">
                  <c:v>25.378888888888888</c:v>
                </c:pt>
                <c:pt idx="1002">
                  <c:v>25.410277777777779</c:v>
                </c:pt>
                <c:pt idx="1003">
                  <c:v>25.434722222222224</c:v>
                </c:pt>
                <c:pt idx="1004">
                  <c:v>25.465833333333332</c:v>
                </c:pt>
                <c:pt idx="1005">
                  <c:v>25.489722222222223</c:v>
                </c:pt>
                <c:pt idx="1006">
                  <c:v>25.52138888888889</c:v>
                </c:pt>
                <c:pt idx="1007">
                  <c:v>25.545555555555556</c:v>
                </c:pt>
                <c:pt idx="1008">
                  <c:v>25.578611111111112</c:v>
                </c:pt>
                <c:pt idx="1009">
                  <c:v>25.601111111111113</c:v>
                </c:pt>
                <c:pt idx="1010">
                  <c:v>25.6325</c:v>
                </c:pt>
                <c:pt idx="1011">
                  <c:v>25.656388888888888</c:v>
                </c:pt>
                <c:pt idx="1012">
                  <c:v>25.688055555555554</c:v>
                </c:pt>
                <c:pt idx="1013">
                  <c:v>25.711944444444445</c:v>
                </c:pt>
                <c:pt idx="1014">
                  <c:v>25.743611111111111</c:v>
                </c:pt>
                <c:pt idx="1015">
                  <c:v>25.767499999999998</c:v>
                </c:pt>
                <c:pt idx="1016">
                  <c:v>25.799166666666668</c:v>
                </c:pt>
                <c:pt idx="1017">
                  <c:v>25.823333333333334</c:v>
                </c:pt>
                <c:pt idx="1018">
                  <c:v>25.854722222222222</c:v>
                </c:pt>
                <c:pt idx="1019">
                  <c:v>25.878611111111113</c:v>
                </c:pt>
                <c:pt idx="1020">
                  <c:v>25.910277777777779</c:v>
                </c:pt>
                <c:pt idx="1021">
                  <c:v>25.934722222222224</c:v>
                </c:pt>
                <c:pt idx="1022">
                  <c:v>25.965833333333332</c:v>
                </c:pt>
                <c:pt idx="1023">
                  <c:v>25.990277777777777</c:v>
                </c:pt>
                <c:pt idx="1024">
                  <c:v>26.02138888888889</c:v>
                </c:pt>
                <c:pt idx="1025">
                  <c:v>26.045555555555556</c:v>
                </c:pt>
                <c:pt idx="1026">
                  <c:v>26.076944444444443</c:v>
                </c:pt>
                <c:pt idx="1027">
                  <c:v>26.100833333333334</c:v>
                </c:pt>
                <c:pt idx="1028">
                  <c:v>26.1325</c:v>
                </c:pt>
                <c:pt idx="1029">
                  <c:v>26.156666666666666</c:v>
                </c:pt>
                <c:pt idx="1030">
                  <c:v>26.188055555555554</c:v>
                </c:pt>
                <c:pt idx="1031">
                  <c:v>26.212222222222223</c:v>
                </c:pt>
                <c:pt idx="1032">
                  <c:v>26.243611111111111</c:v>
                </c:pt>
                <c:pt idx="1033">
                  <c:v>26.267499999999998</c:v>
                </c:pt>
                <c:pt idx="1034">
                  <c:v>26.28361111111111</c:v>
                </c:pt>
                <c:pt idx="1035">
                  <c:v>26.446666666666665</c:v>
                </c:pt>
                <c:pt idx="1036">
                  <c:v>26.6175</c:v>
                </c:pt>
                <c:pt idx="1037">
                  <c:v>26.780277777777776</c:v>
                </c:pt>
                <c:pt idx="1038">
                  <c:v>26.950277777777778</c:v>
                </c:pt>
                <c:pt idx="1039">
                  <c:v>27.024166666666666</c:v>
                </c:pt>
                <c:pt idx="1040">
                  <c:v>27.117777777777778</c:v>
                </c:pt>
                <c:pt idx="1041">
                  <c:v>27.280277777777776</c:v>
                </c:pt>
                <c:pt idx="1042">
                  <c:v>27.450277777777778</c:v>
                </c:pt>
                <c:pt idx="1043">
                  <c:v>27.613055555555555</c:v>
                </c:pt>
                <c:pt idx="1044">
                  <c:v>27.78361111111111</c:v>
                </c:pt>
                <c:pt idx="1045">
                  <c:v>27.946666666666665</c:v>
                </c:pt>
                <c:pt idx="1046">
                  <c:v>28.116944444444446</c:v>
                </c:pt>
                <c:pt idx="1047">
                  <c:v>28.279722222222222</c:v>
                </c:pt>
                <c:pt idx="1048">
                  <c:v>28.450277777777778</c:v>
                </c:pt>
                <c:pt idx="1049">
                  <c:v>28.613333333333333</c:v>
                </c:pt>
                <c:pt idx="1050">
                  <c:v>28.78361111111111</c:v>
                </c:pt>
                <c:pt idx="1051">
                  <c:v>28.946666666666665</c:v>
                </c:pt>
                <c:pt idx="1052">
                  <c:v>29.116944444444446</c:v>
                </c:pt>
                <c:pt idx="1053">
                  <c:v>29.28</c:v>
                </c:pt>
                <c:pt idx="1057">
                  <c:v>29.286944444444444</c:v>
                </c:pt>
                <c:pt idx="1058">
                  <c:v>29.296944444444446</c:v>
                </c:pt>
                <c:pt idx="1059">
                  <c:v>29.314722222222223</c:v>
                </c:pt>
                <c:pt idx="1060">
                  <c:v>29.324722222222221</c:v>
                </c:pt>
                <c:pt idx="1061">
                  <c:v>29.342500000000001</c:v>
                </c:pt>
                <c:pt idx="1062">
                  <c:v>29.352499999999999</c:v>
                </c:pt>
                <c:pt idx="1063">
                  <c:v>29.370277777777776</c:v>
                </c:pt>
                <c:pt idx="1064">
                  <c:v>29.380277777777778</c:v>
                </c:pt>
                <c:pt idx="1065">
                  <c:v>29.398055555555555</c:v>
                </c:pt>
                <c:pt idx="1066">
                  <c:v>29.408055555555556</c:v>
                </c:pt>
                <c:pt idx="1067">
                  <c:v>29.425833333333333</c:v>
                </c:pt>
                <c:pt idx="1068">
                  <c:v>29.435833333333335</c:v>
                </c:pt>
                <c:pt idx="1069">
                  <c:v>29.451666666666668</c:v>
                </c:pt>
                <c:pt idx="1070">
                  <c:v>29.481111111111112</c:v>
                </c:pt>
                <c:pt idx="1071">
                  <c:v>29.518333333333334</c:v>
                </c:pt>
                <c:pt idx="1072">
                  <c:v>29.547777777777778</c:v>
                </c:pt>
                <c:pt idx="1073">
                  <c:v>29.585000000000001</c:v>
                </c:pt>
                <c:pt idx="1074">
                  <c:v>29.614444444444445</c:v>
                </c:pt>
                <c:pt idx="1075">
                  <c:v>29.651666666666667</c:v>
                </c:pt>
                <c:pt idx="1076">
                  <c:v>29.681111111111111</c:v>
                </c:pt>
                <c:pt idx="1077">
                  <c:v>29.718611111111112</c:v>
                </c:pt>
                <c:pt idx="1078">
                  <c:v>29.747777777777777</c:v>
                </c:pt>
                <c:pt idx="1079">
                  <c:v>29.785</c:v>
                </c:pt>
                <c:pt idx="1080">
                  <c:v>29.814444444444444</c:v>
                </c:pt>
                <c:pt idx="1081">
                  <c:v>29.851666666666667</c:v>
                </c:pt>
                <c:pt idx="1082">
                  <c:v>29.88111111111111</c:v>
                </c:pt>
                <c:pt idx="1083">
                  <c:v>29.918333333333333</c:v>
                </c:pt>
                <c:pt idx="1084">
                  <c:v>29.947777777777777</c:v>
                </c:pt>
                <c:pt idx="1085">
                  <c:v>29.984999999999999</c:v>
                </c:pt>
                <c:pt idx="1086">
                  <c:v>30.014444444444443</c:v>
                </c:pt>
                <c:pt idx="1087">
                  <c:v>30.051666666666666</c:v>
                </c:pt>
                <c:pt idx="1088">
                  <c:v>30.08111111111111</c:v>
                </c:pt>
                <c:pt idx="1089">
                  <c:v>30.118333333333332</c:v>
                </c:pt>
                <c:pt idx="1090">
                  <c:v>30.147777777777776</c:v>
                </c:pt>
                <c:pt idx="1091">
                  <c:v>30.184999999999999</c:v>
                </c:pt>
                <c:pt idx="1092">
                  <c:v>30.214444444444446</c:v>
                </c:pt>
                <c:pt idx="1093">
                  <c:v>30.251666666666665</c:v>
                </c:pt>
                <c:pt idx="1094">
                  <c:v>30.281111111111112</c:v>
                </c:pt>
                <c:pt idx="1095">
                  <c:v>30.318333333333332</c:v>
                </c:pt>
                <c:pt idx="1096">
                  <c:v>30.347777777777779</c:v>
                </c:pt>
                <c:pt idx="1097">
                  <c:v>30.385000000000002</c:v>
                </c:pt>
                <c:pt idx="1098">
                  <c:v>30.414444444444445</c:v>
                </c:pt>
                <c:pt idx="1099">
                  <c:v>30.451666666666668</c:v>
                </c:pt>
                <c:pt idx="1100">
                  <c:v>30.481111111111112</c:v>
                </c:pt>
                <c:pt idx="1101">
                  <c:v>30.518333333333334</c:v>
                </c:pt>
                <c:pt idx="1102">
                  <c:v>30.547777777777778</c:v>
                </c:pt>
                <c:pt idx="1103">
                  <c:v>30.585000000000001</c:v>
                </c:pt>
                <c:pt idx="1104">
                  <c:v>30.614444444444445</c:v>
                </c:pt>
                <c:pt idx="1105">
                  <c:v>30.651666666666667</c:v>
                </c:pt>
                <c:pt idx="1106">
                  <c:v>30.681111111111111</c:v>
                </c:pt>
                <c:pt idx="1107">
                  <c:v>30.718333333333334</c:v>
                </c:pt>
                <c:pt idx="1108">
                  <c:v>30.747777777777777</c:v>
                </c:pt>
                <c:pt idx="1109">
                  <c:v>30.785</c:v>
                </c:pt>
                <c:pt idx="1110">
                  <c:v>30.814444444444444</c:v>
                </c:pt>
                <c:pt idx="1111">
                  <c:v>30.851666666666667</c:v>
                </c:pt>
                <c:pt idx="1112">
                  <c:v>30.88111111111111</c:v>
                </c:pt>
                <c:pt idx="1113">
                  <c:v>30.918333333333333</c:v>
                </c:pt>
                <c:pt idx="1114">
                  <c:v>30.925277777777779</c:v>
                </c:pt>
                <c:pt idx="1115">
                  <c:v>30.935277777777777</c:v>
                </c:pt>
                <c:pt idx="1116">
                  <c:v>30.953055555555554</c:v>
                </c:pt>
                <c:pt idx="1117">
                  <c:v>30.963055555555556</c:v>
                </c:pt>
                <c:pt idx="1118">
                  <c:v>30.980833333333333</c:v>
                </c:pt>
                <c:pt idx="1119">
                  <c:v>30.990833333333335</c:v>
                </c:pt>
                <c:pt idx="1120">
                  <c:v>31.008611111111112</c:v>
                </c:pt>
                <c:pt idx="1121">
                  <c:v>31.01861111111111</c:v>
                </c:pt>
                <c:pt idx="1122">
                  <c:v>31.036111111111111</c:v>
                </c:pt>
                <c:pt idx="1123">
                  <c:v>31.046388888888888</c:v>
                </c:pt>
                <c:pt idx="1124">
                  <c:v>31.064166666666665</c:v>
                </c:pt>
                <c:pt idx="1125">
                  <c:v>31.074166666666667</c:v>
                </c:pt>
                <c:pt idx="1126">
                  <c:v>31.091944444444444</c:v>
                </c:pt>
                <c:pt idx="1127">
                  <c:v>31.101944444444445</c:v>
                </c:pt>
                <c:pt idx="1128">
                  <c:v>31.119722222222222</c:v>
                </c:pt>
                <c:pt idx="1129">
                  <c:v>31.129722222222224</c:v>
                </c:pt>
                <c:pt idx="1130">
                  <c:v>31.147500000000001</c:v>
                </c:pt>
                <c:pt idx="1131">
                  <c:v>31.157499999999999</c:v>
                </c:pt>
                <c:pt idx="1132">
                  <c:v>31.175277777777779</c:v>
                </c:pt>
                <c:pt idx="1133">
                  <c:v>31.185277777777777</c:v>
                </c:pt>
                <c:pt idx="1134">
                  <c:v>31.203055555555554</c:v>
                </c:pt>
                <c:pt idx="1135">
                  <c:v>31.213055555555556</c:v>
                </c:pt>
                <c:pt idx="1136">
                  <c:v>31.230833333333333</c:v>
                </c:pt>
                <c:pt idx="1137">
                  <c:v>31.240833333333335</c:v>
                </c:pt>
                <c:pt idx="1138">
                  <c:v>31.258611111111112</c:v>
                </c:pt>
                <c:pt idx="1139">
                  <c:v>31.26861111111111</c:v>
                </c:pt>
                <c:pt idx="1140">
                  <c:v>31.28638888888889</c:v>
                </c:pt>
                <c:pt idx="1141">
                  <c:v>31.296388888888888</c:v>
                </c:pt>
                <c:pt idx="1142">
                  <c:v>31.314166666666665</c:v>
                </c:pt>
                <c:pt idx="1143">
                  <c:v>31.324166666666667</c:v>
                </c:pt>
                <c:pt idx="1144">
                  <c:v>31.341944444444444</c:v>
                </c:pt>
                <c:pt idx="1145">
                  <c:v>31.351944444444445</c:v>
                </c:pt>
                <c:pt idx="1146">
                  <c:v>31.369722222222222</c:v>
                </c:pt>
                <c:pt idx="1147">
                  <c:v>31.379722222222224</c:v>
                </c:pt>
                <c:pt idx="1148">
                  <c:v>31.397500000000001</c:v>
                </c:pt>
                <c:pt idx="1149">
                  <c:v>31.407499999999999</c:v>
                </c:pt>
                <c:pt idx="1150">
                  <c:v>31.425277777777779</c:v>
                </c:pt>
                <c:pt idx="1151">
                  <c:v>31.435277777777777</c:v>
                </c:pt>
                <c:pt idx="1152">
                  <c:v>31.453055555555554</c:v>
                </c:pt>
                <c:pt idx="1153">
                  <c:v>31.463055555555556</c:v>
                </c:pt>
                <c:pt idx="1154">
                  <c:v>31.480833333333333</c:v>
                </c:pt>
                <c:pt idx="1155">
                  <c:v>31.490833333333335</c:v>
                </c:pt>
                <c:pt idx="1156">
                  <c:v>31.508611111111112</c:v>
                </c:pt>
                <c:pt idx="1157">
                  <c:v>31.51861111111111</c:v>
                </c:pt>
                <c:pt idx="1158">
                  <c:v>31.53638888888889</c:v>
                </c:pt>
                <c:pt idx="1159">
                  <c:v>31.546388888888888</c:v>
                </c:pt>
                <c:pt idx="1160">
                  <c:v>31.564166666666665</c:v>
                </c:pt>
                <c:pt idx="1161">
                  <c:v>31.574166666666667</c:v>
                </c:pt>
                <c:pt idx="1162">
                  <c:v>31.591944444444444</c:v>
                </c:pt>
                <c:pt idx="1163">
                  <c:v>31.601944444444445</c:v>
                </c:pt>
                <c:pt idx="1164">
                  <c:v>31.619722222222222</c:v>
                </c:pt>
                <c:pt idx="1165">
                  <c:v>31.629722222222224</c:v>
                </c:pt>
                <c:pt idx="1166">
                  <c:v>31.647500000000001</c:v>
                </c:pt>
                <c:pt idx="1167">
                  <c:v>31.657499999999999</c:v>
                </c:pt>
                <c:pt idx="1168">
                  <c:v>31.675277777777779</c:v>
                </c:pt>
                <c:pt idx="1169">
                  <c:v>31.685277777777777</c:v>
                </c:pt>
                <c:pt idx="1170">
                  <c:v>31.703055555555554</c:v>
                </c:pt>
                <c:pt idx="1171">
                  <c:v>31.713055555555556</c:v>
                </c:pt>
                <c:pt idx="1172">
                  <c:v>31.730833333333333</c:v>
                </c:pt>
                <c:pt idx="1173">
                  <c:v>31.740833333333335</c:v>
                </c:pt>
                <c:pt idx="1174">
                  <c:v>31.758611111111112</c:v>
                </c:pt>
                <c:pt idx="1175">
                  <c:v>31.76861111111111</c:v>
                </c:pt>
                <c:pt idx="1176">
                  <c:v>31.78638888888889</c:v>
                </c:pt>
                <c:pt idx="1177">
                  <c:v>31.796388888888888</c:v>
                </c:pt>
                <c:pt idx="1178">
                  <c:v>31.814166666666665</c:v>
                </c:pt>
                <c:pt idx="1179">
                  <c:v>31.824166666666667</c:v>
                </c:pt>
                <c:pt idx="1180">
                  <c:v>31.841944444444444</c:v>
                </c:pt>
                <c:pt idx="1181">
                  <c:v>31.851944444444445</c:v>
                </c:pt>
                <c:pt idx="1182">
                  <c:v>31.869722222222222</c:v>
                </c:pt>
                <c:pt idx="1183">
                  <c:v>31.879722222222224</c:v>
                </c:pt>
                <c:pt idx="1184">
                  <c:v>31.897500000000001</c:v>
                </c:pt>
                <c:pt idx="1185">
                  <c:v>31.907499999999999</c:v>
                </c:pt>
                <c:pt idx="1186">
                  <c:v>31.925277777777779</c:v>
                </c:pt>
                <c:pt idx="1187">
                  <c:v>31.935277777777777</c:v>
                </c:pt>
                <c:pt idx="1188">
                  <c:v>31.953055555555554</c:v>
                </c:pt>
                <c:pt idx="1189">
                  <c:v>31.963055555555556</c:v>
                </c:pt>
                <c:pt idx="1190">
                  <c:v>31.980833333333333</c:v>
                </c:pt>
                <c:pt idx="1191">
                  <c:v>31.990833333333335</c:v>
                </c:pt>
                <c:pt idx="1192">
                  <c:v>32.008611111111108</c:v>
                </c:pt>
                <c:pt idx="1193">
                  <c:v>32.018611111111113</c:v>
                </c:pt>
                <c:pt idx="1194">
                  <c:v>32.036388888888887</c:v>
                </c:pt>
                <c:pt idx="1195">
                  <c:v>32.046388888888892</c:v>
                </c:pt>
                <c:pt idx="1196">
                  <c:v>32.064166666666665</c:v>
                </c:pt>
                <c:pt idx="1197">
                  <c:v>32.074166666666663</c:v>
                </c:pt>
                <c:pt idx="1198">
                  <c:v>32.091944444444444</c:v>
                </c:pt>
                <c:pt idx="1199">
                  <c:v>32.101944444444442</c:v>
                </c:pt>
                <c:pt idx="1200">
                  <c:v>32.119722222222222</c:v>
                </c:pt>
                <c:pt idx="1201">
                  <c:v>32.12972222222222</c:v>
                </c:pt>
                <c:pt idx="1202">
                  <c:v>32.147500000000001</c:v>
                </c:pt>
                <c:pt idx="1203">
                  <c:v>32.157499999999999</c:v>
                </c:pt>
                <c:pt idx="1204">
                  <c:v>32.175277777777779</c:v>
                </c:pt>
                <c:pt idx="1205">
                  <c:v>32.185277777777777</c:v>
                </c:pt>
                <c:pt idx="1206">
                  <c:v>32.203055555555558</c:v>
                </c:pt>
                <c:pt idx="1207">
                  <c:v>32.213055555555556</c:v>
                </c:pt>
                <c:pt idx="1208">
                  <c:v>32.230833333333337</c:v>
                </c:pt>
                <c:pt idx="1209">
                  <c:v>32.240833333333335</c:v>
                </c:pt>
                <c:pt idx="1210">
                  <c:v>32.258611111111108</c:v>
                </c:pt>
                <c:pt idx="1211">
                  <c:v>32.268611111111113</c:v>
                </c:pt>
                <c:pt idx="1212">
                  <c:v>32.286388888888887</c:v>
                </c:pt>
                <c:pt idx="1213">
                  <c:v>32.296388888888892</c:v>
                </c:pt>
                <c:pt idx="1214">
                  <c:v>32.314166666666665</c:v>
                </c:pt>
                <c:pt idx="1215">
                  <c:v>32.324166666666663</c:v>
                </c:pt>
                <c:pt idx="1216">
                  <c:v>32.341944444444444</c:v>
                </c:pt>
                <c:pt idx="1217">
                  <c:v>32.351944444444442</c:v>
                </c:pt>
                <c:pt idx="1218">
                  <c:v>32.369722222222222</c:v>
                </c:pt>
                <c:pt idx="1219">
                  <c:v>32.37972222222222</c:v>
                </c:pt>
                <c:pt idx="1220">
                  <c:v>32.397500000000001</c:v>
                </c:pt>
                <c:pt idx="1221">
                  <c:v>32.407499999999999</c:v>
                </c:pt>
                <c:pt idx="1222">
                  <c:v>32.425277777777779</c:v>
                </c:pt>
                <c:pt idx="1223">
                  <c:v>32.435277777777777</c:v>
                </c:pt>
                <c:pt idx="1224">
                  <c:v>32.453055555555558</c:v>
                </c:pt>
                <c:pt idx="1225">
                  <c:v>32.463055555555556</c:v>
                </c:pt>
                <c:pt idx="1226">
                  <c:v>32.480833333333337</c:v>
                </c:pt>
                <c:pt idx="1227">
                  <c:v>32.490833333333335</c:v>
                </c:pt>
                <c:pt idx="1228">
                  <c:v>32.508611111111108</c:v>
                </c:pt>
                <c:pt idx="1229">
                  <c:v>32.518611111111113</c:v>
                </c:pt>
                <c:pt idx="1230">
                  <c:v>32.536388888888887</c:v>
                </c:pt>
                <c:pt idx="1231">
                  <c:v>32.546388888888892</c:v>
                </c:pt>
                <c:pt idx="1232">
                  <c:v>32.564166666666665</c:v>
                </c:pt>
                <c:pt idx="1233">
                  <c:v>32.574166666666663</c:v>
                </c:pt>
                <c:pt idx="1234">
                  <c:v>32.591944444444444</c:v>
                </c:pt>
                <c:pt idx="1235">
                  <c:v>32.601944444444442</c:v>
                </c:pt>
                <c:pt idx="1236">
                  <c:v>32.619722222222222</c:v>
                </c:pt>
                <c:pt idx="1237">
                  <c:v>32.62972222222222</c:v>
                </c:pt>
                <c:pt idx="1238">
                  <c:v>32.647500000000001</c:v>
                </c:pt>
                <c:pt idx="1239">
                  <c:v>32.657499999999999</c:v>
                </c:pt>
                <c:pt idx="1240">
                  <c:v>32.675277777777779</c:v>
                </c:pt>
                <c:pt idx="1241">
                  <c:v>32.685277777777777</c:v>
                </c:pt>
                <c:pt idx="1242">
                  <c:v>32.703055555555558</c:v>
                </c:pt>
                <c:pt idx="1243">
                  <c:v>32.713055555555556</c:v>
                </c:pt>
                <c:pt idx="1244">
                  <c:v>32.730833333333337</c:v>
                </c:pt>
                <c:pt idx="1245">
                  <c:v>32.740833333333335</c:v>
                </c:pt>
                <c:pt idx="1246">
                  <c:v>32.758611111111108</c:v>
                </c:pt>
                <c:pt idx="1247">
                  <c:v>32.768611111111113</c:v>
                </c:pt>
                <c:pt idx="1248">
                  <c:v>32.786388888888887</c:v>
                </c:pt>
                <c:pt idx="1249">
                  <c:v>32.796388888888892</c:v>
                </c:pt>
                <c:pt idx="1250">
                  <c:v>32.814166666666665</c:v>
                </c:pt>
                <c:pt idx="1251">
                  <c:v>32.824166666666663</c:v>
                </c:pt>
                <c:pt idx="1252">
                  <c:v>32.841944444444444</c:v>
                </c:pt>
                <c:pt idx="1253">
                  <c:v>32.851944444444442</c:v>
                </c:pt>
                <c:pt idx="1254">
                  <c:v>32.869722222222222</c:v>
                </c:pt>
                <c:pt idx="1255">
                  <c:v>32.87972222222222</c:v>
                </c:pt>
                <c:pt idx="1256">
                  <c:v>32.897500000000001</c:v>
                </c:pt>
                <c:pt idx="1257">
                  <c:v>32.907499999999999</c:v>
                </c:pt>
                <c:pt idx="1258">
                  <c:v>32.925277777777779</c:v>
                </c:pt>
                <c:pt idx="1259">
                  <c:v>32.935277777777777</c:v>
                </c:pt>
                <c:pt idx="1260">
                  <c:v>32.953055555555558</c:v>
                </c:pt>
                <c:pt idx="1261">
                  <c:v>32.963055555555556</c:v>
                </c:pt>
                <c:pt idx="1262">
                  <c:v>32.980833333333337</c:v>
                </c:pt>
                <c:pt idx="1263">
                  <c:v>32.990833333333335</c:v>
                </c:pt>
                <c:pt idx="1264">
                  <c:v>33.008611111111108</c:v>
                </c:pt>
                <c:pt idx="1265">
                  <c:v>33.018611111111113</c:v>
                </c:pt>
                <c:pt idx="1266">
                  <c:v>33.036388888888887</c:v>
                </c:pt>
                <c:pt idx="1267">
                  <c:v>33.046388888888892</c:v>
                </c:pt>
                <c:pt idx="1268">
                  <c:v>33.064166666666665</c:v>
                </c:pt>
                <c:pt idx="1269">
                  <c:v>33.074166666666663</c:v>
                </c:pt>
                <c:pt idx="1270">
                  <c:v>33.091944444444444</c:v>
                </c:pt>
                <c:pt idx="1271">
                  <c:v>33.101944444444442</c:v>
                </c:pt>
                <c:pt idx="1272">
                  <c:v>33.119722222222222</c:v>
                </c:pt>
                <c:pt idx="1273">
                  <c:v>33.12972222222222</c:v>
                </c:pt>
                <c:pt idx="1274">
                  <c:v>33.147500000000001</c:v>
                </c:pt>
                <c:pt idx="1275">
                  <c:v>33.157499999999999</c:v>
                </c:pt>
                <c:pt idx="1276">
                  <c:v>33.175277777777779</c:v>
                </c:pt>
                <c:pt idx="1277">
                  <c:v>33.185277777777777</c:v>
                </c:pt>
                <c:pt idx="1278">
                  <c:v>33.203055555555558</c:v>
                </c:pt>
                <c:pt idx="1279">
                  <c:v>33.213055555555556</c:v>
                </c:pt>
                <c:pt idx="1280">
                  <c:v>33.230833333333337</c:v>
                </c:pt>
                <c:pt idx="1281">
                  <c:v>33.240833333333335</c:v>
                </c:pt>
                <c:pt idx="1282">
                  <c:v>33.258611111111108</c:v>
                </c:pt>
                <c:pt idx="1283">
                  <c:v>33.268611111111113</c:v>
                </c:pt>
                <c:pt idx="1284">
                  <c:v>33.286388888888887</c:v>
                </c:pt>
                <c:pt idx="1285">
                  <c:v>33.296388888888892</c:v>
                </c:pt>
                <c:pt idx="1286">
                  <c:v>33.314166666666665</c:v>
                </c:pt>
                <c:pt idx="1287">
                  <c:v>33.324166666666663</c:v>
                </c:pt>
                <c:pt idx="1288">
                  <c:v>33.341944444444444</c:v>
                </c:pt>
                <c:pt idx="1289">
                  <c:v>33.351944444444442</c:v>
                </c:pt>
                <c:pt idx="1290">
                  <c:v>33.369722222222222</c:v>
                </c:pt>
                <c:pt idx="1291">
                  <c:v>33.37972222222222</c:v>
                </c:pt>
                <c:pt idx="1292">
                  <c:v>33.397500000000001</c:v>
                </c:pt>
                <c:pt idx="1293">
                  <c:v>33.407499999999999</c:v>
                </c:pt>
                <c:pt idx="1294">
                  <c:v>33.425277777777779</c:v>
                </c:pt>
                <c:pt idx="1295">
                  <c:v>33.435277777777777</c:v>
                </c:pt>
                <c:pt idx="1296">
                  <c:v>33.453055555555558</c:v>
                </c:pt>
                <c:pt idx="1297">
                  <c:v>33.463055555555556</c:v>
                </c:pt>
                <c:pt idx="1298">
                  <c:v>33.480833333333337</c:v>
                </c:pt>
                <c:pt idx="1299">
                  <c:v>33.490833333333335</c:v>
                </c:pt>
                <c:pt idx="1300">
                  <c:v>33.508611111111108</c:v>
                </c:pt>
                <c:pt idx="1301">
                  <c:v>33.518611111111113</c:v>
                </c:pt>
                <c:pt idx="1302">
                  <c:v>33.536388888888887</c:v>
                </c:pt>
                <c:pt idx="1303">
                  <c:v>33.546388888888892</c:v>
                </c:pt>
                <c:pt idx="1304">
                  <c:v>33.564166666666665</c:v>
                </c:pt>
                <c:pt idx="1305">
                  <c:v>33.574166666666663</c:v>
                </c:pt>
                <c:pt idx="1306">
                  <c:v>33.591944444444444</c:v>
                </c:pt>
                <c:pt idx="1307">
                  <c:v>33.601944444444442</c:v>
                </c:pt>
                <c:pt idx="1308">
                  <c:v>33.619722222222222</c:v>
                </c:pt>
                <c:pt idx="1309">
                  <c:v>33.62972222222222</c:v>
                </c:pt>
                <c:pt idx="1310">
                  <c:v>33.647500000000001</c:v>
                </c:pt>
                <c:pt idx="1311">
                  <c:v>33.657499999999999</c:v>
                </c:pt>
                <c:pt idx="1312">
                  <c:v>33.675277777777779</c:v>
                </c:pt>
                <c:pt idx="1313">
                  <c:v>33.685277777777777</c:v>
                </c:pt>
                <c:pt idx="1314">
                  <c:v>33.703055555555558</c:v>
                </c:pt>
                <c:pt idx="1315">
                  <c:v>33.713055555555556</c:v>
                </c:pt>
                <c:pt idx="1316">
                  <c:v>33.730833333333337</c:v>
                </c:pt>
                <c:pt idx="1317">
                  <c:v>33.740833333333335</c:v>
                </c:pt>
                <c:pt idx="1318">
                  <c:v>33.758611111111108</c:v>
                </c:pt>
                <c:pt idx="1319">
                  <c:v>33.768611111111113</c:v>
                </c:pt>
                <c:pt idx="1320">
                  <c:v>33.786388888888887</c:v>
                </c:pt>
                <c:pt idx="1321">
                  <c:v>33.796388888888892</c:v>
                </c:pt>
                <c:pt idx="1322">
                  <c:v>33.814166666666665</c:v>
                </c:pt>
                <c:pt idx="1323">
                  <c:v>33.824166666666663</c:v>
                </c:pt>
                <c:pt idx="1324">
                  <c:v>33.841944444444444</c:v>
                </c:pt>
                <c:pt idx="1325">
                  <c:v>33.851944444444442</c:v>
                </c:pt>
                <c:pt idx="1326">
                  <c:v>33.869722222222222</c:v>
                </c:pt>
                <c:pt idx="1327">
                  <c:v>33.87972222222222</c:v>
                </c:pt>
                <c:pt idx="1328">
                  <c:v>33.897500000000001</c:v>
                </c:pt>
                <c:pt idx="1329">
                  <c:v>33.907499999999999</c:v>
                </c:pt>
                <c:pt idx="1330">
                  <c:v>33.925277777777779</c:v>
                </c:pt>
                <c:pt idx="1331">
                  <c:v>33.935277777777777</c:v>
                </c:pt>
                <c:pt idx="1332">
                  <c:v>33.953055555555558</c:v>
                </c:pt>
                <c:pt idx="1333">
                  <c:v>33.963055555555556</c:v>
                </c:pt>
                <c:pt idx="1334">
                  <c:v>33.980833333333337</c:v>
                </c:pt>
                <c:pt idx="1335">
                  <c:v>33.990833333333335</c:v>
                </c:pt>
                <c:pt idx="1336">
                  <c:v>34.008611111111108</c:v>
                </c:pt>
                <c:pt idx="1337">
                  <c:v>34.018611111111113</c:v>
                </c:pt>
                <c:pt idx="1338">
                  <c:v>34.036388888888887</c:v>
                </c:pt>
                <c:pt idx="1339">
                  <c:v>34.046388888888892</c:v>
                </c:pt>
                <c:pt idx="1340">
                  <c:v>34.064166666666665</c:v>
                </c:pt>
                <c:pt idx="1341">
                  <c:v>34.074166666666663</c:v>
                </c:pt>
                <c:pt idx="1342">
                  <c:v>34.091944444444444</c:v>
                </c:pt>
                <c:pt idx="1343">
                  <c:v>34.101944444444442</c:v>
                </c:pt>
                <c:pt idx="1344">
                  <c:v>34.119722222222222</c:v>
                </c:pt>
                <c:pt idx="1345">
                  <c:v>34.12972222222222</c:v>
                </c:pt>
                <c:pt idx="1346">
                  <c:v>34.147500000000001</c:v>
                </c:pt>
                <c:pt idx="1347">
                  <c:v>34.157499999999999</c:v>
                </c:pt>
                <c:pt idx="1348">
                  <c:v>34.175277777777779</c:v>
                </c:pt>
                <c:pt idx="1349">
                  <c:v>34.185277777777777</c:v>
                </c:pt>
                <c:pt idx="1350">
                  <c:v>34.203055555555558</c:v>
                </c:pt>
                <c:pt idx="1351">
                  <c:v>34.213055555555556</c:v>
                </c:pt>
                <c:pt idx="1352">
                  <c:v>34.230833333333337</c:v>
                </c:pt>
                <c:pt idx="1353">
                  <c:v>34.240833333333335</c:v>
                </c:pt>
                <c:pt idx="1354">
                  <c:v>34.258611111111108</c:v>
                </c:pt>
                <c:pt idx="1355">
                  <c:v>34.268611111111113</c:v>
                </c:pt>
                <c:pt idx="1356">
                  <c:v>34.286388888888887</c:v>
                </c:pt>
                <c:pt idx="1357">
                  <c:v>34.296388888888892</c:v>
                </c:pt>
                <c:pt idx="1358">
                  <c:v>34.314166666666665</c:v>
                </c:pt>
                <c:pt idx="1359">
                  <c:v>34.324166666666663</c:v>
                </c:pt>
                <c:pt idx="1360">
                  <c:v>34.341944444444444</c:v>
                </c:pt>
                <c:pt idx="1361">
                  <c:v>34.351944444444442</c:v>
                </c:pt>
                <c:pt idx="1362">
                  <c:v>34.369722222222222</c:v>
                </c:pt>
                <c:pt idx="1363">
                  <c:v>34.37972222222222</c:v>
                </c:pt>
                <c:pt idx="1364">
                  <c:v>34.397500000000001</c:v>
                </c:pt>
                <c:pt idx="1365">
                  <c:v>34.407499999999999</c:v>
                </c:pt>
                <c:pt idx="1366">
                  <c:v>34.425277777777779</c:v>
                </c:pt>
                <c:pt idx="1367">
                  <c:v>34.435277777777777</c:v>
                </c:pt>
                <c:pt idx="1368">
                  <c:v>34.453055555555558</c:v>
                </c:pt>
                <c:pt idx="1369">
                  <c:v>34.463055555555556</c:v>
                </c:pt>
                <c:pt idx="1370">
                  <c:v>34.480833333333337</c:v>
                </c:pt>
                <c:pt idx="1371">
                  <c:v>34.490833333333335</c:v>
                </c:pt>
                <c:pt idx="1372">
                  <c:v>34.508611111111108</c:v>
                </c:pt>
                <c:pt idx="1373">
                  <c:v>34.518611111111113</c:v>
                </c:pt>
                <c:pt idx="1374">
                  <c:v>34.536388888888887</c:v>
                </c:pt>
                <c:pt idx="1375">
                  <c:v>34.546388888888892</c:v>
                </c:pt>
                <c:pt idx="1376">
                  <c:v>34.564166666666665</c:v>
                </c:pt>
                <c:pt idx="1377">
                  <c:v>34.574166666666663</c:v>
                </c:pt>
                <c:pt idx="1378">
                  <c:v>34.591944444444444</c:v>
                </c:pt>
                <c:pt idx="1379">
                  <c:v>34.601944444444442</c:v>
                </c:pt>
                <c:pt idx="1380">
                  <c:v>34.619722222222222</c:v>
                </c:pt>
                <c:pt idx="1381">
                  <c:v>34.62972222222222</c:v>
                </c:pt>
                <c:pt idx="1382">
                  <c:v>34.647500000000001</c:v>
                </c:pt>
                <c:pt idx="1383">
                  <c:v>34.657499999999999</c:v>
                </c:pt>
                <c:pt idx="1384">
                  <c:v>34.675277777777779</c:v>
                </c:pt>
                <c:pt idx="1385">
                  <c:v>34.685277777777777</c:v>
                </c:pt>
                <c:pt idx="1386">
                  <c:v>34.703055555555558</c:v>
                </c:pt>
                <c:pt idx="1387">
                  <c:v>34.713055555555556</c:v>
                </c:pt>
                <c:pt idx="1388">
                  <c:v>34.730833333333337</c:v>
                </c:pt>
                <c:pt idx="1389">
                  <c:v>34.740833333333335</c:v>
                </c:pt>
                <c:pt idx="1390">
                  <c:v>34.758611111111108</c:v>
                </c:pt>
                <c:pt idx="1391">
                  <c:v>34.768611111111113</c:v>
                </c:pt>
                <c:pt idx="1392">
                  <c:v>34.786388888888887</c:v>
                </c:pt>
                <c:pt idx="1393">
                  <c:v>34.796388888888892</c:v>
                </c:pt>
                <c:pt idx="1394">
                  <c:v>34.814166666666665</c:v>
                </c:pt>
                <c:pt idx="1395">
                  <c:v>34.824166666666663</c:v>
                </c:pt>
                <c:pt idx="1396">
                  <c:v>34.841944444444444</c:v>
                </c:pt>
                <c:pt idx="1397">
                  <c:v>34.851944444444442</c:v>
                </c:pt>
                <c:pt idx="1398">
                  <c:v>34.869722222222222</c:v>
                </c:pt>
                <c:pt idx="1399">
                  <c:v>34.87972222222222</c:v>
                </c:pt>
                <c:pt idx="1400">
                  <c:v>34.897500000000001</c:v>
                </c:pt>
                <c:pt idx="1401">
                  <c:v>34.907499999999999</c:v>
                </c:pt>
                <c:pt idx="1402">
                  <c:v>34.925277777777779</c:v>
                </c:pt>
                <c:pt idx="1403">
                  <c:v>34.935277777777777</c:v>
                </c:pt>
                <c:pt idx="1404">
                  <c:v>34.953055555555558</c:v>
                </c:pt>
                <c:pt idx="1405">
                  <c:v>34.963055555555556</c:v>
                </c:pt>
                <c:pt idx="1406">
                  <c:v>34.980833333333337</c:v>
                </c:pt>
                <c:pt idx="1407">
                  <c:v>34.990833333333335</c:v>
                </c:pt>
                <c:pt idx="1408">
                  <c:v>35.008611111111108</c:v>
                </c:pt>
                <c:pt idx="1409">
                  <c:v>35.018611111111113</c:v>
                </c:pt>
                <c:pt idx="1410">
                  <c:v>35.036388888888887</c:v>
                </c:pt>
                <c:pt idx="1411">
                  <c:v>35.046388888888892</c:v>
                </c:pt>
                <c:pt idx="1412">
                  <c:v>35.064166666666665</c:v>
                </c:pt>
                <c:pt idx="1413">
                  <c:v>35.074166666666663</c:v>
                </c:pt>
                <c:pt idx="1414">
                  <c:v>35.091944444444444</c:v>
                </c:pt>
                <c:pt idx="1415">
                  <c:v>35.101944444444442</c:v>
                </c:pt>
                <c:pt idx="1416">
                  <c:v>35.119722222222222</c:v>
                </c:pt>
                <c:pt idx="1417">
                  <c:v>35.12972222222222</c:v>
                </c:pt>
                <c:pt idx="1418">
                  <c:v>35.147500000000001</c:v>
                </c:pt>
                <c:pt idx="1419">
                  <c:v>35.157499999999999</c:v>
                </c:pt>
                <c:pt idx="1420">
                  <c:v>35.175277777777779</c:v>
                </c:pt>
                <c:pt idx="1421">
                  <c:v>35.185277777777777</c:v>
                </c:pt>
                <c:pt idx="1422">
                  <c:v>35.203055555555558</c:v>
                </c:pt>
                <c:pt idx="1423">
                  <c:v>35.213055555555556</c:v>
                </c:pt>
                <c:pt idx="1424">
                  <c:v>35.230833333333337</c:v>
                </c:pt>
                <c:pt idx="1425">
                  <c:v>35.240833333333335</c:v>
                </c:pt>
                <c:pt idx="1426">
                  <c:v>35.258611111111108</c:v>
                </c:pt>
                <c:pt idx="1427">
                  <c:v>35.268611111111113</c:v>
                </c:pt>
                <c:pt idx="1428">
                  <c:v>35.286388888888887</c:v>
                </c:pt>
                <c:pt idx="1429">
                  <c:v>35.296388888888892</c:v>
                </c:pt>
                <c:pt idx="1430">
                  <c:v>35.314166666666665</c:v>
                </c:pt>
                <c:pt idx="1431">
                  <c:v>35.324166666666663</c:v>
                </c:pt>
                <c:pt idx="1432">
                  <c:v>35.341944444444444</c:v>
                </c:pt>
                <c:pt idx="1433">
                  <c:v>35.352222222222224</c:v>
                </c:pt>
                <c:pt idx="1434">
                  <c:v>35.369722222222222</c:v>
                </c:pt>
                <c:pt idx="1435">
                  <c:v>35.37972222222222</c:v>
                </c:pt>
                <c:pt idx="1436">
                  <c:v>35.397500000000001</c:v>
                </c:pt>
                <c:pt idx="1437">
                  <c:v>35.407499999999999</c:v>
                </c:pt>
                <c:pt idx="1438">
                  <c:v>35.425277777777779</c:v>
                </c:pt>
                <c:pt idx="1439">
                  <c:v>35.435277777777777</c:v>
                </c:pt>
                <c:pt idx="1440">
                  <c:v>35.453055555555558</c:v>
                </c:pt>
                <c:pt idx="1441">
                  <c:v>35.463055555555556</c:v>
                </c:pt>
                <c:pt idx="1442">
                  <c:v>35.480833333333337</c:v>
                </c:pt>
                <c:pt idx="1443">
                  <c:v>35.49111111111111</c:v>
                </c:pt>
                <c:pt idx="1444">
                  <c:v>35.508611111111108</c:v>
                </c:pt>
                <c:pt idx="1445">
                  <c:v>35.518611111111113</c:v>
                </c:pt>
                <c:pt idx="1446">
                  <c:v>35.536388888888887</c:v>
                </c:pt>
                <c:pt idx="1447">
                  <c:v>35.546388888888892</c:v>
                </c:pt>
                <c:pt idx="1448">
                  <c:v>35.564166666666665</c:v>
                </c:pt>
                <c:pt idx="1449">
                  <c:v>35.574444444444445</c:v>
                </c:pt>
                <c:pt idx="1450">
                  <c:v>35.591944444444444</c:v>
                </c:pt>
                <c:pt idx="1451">
                  <c:v>35.602222222222224</c:v>
                </c:pt>
                <c:pt idx="1452">
                  <c:v>35.619722222222222</c:v>
                </c:pt>
                <c:pt idx="1453">
                  <c:v>35.630000000000003</c:v>
                </c:pt>
                <c:pt idx="1454">
                  <c:v>35.647500000000001</c:v>
                </c:pt>
                <c:pt idx="1455">
                  <c:v>35.657499999999999</c:v>
                </c:pt>
                <c:pt idx="1456">
                  <c:v>35.675277777777779</c:v>
                </c:pt>
                <c:pt idx="1457">
                  <c:v>35.685555555555553</c:v>
                </c:pt>
                <c:pt idx="1458">
                  <c:v>35.703055555555558</c:v>
                </c:pt>
                <c:pt idx="1459">
                  <c:v>35.713333333333331</c:v>
                </c:pt>
                <c:pt idx="1460">
                  <c:v>35.730833333333337</c:v>
                </c:pt>
                <c:pt idx="1461">
                  <c:v>35.74111111111111</c:v>
                </c:pt>
                <c:pt idx="1462">
                  <c:v>35.758611111111108</c:v>
                </c:pt>
                <c:pt idx="1463">
                  <c:v>35.768611111111113</c:v>
                </c:pt>
                <c:pt idx="1464">
                  <c:v>35.786388888888887</c:v>
                </c:pt>
                <c:pt idx="1465">
                  <c:v>35.796666666666667</c:v>
                </c:pt>
                <c:pt idx="1466">
                  <c:v>35.814166666666665</c:v>
                </c:pt>
                <c:pt idx="1467">
                  <c:v>35.824444444444445</c:v>
                </c:pt>
                <c:pt idx="1468">
                  <c:v>35.841944444444444</c:v>
                </c:pt>
                <c:pt idx="1469">
                  <c:v>35.852222222222224</c:v>
                </c:pt>
                <c:pt idx="1470">
                  <c:v>35.869722222222222</c:v>
                </c:pt>
                <c:pt idx="1471">
                  <c:v>35.880000000000003</c:v>
                </c:pt>
                <c:pt idx="1472">
                  <c:v>35.897500000000001</c:v>
                </c:pt>
                <c:pt idx="1473">
                  <c:v>35.907499999999999</c:v>
                </c:pt>
                <c:pt idx="1474">
                  <c:v>35.925277777777779</c:v>
                </c:pt>
                <c:pt idx="1475">
                  <c:v>35.935555555555553</c:v>
                </c:pt>
                <c:pt idx="1476">
                  <c:v>35.953055555555558</c:v>
                </c:pt>
                <c:pt idx="1477">
                  <c:v>35.963333333333331</c:v>
                </c:pt>
                <c:pt idx="1478">
                  <c:v>35.980833333333337</c:v>
                </c:pt>
                <c:pt idx="1479">
                  <c:v>35.99111111111111</c:v>
                </c:pt>
                <c:pt idx="1480">
                  <c:v>36.008611111111108</c:v>
                </c:pt>
                <c:pt idx="1481">
                  <c:v>36.018611111111113</c:v>
                </c:pt>
                <c:pt idx="1482">
                  <c:v>36.036388888888887</c:v>
                </c:pt>
                <c:pt idx="1483">
                  <c:v>36.046666666666667</c:v>
                </c:pt>
                <c:pt idx="1484">
                  <c:v>36.064166666666665</c:v>
                </c:pt>
                <c:pt idx="1485">
                  <c:v>36.074166666666663</c:v>
                </c:pt>
                <c:pt idx="1486">
                  <c:v>36.091944444444444</c:v>
                </c:pt>
                <c:pt idx="1487">
                  <c:v>36.102222222222224</c:v>
                </c:pt>
                <c:pt idx="1488">
                  <c:v>36.119722222222222</c:v>
                </c:pt>
                <c:pt idx="1489">
                  <c:v>36.12972222222222</c:v>
                </c:pt>
                <c:pt idx="1490">
                  <c:v>36.147500000000001</c:v>
                </c:pt>
                <c:pt idx="1491">
                  <c:v>36.157777777777781</c:v>
                </c:pt>
                <c:pt idx="1492">
                  <c:v>36.175277777777779</c:v>
                </c:pt>
                <c:pt idx="1493">
                  <c:v>36.185555555555553</c:v>
                </c:pt>
                <c:pt idx="1494">
                  <c:v>36.203055555555558</c:v>
                </c:pt>
                <c:pt idx="1495">
                  <c:v>36.213333333333331</c:v>
                </c:pt>
                <c:pt idx="1496">
                  <c:v>36.230833333333337</c:v>
                </c:pt>
                <c:pt idx="1497">
                  <c:v>36.24111111111111</c:v>
                </c:pt>
                <c:pt idx="1498">
                  <c:v>36.258611111111108</c:v>
                </c:pt>
                <c:pt idx="1499">
                  <c:v>36.268888888888888</c:v>
                </c:pt>
                <c:pt idx="1500">
                  <c:v>36.286388888888887</c:v>
                </c:pt>
                <c:pt idx="1501">
                  <c:v>36.296666666666667</c:v>
                </c:pt>
                <c:pt idx="1502">
                  <c:v>36.314166666666665</c:v>
                </c:pt>
                <c:pt idx="1503">
                  <c:v>36.324444444444445</c:v>
                </c:pt>
                <c:pt idx="1504">
                  <c:v>36.341944444444444</c:v>
                </c:pt>
                <c:pt idx="1505">
                  <c:v>36.352222222222224</c:v>
                </c:pt>
                <c:pt idx="1506">
                  <c:v>36.369722222222222</c:v>
                </c:pt>
                <c:pt idx="1507">
                  <c:v>36.380000000000003</c:v>
                </c:pt>
                <c:pt idx="1508">
                  <c:v>36.397500000000001</c:v>
                </c:pt>
                <c:pt idx="1509">
                  <c:v>36.407777777777781</c:v>
                </c:pt>
                <c:pt idx="1510">
                  <c:v>36.425277777777779</c:v>
                </c:pt>
                <c:pt idx="1511">
                  <c:v>36.435555555555553</c:v>
                </c:pt>
                <c:pt idx="1512">
                  <c:v>36.453055555555558</c:v>
                </c:pt>
                <c:pt idx="1513">
                  <c:v>36.463333333333331</c:v>
                </c:pt>
                <c:pt idx="1514">
                  <c:v>36.480833333333337</c:v>
                </c:pt>
                <c:pt idx="1515">
                  <c:v>36.49111111111111</c:v>
                </c:pt>
                <c:pt idx="1516">
                  <c:v>36.508611111111108</c:v>
                </c:pt>
                <c:pt idx="1517">
                  <c:v>36.518888888888888</c:v>
                </c:pt>
                <c:pt idx="1518">
                  <c:v>36.536388888888887</c:v>
                </c:pt>
                <c:pt idx="1519">
                  <c:v>36.546666666666667</c:v>
                </c:pt>
                <c:pt idx="1520">
                  <c:v>36.564166666666665</c:v>
                </c:pt>
                <c:pt idx="1521">
                  <c:v>36.574444444444445</c:v>
                </c:pt>
                <c:pt idx="1522">
                  <c:v>36.591944444444444</c:v>
                </c:pt>
                <c:pt idx="1523">
                  <c:v>36.602222222222224</c:v>
                </c:pt>
                <c:pt idx="1524">
                  <c:v>36.619722222222222</c:v>
                </c:pt>
                <c:pt idx="1525">
                  <c:v>36.630000000000003</c:v>
                </c:pt>
                <c:pt idx="1526">
                  <c:v>36.647500000000001</c:v>
                </c:pt>
                <c:pt idx="1527">
                  <c:v>36.657777777777781</c:v>
                </c:pt>
                <c:pt idx="1528">
                  <c:v>36.675277777777779</c:v>
                </c:pt>
                <c:pt idx="1529">
                  <c:v>36.685555555555553</c:v>
                </c:pt>
                <c:pt idx="1530">
                  <c:v>36.703055555555558</c:v>
                </c:pt>
                <c:pt idx="1531">
                  <c:v>36.713333333333331</c:v>
                </c:pt>
                <c:pt idx="1532">
                  <c:v>36.730833333333337</c:v>
                </c:pt>
                <c:pt idx="1533">
                  <c:v>36.74111111111111</c:v>
                </c:pt>
                <c:pt idx="1534">
                  <c:v>36.758611111111108</c:v>
                </c:pt>
                <c:pt idx="1535">
                  <c:v>36.768888888888888</c:v>
                </c:pt>
                <c:pt idx="1536">
                  <c:v>36.786388888888887</c:v>
                </c:pt>
                <c:pt idx="1537">
                  <c:v>36.796666666666667</c:v>
                </c:pt>
                <c:pt idx="1538">
                  <c:v>36.814166666666665</c:v>
                </c:pt>
                <c:pt idx="1539">
                  <c:v>36.824444444444445</c:v>
                </c:pt>
                <c:pt idx="1540">
                  <c:v>36.841944444444444</c:v>
                </c:pt>
                <c:pt idx="1541">
                  <c:v>36.852222222222224</c:v>
                </c:pt>
                <c:pt idx="1542">
                  <c:v>36.869722222222222</c:v>
                </c:pt>
                <c:pt idx="1543">
                  <c:v>36.880000000000003</c:v>
                </c:pt>
                <c:pt idx="1544">
                  <c:v>36.897500000000001</c:v>
                </c:pt>
                <c:pt idx="1545">
                  <c:v>36.907777777777781</c:v>
                </c:pt>
                <c:pt idx="1546">
                  <c:v>36.925277777777779</c:v>
                </c:pt>
                <c:pt idx="1547">
                  <c:v>36.935555555555553</c:v>
                </c:pt>
                <c:pt idx="1548">
                  <c:v>36.953055555555558</c:v>
                </c:pt>
                <c:pt idx="1549">
                  <c:v>36.963333333333331</c:v>
                </c:pt>
                <c:pt idx="1550">
                  <c:v>36.980833333333337</c:v>
                </c:pt>
                <c:pt idx="1551">
                  <c:v>36.99111111111111</c:v>
                </c:pt>
                <c:pt idx="1552">
                  <c:v>37.00888888888889</c:v>
                </c:pt>
                <c:pt idx="1553">
                  <c:v>37.018888888888888</c:v>
                </c:pt>
                <c:pt idx="1554">
                  <c:v>37.036388888888887</c:v>
                </c:pt>
                <c:pt idx="1555">
                  <c:v>37.046666666666667</c:v>
                </c:pt>
                <c:pt idx="1556">
                  <c:v>37.064166666666665</c:v>
                </c:pt>
                <c:pt idx="1557">
                  <c:v>37.074444444444445</c:v>
                </c:pt>
                <c:pt idx="1558">
                  <c:v>37.092222222222219</c:v>
                </c:pt>
                <c:pt idx="1559">
                  <c:v>37.102222222222224</c:v>
                </c:pt>
                <c:pt idx="1560">
                  <c:v>37.119722222222222</c:v>
                </c:pt>
                <c:pt idx="1561">
                  <c:v>37.130000000000003</c:v>
                </c:pt>
                <c:pt idx="1562">
                  <c:v>37.147500000000001</c:v>
                </c:pt>
                <c:pt idx="1563">
                  <c:v>37.157777777777781</c:v>
                </c:pt>
                <c:pt idx="1564">
                  <c:v>37.175555555555555</c:v>
                </c:pt>
                <c:pt idx="1565">
                  <c:v>37.185555555555553</c:v>
                </c:pt>
                <c:pt idx="1566">
                  <c:v>37.203055555555558</c:v>
                </c:pt>
                <c:pt idx="1567">
                  <c:v>37.213333333333331</c:v>
                </c:pt>
                <c:pt idx="1568">
                  <c:v>37.230833333333337</c:v>
                </c:pt>
                <c:pt idx="1569">
                  <c:v>37.24111111111111</c:v>
                </c:pt>
                <c:pt idx="1570">
                  <c:v>37.25888888888889</c:v>
                </c:pt>
                <c:pt idx="1571">
                  <c:v>37.268888888888888</c:v>
                </c:pt>
                <c:pt idx="1572">
                  <c:v>37.286388888888887</c:v>
                </c:pt>
                <c:pt idx="1573">
                  <c:v>37.296666666666667</c:v>
                </c:pt>
                <c:pt idx="1574">
                  <c:v>37.314166666666665</c:v>
                </c:pt>
                <c:pt idx="1575">
                  <c:v>37.324444444444445</c:v>
                </c:pt>
                <c:pt idx="1576">
                  <c:v>37.341944444444444</c:v>
                </c:pt>
                <c:pt idx="1577">
                  <c:v>37.352222222222224</c:v>
                </c:pt>
                <c:pt idx="1578">
                  <c:v>37.369999999999997</c:v>
                </c:pt>
                <c:pt idx="1579">
                  <c:v>37.380000000000003</c:v>
                </c:pt>
                <c:pt idx="1580">
                  <c:v>37.397777777777776</c:v>
                </c:pt>
                <c:pt idx="1581">
                  <c:v>37.407777777777781</c:v>
                </c:pt>
                <c:pt idx="1582">
                  <c:v>37.425555555555555</c:v>
                </c:pt>
                <c:pt idx="1583">
                  <c:v>37.435555555555553</c:v>
                </c:pt>
                <c:pt idx="1584">
                  <c:v>37.453333333333333</c:v>
                </c:pt>
                <c:pt idx="1585">
                  <c:v>37.463333333333331</c:v>
                </c:pt>
                <c:pt idx="1586">
                  <c:v>37.480833333333337</c:v>
                </c:pt>
                <c:pt idx="1587">
                  <c:v>37.49111111111111</c:v>
                </c:pt>
                <c:pt idx="1588">
                  <c:v>37.50888888888889</c:v>
                </c:pt>
                <c:pt idx="1589">
                  <c:v>37.518888888888888</c:v>
                </c:pt>
                <c:pt idx="1590">
                  <c:v>37.536666666666669</c:v>
                </c:pt>
                <c:pt idx="1591">
                  <c:v>37.546666666666667</c:v>
                </c:pt>
                <c:pt idx="1592">
                  <c:v>37.564166666666665</c:v>
                </c:pt>
                <c:pt idx="1593">
                  <c:v>37.574444444444445</c:v>
                </c:pt>
                <c:pt idx="1594">
                  <c:v>37.592222222222219</c:v>
                </c:pt>
                <c:pt idx="1595">
                  <c:v>37.602222222222224</c:v>
                </c:pt>
                <c:pt idx="1596">
                  <c:v>37.619999999999997</c:v>
                </c:pt>
                <c:pt idx="1597">
                  <c:v>37.630000000000003</c:v>
                </c:pt>
                <c:pt idx="1598">
                  <c:v>37.647777777777776</c:v>
                </c:pt>
                <c:pt idx="1599">
                  <c:v>37.657777777777781</c:v>
                </c:pt>
                <c:pt idx="1600">
                  <c:v>37.675555555555555</c:v>
                </c:pt>
                <c:pt idx="1601">
                  <c:v>37.685555555555553</c:v>
                </c:pt>
                <c:pt idx="1602">
                  <c:v>37.703333333333333</c:v>
                </c:pt>
                <c:pt idx="1603">
                  <c:v>37.713333333333331</c:v>
                </c:pt>
                <c:pt idx="1604">
                  <c:v>37.730833333333337</c:v>
                </c:pt>
                <c:pt idx="1605">
                  <c:v>37.74111111111111</c:v>
                </c:pt>
                <c:pt idx="1606">
                  <c:v>37.75888888888889</c:v>
                </c:pt>
                <c:pt idx="1607">
                  <c:v>37.768888888888888</c:v>
                </c:pt>
                <c:pt idx="1608">
                  <c:v>37.786666666666669</c:v>
                </c:pt>
                <c:pt idx="1609">
                  <c:v>37.796666666666667</c:v>
                </c:pt>
                <c:pt idx="1610">
                  <c:v>37.814444444444447</c:v>
                </c:pt>
                <c:pt idx="1611">
                  <c:v>37.824444444444445</c:v>
                </c:pt>
                <c:pt idx="1612">
                  <c:v>37.842222222222219</c:v>
                </c:pt>
                <c:pt idx="1613">
                  <c:v>37.852222222222224</c:v>
                </c:pt>
                <c:pt idx="1614">
                  <c:v>37.869999999999997</c:v>
                </c:pt>
                <c:pt idx="1615">
                  <c:v>37.880000000000003</c:v>
                </c:pt>
                <c:pt idx="1616">
                  <c:v>37.897777777777776</c:v>
                </c:pt>
                <c:pt idx="1617">
                  <c:v>37.907777777777781</c:v>
                </c:pt>
                <c:pt idx="1618">
                  <c:v>37.925555555555555</c:v>
                </c:pt>
                <c:pt idx="1619">
                  <c:v>37.935555555555553</c:v>
                </c:pt>
                <c:pt idx="1620">
                  <c:v>37.953333333333333</c:v>
                </c:pt>
                <c:pt idx="1621">
                  <c:v>37.963333333333331</c:v>
                </c:pt>
                <c:pt idx="1622">
                  <c:v>37.981111111111112</c:v>
                </c:pt>
                <c:pt idx="1623">
                  <c:v>37.99111111111111</c:v>
                </c:pt>
                <c:pt idx="1624">
                  <c:v>38.00888888888889</c:v>
                </c:pt>
                <c:pt idx="1625">
                  <c:v>38.022777777777776</c:v>
                </c:pt>
                <c:pt idx="1626">
                  <c:v>38.040555555555557</c:v>
                </c:pt>
                <c:pt idx="1627">
                  <c:v>38.050555555555555</c:v>
                </c:pt>
                <c:pt idx="1628">
                  <c:v>38.068333333333335</c:v>
                </c:pt>
                <c:pt idx="1629">
                  <c:v>38.078333333333333</c:v>
                </c:pt>
                <c:pt idx="1630">
                  <c:v>38.096111111111114</c:v>
                </c:pt>
                <c:pt idx="1631">
                  <c:v>38.106111111111112</c:v>
                </c:pt>
                <c:pt idx="1632">
                  <c:v>38.123888888888892</c:v>
                </c:pt>
                <c:pt idx="1633">
                  <c:v>38.13388888888889</c:v>
                </c:pt>
                <c:pt idx="1634">
                  <c:v>38.152500000000003</c:v>
                </c:pt>
                <c:pt idx="1635">
                  <c:v>38.161666666666669</c:v>
                </c:pt>
                <c:pt idx="1636">
                  <c:v>38.18</c:v>
                </c:pt>
                <c:pt idx="1637">
                  <c:v>38.189444444444447</c:v>
                </c:pt>
                <c:pt idx="1638">
                  <c:v>38.207222222222221</c:v>
                </c:pt>
                <c:pt idx="1639">
                  <c:v>38.217222222222219</c:v>
                </c:pt>
                <c:pt idx="1640">
                  <c:v>38.234999999999999</c:v>
                </c:pt>
                <c:pt idx="1641">
                  <c:v>38.244999999999997</c:v>
                </c:pt>
                <c:pt idx="1642">
                  <c:v>38.263055555555553</c:v>
                </c:pt>
                <c:pt idx="1643">
                  <c:v>38.272777777777776</c:v>
                </c:pt>
                <c:pt idx="1644">
                  <c:v>38.290833333333332</c:v>
                </c:pt>
                <c:pt idx="1645">
                  <c:v>38.300555555555555</c:v>
                </c:pt>
                <c:pt idx="1646">
                  <c:v>38.318333333333335</c:v>
                </c:pt>
                <c:pt idx="1647">
                  <c:v>38.328333333333333</c:v>
                </c:pt>
                <c:pt idx="1648">
                  <c:v>38.346111111111114</c:v>
                </c:pt>
                <c:pt idx="1649">
                  <c:v>38.356111111111112</c:v>
                </c:pt>
                <c:pt idx="1650">
                  <c:v>38.373888888888892</c:v>
                </c:pt>
                <c:pt idx="1651">
                  <c:v>38.38388888888889</c:v>
                </c:pt>
                <c:pt idx="1652">
                  <c:v>38.401666666666664</c:v>
                </c:pt>
                <c:pt idx="1653">
                  <c:v>38.411666666666669</c:v>
                </c:pt>
                <c:pt idx="1654">
                  <c:v>38.429444444444442</c:v>
                </c:pt>
                <c:pt idx="1655">
                  <c:v>38.439444444444447</c:v>
                </c:pt>
                <c:pt idx="1656">
                  <c:v>38.457222222222221</c:v>
                </c:pt>
                <c:pt idx="1657">
                  <c:v>38.467222222222219</c:v>
                </c:pt>
                <c:pt idx="1658">
                  <c:v>38.484999999999999</c:v>
                </c:pt>
                <c:pt idx="1659">
                  <c:v>38.494999999999997</c:v>
                </c:pt>
                <c:pt idx="1660">
                  <c:v>38.512777777777778</c:v>
                </c:pt>
                <c:pt idx="1661">
                  <c:v>38.522777777777776</c:v>
                </c:pt>
                <c:pt idx="1662">
                  <c:v>38.540555555555557</c:v>
                </c:pt>
                <c:pt idx="1663">
                  <c:v>38.550555555555555</c:v>
                </c:pt>
                <c:pt idx="1664">
                  <c:v>38.568333333333335</c:v>
                </c:pt>
                <c:pt idx="1665">
                  <c:v>38.578333333333333</c:v>
                </c:pt>
                <c:pt idx="1666">
                  <c:v>38.596111111111114</c:v>
                </c:pt>
                <c:pt idx="1667">
                  <c:v>38.606111111111112</c:v>
                </c:pt>
                <c:pt idx="1668">
                  <c:v>38.623888888888892</c:v>
                </c:pt>
                <c:pt idx="1669">
                  <c:v>38.63388888888889</c:v>
                </c:pt>
                <c:pt idx="1670">
                  <c:v>38.651666666666664</c:v>
                </c:pt>
                <c:pt idx="1671">
                  <c:v>38.661666666666669</c:v>
                </c:pt>
                <c:pt idx="1672">
                  <c:v>38.679444444444442</c:v>
                </c:pt>
                <c:pt idx="1673">
                  <c:v>38.689444444444447</c:v>
                </c:pt>
                <c:pt idx="1674">
                  <c:v>38.707222222222221</c:v>
                </c:pt>
                <c:pt idx="1675">
                  <c:v>38.717222222222219</c:v>
                </c:pt>
                <c:pt idx="1676">
                  <c:v>38.734999999999999</c:v>
                </c:pt>
                <c:pt idx="1677">
                  <c:v>38.744999999999997</c:v>
                </c:pt>
                <c:pt idx="1678">
                  <c:v>38.762777777777778</c:v>
                </c:pt>
                <c:pt idx="1679">
                  <c:v>38.772777777777776</c:v>
                </c:pt>
                <c:pt idx="1680">
                  <c:v>38.790555555555557</c:v>
                </c:pt>
                <c:pt idx="1681">
                  <c:v>38.800555555555555</c:v>
                </c:pt>
                <c:pt idx="1682">
                  <c:v>38.818333333333335</c:v>
                </c:pt>
                <c:pt idx="1683">
                  <c:v>38.828333333333333</c:v>
                </c:pt>
                <c:pt idx="1684">
                  <c:v>38.846111111111114</c:v>
                </c:pt>
                <c:pt idx="1685">
                  <c:v>38.856111111111112</c:v>
                </c:pt>
                <c:pt idx="1686">
                  <c:v>38.873888888888892</c:v>
                </c:pt>
                <c:pt idx="1687">
                  <c:v>38.88388888888889</c:v>
                </c:pt>
                <c:pt idx="1688">
                  <c:v>38.901666666666664</c:v>
                </c:pt>
                <c:pt idx="1689">
                  <c:v>38.911666666666669</c:v>
                </c:pt>
                <c:pt idx="1690">
                  <c:v>38.929444444444442</c:v>
                </c:pt>
                <c:pt idx="1691">
                  <c:v>38.939444444444447</c:v>
                </c:pt>
                <c:pt idx="1692">
                  <c:v>38.957222222222221</c:v>
                </c:pt>
                <c:pt idx="1693">
                  <c:v>38.967222222222219</c:v>
                </c:pt>
                <c:pt idx="1694">
                  <c:v>38.984999999999999</c:v>
                </c:pt>
                <c:pt idx="1695">
                  <c:v>38.994999999999997</c:v>
                </c:pt>
                <c:pt idx="1696">
                  <c:v>39.012777777777778</c:v>
                </c:pt>
                <c:pt idx="1697">
                  <c:v>39.022777777777776</c:v>
                </c:pt>
                <c:pt idx="1698">
                  <c:v>39.040555555555557</c:v>
                </c:pt>
                <c:pt idx="1699">
                  <c:v>39.050555555555555</c:v>
                </c:pt>
                <c:pt idx="1700">
                  <c:v>39.068333333333335</c:v>
                </c:pt>
                <c:pt idx="1701">
                  <c:v>39.078333333333333</c:v>
                </c:pt>
                <c:pt idx="1702">
                  <c:v>39.096111111111114</c:v>
                </c:pt>
                <c:pt idx="1703">
                  <c:v>39.106111111111112</c:v>
                </c:pt>
                <c:pt idx="1704">
                  <c:v>39.123888888888892</c:v>
                </c:pt>
                <c:pt idx="1705">
                  <c:v>39.13388888888889</c:v>
                </c:pt>
              </c:numCache>
            </c:numRef>
          </c:xVal>
          <c:yVal>
            <c:numRef>
              <c:f>Sheet1!$C$1:$C$1706</c:f>
              <c:numCache>
                <c:formatCode>General</c:formatCode>
                <c:ptCount val="1706"/>
                <c:pt idx="73">
                  <c:v>3.0050924000000001</c:v>
                </c:pt>
                <c:pt idx="74">
                  <c:v>2.9984457</c:v>
                </c:pt>
                <c:pt idx="75">
                  <c:v>2.9997403999999999</c:v>
                </c:pt>
                <c:pt idx="76">
                  <c:v>2.9900649000000001</c:v>
                </c:pt>
                <c:pt idx="77">
                  <c:v>2.9993696000000001</c:v>
                </c:pt>
                <c:pt idx="78">
                  <c:v>3.0012851</c:v>
                </c:pt>
                <c:pt idx="79">
                  <c:v>2.9840301999999999</c:v>
                </c:pt>
                <c:pt idx="80">
                  <c:v>3.0169845</c:v>
                </c:pt>
                <c:pt idx="81">
                  <c:v>3.0011546999999998</c:v>
                </c:pt>
                <c:pt idx="82">
                  <c:v>3.0029302000000002</c:v>
                </c:pt>
                <c:pt idx="83">
                  <c:v>2.9992937999999998</c:v>
                </c:pt>
                <c:pt idx="84">
                  <c:v>2.9972048</c:v>
                </c:pt>
                <c:pt idx="85">
                  <c:v>3.0001547</c:v>
                </c:pt>
                <c:pt idx="86">
                  <c:v>3.0197216999999998</c:v>
                </c:pt>
                <c:pt idx="87">
                  <c:v>2.9923731999999998</c:v>
                </c:pt>
                <c:pt idx="88">
                  <c:v>3.0185955</c:v>
                </c:pt>
                <c:pt idx="89">
                  <c:v>3.0010591</c:v>
                </c:pt>
                <c:pt idx="90">
                  <c:v>3.003695</c:v>
                </c:pt>
                <c:pt idx="91">
                  <c:v>3.0086031000000002</c:v>
                </c:pt>
                <c:pt idx="92">
                  <c:v>3.0093334</c:v>
                </c:pt>
                <c:pt idx="93">
                  <c:v>3.0018981</c:v>
                </c:pt>
                <c:pt idx="94">
                  <c:v>3.0032896999999998</c:v>
                </c:pt>
                <c:pt idx="95">
                  <c:v>2.9993408000000001</c:v>
                </c:pt>
                <c:pt idx="96">
                  <c:v>2.9873097</c:v>
                </c:pt>
                <c:pt idx="97">
                  <c:v>3.0051074</c:v>
                </c:pt>
                <c:pt idx="98">
                  <c:v>3.0026844000000001</c:v>
                </c:pt>
                <c:pt idx="99">
                  <c:v>3.0058137999999999</c:v>
                </c:pt>
                <c:pt idx="100">
                  <c:v>3.0017064000000002</c:v>
                </c:pt>
                <c:pt idx="101">
                  <c:v>2.9999530000000001</c:v>
                </c:pt>
                <c:pt idx="102">
                  <c:v>2.9817811999999999</c:v>
                </c:pt>
                <c:pt idx="103">
                  <c:v>3.0159535000000002</c:v>
                </c:pt>
                <c:pt idx="104">
                  <c:v>3.0020199000000001</c:v>
                </c:pt>
                <c:pt idx="105">
                  <c:v>2.9989672000000001</c:v>
                </c:pt>
                <c:pt idx="106">
                  <c:v>3.0200993999999999</c:v>
                </c:pt>
                <c:pt idx="107">
                  <c:v>3.0008721</c:v>
                </c:pt>
                <c:pt idx="108">
                  <c:v>3.001147</c:v>
                </c:pt>
                <c:pt idx="109">
                  <c:v>3.0012891000000002</c:v>
                </c:pt>
                <c:pt idx="110">
                  <c:v>3.0028481</c:v>
                </c:pt>
                <c:pt idx="111">
                  <c:v>3.0010656999999998</c:v>
                </c:pt>
                <c:pt idx="112">
                  <c:v>2.9997938</c:v>
                </c:pt>
                <c:pt idx="113">
                  <c:v>3.0032721000000002</c:v>
                </c:pt>
                <c:pt idx="114">
                  <c:v>3.0047841000000002</c:v>
                </c:pt>
                <c:pt idx="115">
                  <c:v>3.0029851999999999</c:v>
                </c:pt>
                <c:pt idx="116">
                  <c:v>3.0013676</c:v>
                </c:pt>
                <c:pt idx="117">
                  <c:v>2.9875207000000001</c:v>
                </c:pt>
                <c:pt idx="118">
                  <c:v>3.0029488</c:v>
                </c:pt>
                <c:pt idx="119">
                  <c:v>3.0010176</c:v>
                </c:pt>
                <c:pt idx="120">
                  <c:v>3.0164830999999999</c:v>
                </c:pt>
                <c:pt idx="121">
                  <c:v>3.0046091000000001</c:v>
                </c:pt>
                <c:pt idx="122">
                  <c:v>2.9814197999999998</c:v>
                </c:pt>
                <c:pt idx="123">
                  <c:v>3.0027955</c:v>
                </c:pt>
                <c:pt idx="124">
                  <c:v>3.0117121</c:v>
                </c:pt>
                <c:pt idx="125">
                  <c:v>3.0032032000000002</c:v>
                </c:pt>
                <c:pt idx="126">
                  <c:v>3.0062856999999998</c:v>
                </c:pt>
                <c:pt idx="127">
                  <c:v>3.0156746000000001</c:v>
                </c:pt>
                <c:pt idx="128">
                  <c:v>3.0000374000000001</c:v>
                </c:pt>
                <c:pt idx="129">
                  <c:v>2.9994310999999998</c:v>
                </c:pt>
                <c:pt idx="130">
                  <c:v>2.9968016</c:v>
                </c:pt>
                <c:pt idx="131">
                  <c:v>2.9970314999999998</c:v>
                </c:pt>
                <c:pt idx="132">
                  <c:v>3.0223558000000001</c:v>
                </c:pt>
                <c:pt idx="133">
                  <c:v>3.0046586999999998</c:v>
                </c:pt>
                <c:pt idx="134">
                  <c:v>2.9969342000000001</c:v>
                </c:pt>
                <c:pt idx="135">
                  <c:v>3.0005275999999999</c:v>
                </c:pt>
                <c:pt idx="136">
                  <c:v>2.9897876000000001</c:v>
                </c:pt>
                <c:pt idx="137">
                  <c:v>3.0012895999999998</c:v>
                </c:pt>
                <c:pt idx="138">
                  <c:v>2.9994569000000002</c:v>
                </c:pt>
                <c:pt idx="139">
                  <c:v>3.0028869999999999</c:v>
                </c:pt>
                <c:pt idx="140">
                  <c:v>3.0017046999999999</c:v>
                </c:pt>
                <c:pt idx="141">
                  <c:v>3.0111062999999998</c:v>
                </c:pt>
                <c:pt idx="142">
                  <c:v>2.9998827000000001</c:v>
                </c:pt>
                <c:pt idx="143">
                  <c:v>2.9995208</c:v>
                </c:pt>
                <c:pt idx="144">
                  <c:v>3.0023167000000002</c:v>
                </c:pt>
                <c:pt idx="145">
                  <c:v>3.0116456</c:v>
                </c:pt>
                <c:pt idx="146">
                  <c:v>3.0009427</c:v>
                </c:pt>
                <c:pt idx="147">
                  <c:v>3.0062563</c:v>
                </c:pt>
                <c:pt idx="148">
                  <c:v>3.0175497999999998</c:v>
                </c:pt>
                <c:pt idx="149">
                  <c:v>3.0023754</c:v>
                </c:pt>
                <c:pt idx="150">
                  <c:v>3.0189094999999999</c:v>
                </c:pt>
                <c:pt idx="151">
                  <c:v>3.0122806999999998</c:v>
                </c:pt>
                <c:pt idx="152">
                  <c:v>3.0207747999999999</c:v>
                </c:pt>
                <c:pt idx="153">
                  <c:v>2.9837479999999998</c:v>
                </c:pt>
                <c:pt idx="154">
                  <c:v>2.9990627999999999</c:v>
                </c:pt>
                <c:pt idx="155">
                  <c:v>3.0036589999999999</c:v>
                </c:pt>
                <c:pt idx="156">
                  <c:v>2.9998187999999999</c:v>
                </c:pt>
                <c:pt idx="157">
                  <c:v>3.0035763000000002</c:v>
                </c:pt>
                <c:pt idx="158">
                  <c:v>3.0008678</c:v>
                </c:pt>
                <c:pt idx="159">
                  <c:v>3.0126655000000002</c:v>
                </c:pt>
                <c:pt idx="160">
                  <c:v>3.0153506000000001</c:v>
                </c:pt>
                <c:pt idx="161">
                  <c:v>3.1522849000000002</c:v>
                </c:pt>
                <c:pt idx="162">
                  <c:v>3.0451025999999999</c:v>
                </c:pt>
                <c:pt idx="163">
                  <c:v>3.1778643</c:v>
                </c:pt>
                <c:pt idx="164">
                  <c:v>3.3490101999999999</c:v>
                </c:pt>
                <c:pt idx="165">
                  <c:v>3.4683780999999998</c:v>
                </c:pt>
                <c:pt idx="166">
                  <c:v>3.5903071999999998</c:v>
                </c:pt>
                <c:pt idx="167">
                  <c:v>3.729619</c:v>
                </c:pt>
                <c:pt idx="168">
                  <c:v>3.8826108000000001</c:v>
                </c:pt>
                <c:pt idx="169">
                  <c:v>3.9324653000000001</c:v>
                </c:pt>
                <c:pt idx="170">
                  <c:v>4.0985640999999999</c:v>
                </c:pt>
                <c:pt idx="171">
                  <c:v>4.2458792000000001</c:v>
                </c:pt>
                <c:pt idx="172">
                  <c:v>4.3519477999999996</c:v>
                </c:pt>
                <c:pt idx="173">
                  <c:v>4.4287596000000002</c:v>
                </c:pt>
                <c:pt idx="174">
                  <c:v>4.7044629999999996</c:v>
                </c:pt>
                <c:pt idx="175">
                  <c:v>4.9370389000000001</c:v>
                </c:pt>
                <c:pt idx="176">
                  <c:v>5.2070675</c:v>
                </c:pt>
                <c:pt idx="177">
                  <c:v>5.426806</c:v>
                </c:pt>
                <c:pt idx="178">
                  <c:v>5.7136697999999999</c:v>
                </c:pt>
                <c:pt idx="179">
                  <c:v>5.9439764000000004</c:v>
                </c:pt>
                <c:pt idx="180">
                  <c:v>6.2386656</c:v>
                </c:pt>
                <c:pt idx="181">
                  <c:v>6.4329777000000004</c:v>
                </c:pt>
                <c:pt idx="182">
                  <c:v>6.7068262000000001</c:v>
                </c:pt>
                <c:pt idx="183">
                  <c:v>6.9262370999999998</c:v>
                </c:pt>
                <c:pt idx="184">
                  <c:v>7.2373957999999998</c:v>
                </c:pt>
                <c:pt idx="185">
                  <c:v>7.4793000000000003</c:v>
                </c:pt>
                <c:pt idx="186">
                  <c:v>7.7115989000000003</c:v>
                </c:pt>
                <c:pt idx="187">
                  <c:v>7.9293575000000001</c:v>
                </c:pt>
                <c:pt idx="188">
                  <c:v>8.2192773999999993</c:v>
                </c:pt>
                <c:pt idx="189">
                  <c:v>8.4315557000000005</c:v>
                </c:pt>
                <c:pt idx="190">
                  <c:v>8.7066535999999992</c:v>
                </c:pt>
                <c:pt idx="191">
                  <c:v>8.9206714999999992</c:v>
                </c:pt>
                <c:pt idx="192">
                  <c:v>9.2081671000000007</c:v>
                </c:pt>
                <c:pt idx="193">
                  <c:v>9.4248914999999993</c:v>
                </c:pt>
                <c:pt idx="194">
                  <c:v>9.7272099999999995</c:v>
                </c:pt>
                <c:pt idx="195">
                  <c:v>9.9226761000000003</c:v>
                </c:pt>
                <c:pt idx="196">
                  <c:v>10.215033999999999</c:v>
                </c:pt>
                <c:pt idx="197">
                  <c:v>10.44308</c:v>
                </c:pt>
                <c:pt idx="198">
                  <c:v>10.708138</c:v>
                </c:pt>
                <c:pt idx="199">
                  <c:v>10.917177000000001</c:v>
                </c:pt>
                <c:pt idx="200">
                  <c:v>11.189156000000001</c:v>
                </c:pt>
                <c:pt idx="201">
                  <c:v>11.423571000000001</c:v>
                </c:pt>
                <c:pt idx="202">
                  <c:v>11.755991</c:v>
                </c:pt>
                <c:pt idx="203">
                  <c:v>11.917349</c:v>
                </c:pt>
                <c:pt idx="204">
                  <c:v>12.223528999999999</c:v>
                </c:pt>
                <c:pt idx="205">
                  <c:v>12.459187999999999</c:v>
                </c:pt>
                <c:pt idx="206">
                  <c:v>12.703094</c:v>
                </c:pt>
                <c:pt idx="207">
                  <c:v>12.907154999999999</c:v>
                </c:pt>
                <c:pt idx="208">
                  <c:v>13.223027999999999</c:v>
                </c:pt>
                <c:pt idx="209">
                  <c:v>13.429644</c:v>
                </c:pt>
                <c:pt idx="210">
                  <c:v>13.733370000000001</c:v>
                </c:pt>
                <c:pt idx="211">
                  <c:v>13.944831000000001</c:v>
                </c:pt>
                <c:pt idx="212">
                  <c:v>14.21646</c:v>
                </c:pt>
                <c:pt idx="213">
                  <c:v>14.431393999999999</c:v>
                </c:pt>
                <c:pt idx="214">
                  <c:v>14.704610000000001</c:v>
                </c:pt>
                <c:pt idx="215">
                  <c:v>14.968374000000001</c:v>
                </c:pt>
                <c:pt idx="216">
                  <c:v>15.023993000000001</c:v>
                </c:pt>
                <c:pt idx="217">
                  <c:v>15.007865000000001</c:v>
                </c:pt>
                <c:pt idx="218">
                  <c:v>14.986732</c:v>
                </c:pt>
                <c:pt idx="219">
                  <c:v>14.996772999999999</c:v>
                </c:pt>
                <c:pt idx="220">
                  <c:v>14.998855000000001</c:v>
                </c:pt>
                <c:pt idx="221">
                  <c:v>15.016826</c:v>
                </c:pt>
                <c:pt idx="222">
                  <c:v>14.999083000000001</c:v>
                </c:pt>
                <c:pt idx="223">
                  <c:v>14.975353</c:v>
                </c:pt>
                <c:pt idx="224">
                  <c:v>14.995485</c:v>
                </c:pt>
                <c:pt idx="225">
                  <c:v>15.027803</c:v>
                </c:pt>
                <c:pt idx="226">
                  <c:v>14.991066999999999</c:v>
                </c:pt>
                <c:pt idx="227">
                  <c:v>14.989969</c:v>
                </c:pt>
                <c:pt idx="228">
                  <c:v>14.994228</c:v>
                </c:pt>
                <c:pt idx="229">
                  <c:v>15.008737999999999</c:v>
                </c:pt>
                <c:pt idx="230">
                  <c:v>14.994332999999999</c:v>
                </c:pt>
                <c:pt idx="231">
                  <c:v>15.006824</c:v>
                </c:pt>
                <c:pt idx="232">
                  <c:v>15.019615999999999</c:v>
                </c:pt>
                <c:pt idx="233">
                  <c:v>15.011025</c:v>
                </c:pt>
                <c:pt idx="234">
                  <c:v>14.994571000000001</c:v>
                </c:pt>
                <c:pt idx="235">
                  <c:v>14.999597</c:v>
                </c:pt>
                <c:pt idx="236">
                  <c:v>15.002986</c:v>
                </c:pt>
                <c:pt idx="237">
                  <c:v>15.009354999999999</c:v>
                </c:pt>
                <c:pt idx="238">
                  <c:v>15.009176</c:v>
                </c:pt>
                <c:pt idx="239">
                  <c:v>14.997928</c:v>
                </c:pt>
                <c:pt idx="240">
                  <c:v>15.005245</c:v>
                </c:pt>
                <c:pt idx="241">
                  <c:v>15.020003000000001</c:v>
                </c:pt>
                <c:pt idx="242">
                  <c:v>14.996266</c:v>
                </c:pt>
                <c:pt idx="243">
                  <c:v>14.988414000000001</c:v>
                </c:pt>
                <c:pt idx="244">
                  <c:v>14.997037000000001</c:v>
                </c:pt>
                <c:pt idx="245">
                  <c:v>14.993178</c:v>
                </c:pt>
                <c:pt idx="246">
                  <c:v>15.0123</c:v>
                </c:pt>
                <c:pt idx="247">
                  <c:v>14.994267000000001</c:v>
                </c:pt>
                <c:pt idx="248">
                  <c:v>15.013674</c:v>
                </c:pt>
                <c:pt idx="249">
                  <c:v>15.001227999999999</c:v>
                </c:pt>
                <c:pt idx="250">
                  <c:v>14.993048</c:v>
                </c:pt>
                <c:pt idx="251">
                  <c:v>15.022788</c:v>
                </c:pt>
                <c:pt idx="252">
                  <c:v>14.776331000000001</c:v>
                </c:pt>
                <c:pt idx="253">
                  <c:v>14.589294000000001</c:v>
                </c:pt>
                <c:pt idx="254">
                  <c:v>14.288335999999999</c:v>
                </c:pt>
                <c:pt idx="255">
                  <c:v>14.090384999999999</c:v>
                </c:pt>
                <c:pt idx="256">
                  <c:v>13.783295000000001</c:v>
                </c:pt>
                <c:pt idx="257">
                  <c:v>13.592325000000001</c:v>
                </c:pt>
                <c:pt idx="258">
                  <c:v>13.271203</c:v>
                </c:pt>
                <c:pt idx="259">
                  <c:v>13.060840000000001</c:v>
                </c:pt>
                <c:pt idx="260">
                  <c:v>12.789427999999999</c:v>
                </c:pt>
                <c:pt idx="261">
                  <c:v>12.51787</c:v>
                </c:pt>
                <c:pt idx="262">
                  <c:v>12.289669</c:v>
                </c:pt>
                <c:pt idx="263">
                  <c:v>12.088767000000001</c:v>
                </c:pt>
                <c:pt idx="264">
                  <c:v>11.680555999999999</c:v>
                </c:pt>
                <c:pt idx="265">
                  <c:v>11.591324</c:v>
                </c:pt>
                <c:pt idx="266">
                  <c:v>11.292395000000001</c:v>
                </c:pt>
                <c:pt idx="267">
                  <c:v>11.055334999999999</c:v>
                </c:pt>
                <c:pt idx="268">
                  <c:v>10.796768</c:v>
                </c:pt>
                <c:pt idx="269">
                  <c:v>10.581647999999999</c:v>
                </c:pt>
                <c:pt idx="270">
                  <c:v>10.300653000000001</c:v>
                </c:pt>
                <c:pt idx="271">
                  <c:v>10.094512</c:v>
                </c:pt>
                <c:pt idx="272">
                  <c:v>9.7792090999999992</c:v>
                </c:pt>
                <c:pt idx="273">
                  <c:v>9.5653334000000001</c:v>
                </c:pt>
                <c:pt idx="274">
                  <c:v>9.2937346000000005</c:v>
                </c:pt>
                <c:pt idx="275">
                  <c:v>9.0594062999999991</c:v>
                </c:pt>
                <c:pt idx="276">
                  <c:v>8.7777785999999995</c:v>
                </c:pt>
                <c:pt idx="277">
                  <c:v>8.5724382000000006</c:v>
                </c:pt>
                <c:pt idx="278">
                  <c:v>8.2980566000000007</c:v>
                </c:pt>
                <c:pt idx="279">
                  <c:v>8.0969896000000006</c:v>
                </c:pt>
                <c:pt idx="280">
                  <c:v>7.7851385999999998</c:v>
                </c:pt>
                <c:pt idx="281">
                  <c:v>7.5570425999999999</c:v>
                </c:pt>
                <c:pt idx="282">
                  <c:v>7.2712789000000004</c:v>
                </c:pt>
                <c:pt idx="283">
                  <c:v>7.0848826999999996</c:v>
                </c:pt>
                <c:pt idx="284">
                  <c:v>6.8021250000000002</c:v>
                </c:pt>
                <c:pt idx="285">
                  <c:v>6.5495647999999997</c:v>
                </c:pt>
                <c:pt idx="286">
                  <c:v>6.4865250999999997</c:v>
                </c:pt>
                <c:pt idx="287">
                  <c:v>6.4927200999999997</c:v>
                </c:pt>
                <c:pt idx="288">
                  <c:v>6.5448297999999996</c:v>
                </c:pt>
                <c:pt idx="289">
                  <c:v>6.4666300000000003</c:v>
                </c:pt>
                <c:pt idx="290">
                  <c:v>6.4869022000000003</c:v>
                </c:pt>
                <c:pt idx="291">
                  <c:v>6.5091314000000002</c:v>
                </c:pt>
                <c:pt idx="292">
                  <c:v>6.5185475000000004</c:v>
                </c:pt>
                <c:pt idx="293">
                  <c:v>6.5168505000000003</c:v>
                </c:pt>
                <c:pt idx="294">
                  <c:v>6.5179305000000003</c:v>
                </c:pt>
                <c:pt idx="295">
                  <c:v>6.4946814000000002</c:v>
                </c:pt>
                <c:pt idx="296">
                  <c:v>6.5085325000000003</c:v>
                </c:pt>
                <c:pt idx="297">
                  <c:v>6.4875959999999999</c:v>
                </c:pt>
                <c:pt idx="298">
                  <c:v>6.4837975999999999</c:v>
                </c:pt>
                <c:pt idx="299">
                  <c:v>6.4956098000000004</c:v>
                </c:pt>
                <c:pt idx="300">
                  <c:v>6.5162854000000001</c:v>
                </c:pt>
                <c:pt idx="301">
                  <c:v>6.5054559999999997</c:v>
                </c:pt>
                <c:pt idx="302">
                  <c:v>6.4967569999999997</c:v>
                </c:pt>
                <c:pt idx="303">
                  <c:v>6.5053257999999996</c:v>
                </c:pt>
                <c:pt idx="304">
                  <c:v>6.5443387</c:v>
                </c:pt>
                <c:pt idx="305">
                  <c:v>6.5015669000000003</c:v>
                </c:pt>
                <c:pt idx="306">
                  <c:v>6.5092511000000002</c:v>
                </c:pt>
                <c:pt idx="307">
                  <c:v>6.5027337000000003</c:v>
                </c:pt>
                <c:pt idx="308">
                  <c:v>6.4942646000000002</c:v>
                </c:pt>
                <c:pt idx="309">
                  <c:v>6.4432945000000004</c:v>
                </c:pt>
                <c:pt idx="310">
                  <c:v>6.5027533000000002</c:v>
                </c:pt>
                <c:pt idx="311">
                  <c:v>6.5026225999999996</c:v>
                </c:pt>
                <c:pt idx="312">
                  <c:v>6.5075659999999997</c:v>
                </c:pt>
                <c:pt idx="313">
                  <c:v>6.5199986000000001</c:v>
                </c:pt>
                <c:pt idx="314">
                  <c:v>6.5088290999999998</c:v>
                </c:pt>
                <c:pt idx="315">
                  <c:v>6.5022134999999999</c:v>
                </c:pt>
                <c:pt idx="316">
                  <c:v>6.4956063999999998</c:v>
                </c:pt>
                <c:pt idx="317">
                  <c:v>6.4729856999999997</c:v>
                </c:pt>
                <c:pt idx="318">
                  <c:v>6.4846706000000003</c:v>
                </c:pt>
                <c:pt idx="319">
                  <c:v>6.5015497</c:v>
                </c:pt>
                <c:pt idx="320">
                  <c:v>6.5007253</c:v>
                </c:pt>
                <c:pt idx="321">
                  <c:v>6.5049771999999999</c:v>
                </c:pt>
                <c:pt idx="322">
                  <c:v>6.6962194000000004</c:v>
                </c:pt>
                <c:pt idx="323">
                  <c:v>6.9001970000000004</c:v>
                </c:pt>
                <c:pt idx="324">
                  <c:v>7.1999674000000002</c:v>
                </c:pt>
                <c:pt idx="325">
                  <c:v>7.4072547000000002</c:v>
                </c:pt>
                <c:pt idx="326">
                  <c:v>7.7182474000000001</c:v>
                </c:pt>
                <c:pt idx="327">
                  <c:v>7.9291501000000002</c:v>
                </c:pt>
                <c:pt idx="328">
                  <c:v>8.2415942999999992</c:v>
                </c:pt>
                <c:pt idx="329">
                  <c:v>8.4088612000000005</c:v>
                </c:pt>
                <c:pt idx="330">
                  <c:v>8.7002649000000005</c:v>
                </c:pt>
                <c:pt idx="331">
                  <c:v>8.9147195999999997</c:v>
                </c:pt>
                <c:pt idx="332">
                  <c:v>9.2155638</c:v>
                </c:pt>
                <c:pt idx="333">
                  <c:v>9.4179934999999997</c:v>
                </c:pt>
                <c:pt idx="334">
                  <c:v>9.7157040000000006</c:v>
                </c:pt>
                <c:pt idx="335">
                  <c:v>9.9421882999999998</c:v>
                </c:pt>
                <c:pt idx="336">
                  <c:v>10.196536999999999</c:v>
                </c:pt>
                <c:pt idx="337">
                  <c:v>10.403530999999999</c:v>
                </c:pt>
                <c:pt idx="338">
                  <c:v>10.698969</c:v>
                </c:pt>
                <c:pt idx="339">
                  <c:v>10.941748</c:v>
                </c:pt>
                <c:pt idx="340">
                  <c:v>11.186382</c:v>
                </c:pt>
                <c:pt idx="341">
                  <c:v>11.407366</c:v>
                </c:pt>
                <c:pt idx="342">
                  <c:v>11.748034000000001</c:v>
                </c:pt>
                <c:pt idx="343">
                  <c:v>11.921173</c:v>
                </c:pt>
                <c:pt idx="344">
                  <c:v>12.228427999999999</c:v>
                </c:pt>
                <c:pt idx="345">
                  <c:v>12.438718</c:v>
                </c:pt>
                <c:pt idx="346">
                  <c:v>12.771691000000001</c:v>
                </c:pt>
                <c:pt idx="347">
                  <c:v>12.899858999999999</c:v>
                </c:pt>
                <c:pt idx="348">
                  <c:v>13.222643</c:v>
                </c:pt>
                <c:pt idx="349">
                  <c:v>13.510819</c:v>
                </c:pt>
                <c:pt idx="350">
                  <c:v>13.698988</c:v>
                </c:pt>
                <c:pt idx="351">
                  <c:v>13.923055</c:v>
                </c:pt>
                <c:pt idx="352">
                  <c:v>14.211900999999999</c:v>
                </c:pt>
                <c:pt idx="353">
                  <c:v>14.452963</c:v>
                </c:pt>
                <c:pt idx="354">
                  <c:v>14.697959000000001</c:v>
                </c:pt>
                <c:pt idx="355">
                  <c:v>14.89922</c:v>
                </c:pt>
                <c:pt idx="356">
                  <c:v>15.004682000000001</c:v>
                </c:pt>
                <c:pt idx="357">
                  <c:v>15.013989</c:v>
                </c:pt>
                <c:pt idx="358">
                  <c:v>14.981361</c:v>
                </c:pt>
                <c:pt idx="359">
                  <c:v>14.990243</c:v>
                </c:pt>
                <c:pt idx="360">
                  <c:v>15.000665</c:v>
                </c:pt>
                <c:pt idx="361">
                  <c:v>15.0025</c:v>
                </c:pt>
                <c:pt idx="362">
                  <c:v>15.005036</c:v>
                </c:pt>
                <c:pt idx="363">
                  <c:v>14.997419000000001</c:v>
                </c:pt>
                <c:pt idx="364">
                  <c:v>14.997446999999999</c:v>
                </c:pt>
                <c:pt idx="365">
                  <c:v>15.007477</c:v>
                </c:pt>
                <c:pt idx="366">
                  <c:v>15.003984000000001</c:v>
                </c:pt>
                <c:pt idx="367" formatCode="0.00">
                  <c:v>15.012281</c:v>
                </c:pt>
                <c:pt idx="368" formatCode="0.00">
                  <c:v>15.008019000000001</c:v>
                </c:pt>
                <c:pt idx="369" formatCode="0.00">
                  <c:v>14.980352999999999</c:v>
                </c:pt>
                <c:pt idx="370" formatCode="0.00">
                  <c:v>15.006857</c:v>
                </c:pt>
                <c:pt idx="371" formatCode="0.00">
                  <c:v>14.991837</c:v>
                </c:pt>
                <c:pt idx="372" formatCode="0.00">
                  <c:v>14.999677</c:v>
                </c:pt>
                <c:pt idx="373" formatCode="0.00">
                  <c:v>14.988906999999999</c:v>
                </c:pt>
                <c:pt idx="374" formatCode="0.00">
                  <c:v>14.998430000000001</c:v>
                </c:pt>
                <c:pt idx="375" formatCode="0.00">
                  <c:v>15.013432999999999</c:v>
                </c:pt>
                <c:pt idx="376" formatCode="0.00">
                  <c:v>14.984399</c:v>
                </c:pt>
                <c:pt idx="377" formatCode="0.00">
                  <c:v>15.002439000000001</c:v>
                </c:pt>
                <c:pt idx="378" formatCode="0.00">
                  <c:v>15.017058</c:v>
                </c:pt>
                <c:pt idx="379" formatCode="0.00">
                  <c:v>15.014685999999999</c:v>
                </c:pt>
                <c:pt idx="380" formatCode="0.00">
                  <c:v>15.002295</c:v>
                </c:pt>
                <c:pt idx="381" formatCode="0.00">
                  <c:v>14.995680999999999</c:v>
                </c:pt>
                <c:pt idx="382" formatCode="0.00">
                  <c:v>15.020041000000001</c:v>
                </c:pt>
                <c:pt idx="383" formatCode="0.00">
                  <c:v>14.999434000000001</c:v>
                </c:pt>
                <c:pt idx="384" formatCode="0.00">
                  <c:v>14.996988999999999</c:v>
                </c:pt>
                <c:pt idx="385" formatCode="0.00">
                  <c:v>15.009277000000001</c:v>
                </c:pt>
                <c:pt idx="386" formatCode="0.00">
                  <c:v>15.036315</c:v>
                </c:pt>
                <c:pt idx="387" formatCode="0.00">
                  <c:v>15.012684999999999</c:v>
                </c:pt>
                <c:pt idx="388" formatCode="0.00">
                  <c:v>15.012821000000001</c:v>
                </c:pt>
                <c:pt idx="389" formatCode="0.00">
                  <c:v>14.999563</c:v>
                </c:pt>
                <c:pt idx="390" formatCode="0.00">
                  <c:v>14.990644</c:v>
                </c:pt>
                <c:pt idx="391" formatCode="0.00">
                  <c:v>14.994384999999999</c:v>
                </c:pt>
                <c:pt idx="392" formatCode="0.00">
                  <c:v>14.799060000000001</c:v>
                </c:pt>
                <c:pt idx="393" formatCode="0.00">
                  <c:v>14.592266</c:v>
                </c:pt>
                <c:pt idx="394" formatCode="0.00">
                  <c:v>14.284613</c:v>
                </c:pt>
                <c:pt idx="395" formatCode="0.00">
                  <c:v>14.065678</c:v>
                </c:pt>
                <c:pt idx="396" formatCode="0.00">
                  <c:v>13.825352000000001</c:v>
                </c:pt>
                <c:pt idx="397" formatCode="0.00">
                  <c:v>13.568828</c:v>
                </c:pt>
                <c:pt idx="398" formatCode="0.00">
                  <c:v>13.33497</c:v>
                </c:pt>
                <c:pt idx="399" formatCode="0.00">
                  <c:v>13.080454</c:v>
                </c:pt>
                <c:pt idx="400" formatCode="0.00">
                  <c:v>12.787641000000001</c:v>
                </c:pt>
                <c:pt idx="401" formatCode="0.00">
                  <c:v>12.536633</c:v>
                </c:pt>
                <c:pt idx="402" formatCode="0.00">
                  <c:v>12.292635000000001</c:v>
                </c:pt>
                <c:pt idx="403" formatCode="0.00">
                  <c:v>12.081160000000001</c:v>
                </c:pt>
                <c:pt idx="404" formatCode="0.00">
                  <c:v>11.794495</c:v>
                </c:pt>
                <c:pt idx="405" formatCode="0.00">
                  <c:v>11.574386000000001</c:v>
                </c:pt>
                <c:pt idx="406" formatCode="0.00">
                  <c:v>11.282923</c:v>
                </c:pt>
                <c:pt idx="407" formatCode="0.00">
                  <c:v>11.099997999999999</c:v>
                </c:pt>
                <c:pt idx="408" formatCode="0.00">
                  <c:v>10.793718999999999</c:v>
                </c:pt>
                <c:pt idx="409" formatCode="0.00">
                  <c:v>10.59582</c:v>
                </c:pt>
                <c:pt idx="410" formatCode="0.00">
                  <c:v>10.302965</c:v>
                </c:pt>
                <c:pt idx="411" formatCode="0.00">
                  <c:v>10.046765000000001</c:v>
                </c:pt>
                <c:pt idx="412" formatCode="0.00">
                  <c:v>9.7675953</c:v>
                </c:pt>
                <c:pt idx="413" formatCode="0.00">
                  <c:v>9.5749148999999996</c:v>
                </c:pt>
                <c:pt idx="414" formatCode="0.00">
                  <c:v>9.2361182999999993</c:v>
                </c:pt>
                <c:pt idx="415" formatCode="0.00">
                  <c:v>9.0609912999999995</c:v>
                </c:pt>
                <c:pt idx="416" formatCode="0.00">
                  <c:v>8.8046064000000008</c:v>
                </c:pt>
                <c:pt idx="417" formatCode="0.00">
                  <c:v>8.5124159000000006</c:v>
                </c:pt>
                <c:pt idx="418" formatCode="0.00">
                  <c:v>8.2992133999999993</c:v>
                </c:pt>
                <c:pt idx="419" formatCode="0.00">
                  <c:v>8.1013202999999994</c:v>
                </c:pt>
                <c:pt idx="420" formatCode="0.00">
                  <c:v>7.7891655000000002</c:v>
                </c:pt>
                <c:pt idx="421" formatCode="0.00">
                  <c:v>7.5394677999999997</c:v>
                </c:pt>
                <c:pt idx="422" formatCode="0.00">
                  <c:v>7.2899016999999997</c:v>
                </c:pt>
                <c:pt idx="423" formatCode="0.00">
                  <c:v>7.1130570999999998</c:v>
                </c:pt>
                <c:pt idx="424" formatCode="0.00">
                  <c:v>6.7860899000000003</c:v>
                </c:pt>
                <c:pt idx="425" formatCode="0.00">
                  <c:v>6.5596918999999998</c:v>
                </c:pt>
                <c:pt idx="426" formatCode="0.00">
                  <c:v>6.4973973999999997</c:v>
                </c:pt>
                <c:pt idx="427" formatCode="0.00">
                  <c:v>6.5043129999999998</c:v>
                </c:pt>
                <c:pt idx="428" formatCode="0.00">
                  <c:v>6.5128345000000003</c:v>
                </c:pt>
                <c:pt idx="429" formatCode="0.00">
                  <c:v>6.5116940000000003</c:v>
                </c:pt>
                <c:pt idx="430" formatCode="0.00">
                  <c:v>6.4964522999999996</c:v>
                </c:pt>
                <c:pt idx="431" formatCode="0.00">
                  <c:v>6.4933614999999998</c:v>
                </c:pt>
                <c:pt idx="432" formatCode="0.00">
                  <c:v>6.5068659999999996</c:v>
                </c:pt>
                <c:pt idx="433" formatCode="0.00">
                  <c:v>6.5010675999999998</c:v>
                </c:pt>
                <c:pt idx="434" formatCode="0.00">
                  <c:v>6.485322</c:v>
                </c:pt>
                <c:pt idx="435" formatCode="0.00">
                  <c:v>6.4525174999999999</c:v>
                </c:pt>
                <c:pt idx="436" formatCode="0.00">
                  <c:v>6.4798083000000002</c:v>
                </c:pt>
                <c:pt idx="437" formatCode="0.00">
                  <c:v>6.5194564000000002</c:v>
                </c:pt>
                <c:pt idx="438" formatCode="0.00">
                  <c:v>6.5039148000000004</c:v>
                </c:pt>
                <c:pt idx="439" formatCode="0.00">
                  <c:v>6.4958558000000002</c:v>
                </c:pt>
                <c:pt idx="440" formatCode="0.00">
                  <c:v>6.5185522999999996</c:v>
                </c:pt>
                <c:pt idx="441" formatCode="0.00">
                  <c:v>6.5230055</c:v>
                </c:pt>
                <c:pt idx="442" formatCode="0.00">
                  <c:v>6.5154709999999998</c:v>
                </c:pt>
                <c:pt idx="443" formatCode="0.00">
                  <c:v>6.5038548</c:v>
                </c:pt>
                <c:pt idx="444" formatCode="0.00">
                  <c:v>6.4932575000000003</c:v>
                </c:pt>
                <c:pt idx="445" formatCode="0.00">
                  <c:v>6.4989290000000004</c:v>
                </c:pt>
                <c:pt idx="446" formatCode="0.00">
                  <c:v>6.5272145000000004</c:v>
                </c:pt>
                <c:pt idx="447" formatCode="0.00">
                  <c:v>6.4941120000000003</c:v>
                </c:pt>
                <c:pt idx="448" formatCode="0.00">
                  <c:v>6.4937719999999999</c:v>
                </c:pt>
                <c:pt idx="449" formatCode="0.00">
                  <c:v>6.4791302999999996</c:v>
                </c:pt>
                <c:pt idx="450" formatCode="0.00">
                  <c:v>6.4679060000000002</c:v>
                </c:pt>
                <c:pt idx="451" formatCode="0.00">
                  <c:v>6.4875302000000001</c:v>
                </c:pt>
                <c:pt idx="452" formatCode="0.00">
                  <c:v>6.4996548000000001</c:v>
                </c:pt>
                <c:pt idx="453" formatCode="0.00">
                  <c:v>6.5171618000000002</c:v>
                </c:pt>
                <c:pt idx="454" formatCode="0.00">
                  <c:v>6.5091042999999997</c:v>
                </c:pt>
                <c:pt idx="455" formatCode="0.00">
                  <c:v>6.5184221000000004</c:v>
                </c:pt>
                <c:pt idx="456" formatCode="0.00">
                  <c:v>6.4686937000000002</c:v>
                </c:pt>
                <c:pt idx="457" formatCode="0.00">
                  <c:v>6.4980039999999999</c:v>
                </c:pt>
                <c:pt idx="458" formatCode="0.00">
                  <c:v>6.5416546000000002</c:v>
                </c:pt>
                <c:pt idx="459" formatCode="0.00">
                  <c:v>6.4806556999999998</c:v>
                </c:pt>
                <c:pt idx="460" formatCode="0.00">
                  <c:v>1.2506552</c:v>
                </c:pt>
                <c:pt idx="461" formatCode="0.00">
                  <c:v>1.0385956000000001</c:v>
                </c:pt>
                <c:pt idx="462" formatCode="0.00">
                  <c:v>1.0127573999999999</c:v>
                </c:pt>
                <c:pt idx="463" formatCode="0.00">
                  <c:v>1.0258198999999999</c:v>
                </c:pt>
                <c:pt idx="464" formatCode="0.00">
                  <c:v>1.7973077</c:v>
                </c:pt>
                <c:pt idx="465" formatCode="0.00">
                  <c:v>2.6737099</c:v>
                </c:pt>
                <c:pt idx="466" formatCode="0.00">
                  <c:v>3.7972025999999999</c:v>
                </c:pt>
                <c:pt idx="467" formatCode="0.00">
                  <c:v>4.6474770999999997</c:v>
                </c:pt>
                <c:pt idx="468" formatCode="0.00">
                  <c:v>5.8105960000000003</c:v>
                </c:pt>
                <c:pt idx="469" formatCode="0.00">
                  <c:v>6.6534003999999998</c:v>
                </c:pt>
                <c:pt idx="470" formatCode="0.00">
                  <c:v>7.7990545999999998</c:v>
                </c:pt>
                <c:pt idx="471" formatCode="0.00">
                  <c:v>8.6454687000000003</c:v>
                </c:pt>
                <c:pt idx="472" formatCode="0.00">
                  <c:v>9.8023690999999999</c:v>
                </c:pt>
                <c:pt idx="473" formatCode="0.00">
                  <c:v>10.026888</c:v>
                </c:pt>
                <c:pt idx="474" formatCode="0.00">
                  <c:v>10.039771999999999</c:v>
                </c:pt>
                <c:pt idx="475" formatCode="0.00">
                  <c:v>10.016036</c:v>
                </c:pt>
                <c:pt idx="476" formatCode="0.00">
                  <c:v>10.031953</c:v>
                </c:pt>
                <c:pt idx="477" formatCode="0.00">
                  <c:v>10.031737</c:v>
                </c:pt>
                <c:pt idx="478" formatCode="0.00">
                  <c:v>10.038118000000001</c:v>
                </c:pt>
                <c:pt idx="479" formatCode="0.00">
                  <c:v>10.023459000000001</c:v>
                </c:pt>
                <c:pt idx="480" formatCode="0.00">
                  <c:v>10.053099</c:v>
                </c:pt>
                <c:pt idx="481" formatCode="0.00">
                  <c:v>10.040525000000001</c:v>
                </c:pt>
                <c:pt idx="482" formatCode="0.00">
                  <c:v>10.04838</c:v>
                </c:pt>
                <c:pt idx="483" formatCode="0.00">
                  <c:v>10.034941999999999</c:v>
                </c:pt>
                <c:pt idx="484" formatCode="0.00">
                  <c:v>10.039633</c:v>
                </c:pt>
                <c:pt idx="485" formatCode="0.00">
                  <c:v>10.041810999999999</c:v>
                </c:pt>
                <c:pt idx="486" formatCode="0.00">
                  <c:v>10.038592</c:v>
                </c:pt>
                <c:pt idx="487" formatCode="0.00">
                  <c:v>10.043635999999999</c:v>
                </c:pt>
                <c:pt idx="488" formatCode="0.00">
                  <c:v>10.038691999999999</c:v>
                </c:pt>
                <c:pt idx="489" formatCode="0.00">
                  <c:v>10.041282000000001</c:v>
                </c:pt>
                <c:pt idx="490" formatCode="0.00">
                  <c:v>10.042120000000001</c:v>
                </c:pt>
                <c:pt idx="491" formatCode="0.00">
                  <c:v>9.4137774000000007</c:v>
                </c:pt>
                <c:pt idx="492" formatCode="0.00">
                  <c:v>8.3027543999999995</c:v>
                </c:pt>
                <c:pt idx="493" formatCode="0.00">
                  <c:v>7.4169326</c:v>
                </c:pt>
                <c:pt idx="494" formatCode="0.00">
                  <c:v>6.2931870999999999</c:v>
                </c:pt>
                <c:pt idx="495" formatCode="0.00">
                  <c:v>5.4089831999999998</c:v>
                </c:pt>
                <c:pt idx="496" formatCode="0.00">
                  <c:v>4.3215227000000001</c:v>
                </c:pt>
                <c:pt idx="497" formatCode="0.00">
                  <c:v>3.4300039</c:v>
                </c:pt>
                <c:pt idx="498" formatCode="0.00">
                  <c:v>2.2611824999999999</c:v>
                </c:pt>
                <c:pt idx="499" formatCode="0.00">
                  <c:v>1.4038689</c:v>
                </c:pt>
                <c:pt idx="500" formatCode="0.00">
                  <c:v>1.0317544999999999</c:v>
                </c:pt>
                <c:pt idx="501" formatCode="0.00">
                  <c:v>1.0320081999999999</c:v>
                </c:pt>
                <c:pt idx="502" formatCode="0.00">
                  <c:v>1.0318086</c:v>
                </c:pt>
                <c:pt idx="503" formatCode="0.00">
                  <c:v>1.0260697999999999</c:v>
                </c:pt>
                <c:pt idx="504" formatCode="0.00">
                  <c:v>1.0373737000000001</c:v>
                </c:pt>
                <c:pt idx="505" formatCode="0.00">
                  <c:v>1.0279758000000001</c:v>
                </c:pt>
                <c:pt idx="506" formatCode="0.00">
                  <c:v>1.0336894999999999</c:v>
                </c:pt>
                <c:pt idx="507" formatCode="0.00">
                  <c:v>1.0275626</c:v>
                </c:pt>
                <c:pt idx="508" formatCode="0.00">
                  <c:v>1.0249282</c:v>
                </c:pt>
                <c:pt idx="509" formatCode="0.00">
                  <c:v>1.0249368999999999</c:v>
                </c:pt>
                <c:pt idx="510" formatCode="0.00">
                  <c:v>1.0223545999999999</c:v>
                </c:pt>
                <c:pt idx="511" formatCode="0.00">
                  <c:v>1.0109360000000001</c:v>
                </c:pt>
                <c:pt idx="512" formatCode="0.00">
                  <c:v>1.0225842999999999</c:v>
                </c:pt>
                <c:pt idx="513" formatCode="0.00">
                  <c:v>1.0140711</c:v>
                </c:pt>
                <c:pt idx="514" formatCode="0.00">
                  <c:v>1.0259467</c:v>
                </c:pt>
                <c:pt idx="515" formatCode="0.00">
                  <c:v>1.0215557</c:v>
                </c:pt>
                <c:pt idx="516" formatCode="0.00">
                  <c:v>1.0256320999999999</c:v>
                </c:pt>
                <c:pt idx="517" formatCode="0.00">
                  <c:v>1.0160663000000001</c:v>
                </c:pt>
                <c:pt idx="518" formatCode="0.00">
                  <c:v>1.8014668</c:v>
                </c:pt>
                <c:pt idx="519" formatCode="0.00">
                  <c:v>2.6553871999999998</c:v>
                </c:pt>
                <c:pt idx="520" formatCode="0.00">
                  <c:v>3.8096353999999999</c:v>
                </c:pt>
                <c:pt idx="521" formatCode="0.00">
                  <c:v>4.6512351000000001</c:v>
                </c:pt>
                <c:pt idx="522" formatCode="0.00">
                  <c:v>5.7992368000000001</c:v>
                </c:pt>
                <c:pt idx="523" formatCode="0.00">
                  <c:v>6.6562910000000004</c:v>
                </c:pt>
                <c:pt idx="524" formatCode="0.00">
                  <c:v>7.7962708000000003</c:v>
                </c:pt>
                <c:pt idx="525" formatCode="0.00">
                  <c:v>8.6557540999999993</c:v>
                </c:pt>
                <c:pt idx="526" formatCode="0.00">
                  <c:v>9.7981987000000004</c:v>
                </c:pt>
                <c:pt idx="527" formatCode="0.00">
                  <c:v>10.031399</c:v>
                </c:pt>
                <c:pt idx="528" formatCode="0.00">
                  <c:v>10.028129</c:v>
                </c:pt>
                <c:pt idx="529" formatCode="0.00">
                  <c:v>10.032909999999999</c:v>
                </c:pt>
                <c:pt idx="530" formatCode="0.00">
                  <c:v>10.028423999999999</c:v>
                </c:pt>
                <c:pt idx="531" formatCode="0.00">
                  <c:v>10.050029</c:v>
                </c:pt>
                <c:pt idx="532" formatCode="0.00">
                  <c:v>10.034416999999999</c:v>
                </c:pt>
                <c:pt idx="533" formatCode="0.00">
                  <c:v>10.042824</c:v>
                </c:pt>
                <c:pt idx="534" formatCode="0.00">
                  <c:v>10.041356</c:v>
                </c:pt>
                <c:pt idx="535" formatCode="0.00">
                  <c:v>10.033251999999999</c:v>
                </c:pt>
                <c:pt idx="536" formatCode="0.00">
                  <c:v>10.054703</c:v>
                </c:pt>
                <c:pt idx="537" formatCode="0.00">
                  <c:v>10.035456</c:v>
                </c:pt>
                <c:pt idx="538" formatCode="0.00">
                  <c:v>10.037198</c:v>
                </c:pt>
                <c:pt idx="539" formatCode="0.00">
                  <c:v>10.037874</c:v>
                </c:pt>
                <c:pt idx="540" formatCode="0.00">
                  <c:v>10.039085</c:v>
                </c:pt>
                <c:pt idx="541" formatCode="0.00">
                  <c:v>10.042589</c:v>
                </c:pt>
                <c:pt idx="542" formatCode="0.00">
                  <c:v>10.048367000000001</c:v>
                </c:pt>
                <c:pt idx="543" formatCode="0.00">
                  <c:v>10.057377000000001</c:v>
                </c:pt>
                <c:pt idx="544" formatCode="0.00">
                  <c:v>10.045321</c:v>
                </c:pt>
                <c:pt idx="545" formatCode="0.00">
                  <c:v>9.4070721000000006</c:v>
                </c:pt>
                <c:pt idx="546" formatCode="0.00">
                  <c:v>8.2528172000000009</c:v>
                </c:pt>
                <c:pt idx="547" formatCode="0.00">
                  <c:v>7.3977613</c:v>
                </c:pt>
                <c:pt idx="548" formatCode="0.00">
                  <c:v>6.2566275999999998</c:v>
                </c:pt>
                <c:pt idx="549" formatCode="0.00">
                  <c:v>5.4252824999999998</c:v>
                </c:pt>
                <c:pt idx="550" formatCode="0.00">
                  <c:v>4.2547579000000004</c:v>
                </c:pt>
                <c:pt idx="551" formatCode="0.00">
                  <c:v>3.4082677000000001</c:v>
                </c:pt>
                <c:pt idx="552" formatCode="0.00">
                  <c:v>3.0222316</c:v>
                </c:pt>
                <c:pt idx="553" formatCode="0.00">
                  <c:v>3.0231203999999998</c:v>
                </c:pt>
                <c:pt idx="554" formatCode="0.00">
                  <c:v>3.0376439</c:v>
                </c:pt>
                <c:pt idx="555" formatCode="0.00">
                  <c:v>3.0455378999999998</c:v>
                </c:pt>
                <c:pt idx="556" formatCode="0.00">
                  <c:v>3.0226571999999998</c:v>
                </c:pt>
                <c:pt idx="557" formatCode="0.00">
                  <c:v>3.0365934000000001</c:v>
                </c:pt>
                <c:pt idx="558" formatCode="0.00">
                  <c:v>3.0262983000000001</c:v>
                </c:pt>
                <c:pt idx="559" formatCode="0.00">
                  <c:v>3.0303330000000002</c:v>
                </c:pt>
                <c:pt idx="560" formatCode="0.00">
                  <c:v>3.0234721000000002</c:v>
                </c:pt>
                <c:pt idx="561" formatCode="0.00">
                  <c:v>3.0294278000000001</c:v>
                </c:pt>
                <c:pt idx="562" formatCode="0.00">
                  <c:v>3.0350622999999999</c:v>
                </c:pt>
                <c:pt idx="563" formatCode="0.00">
                  <c:v>3.0341249000000001</c:v>
                </c:pt>
                <c:pt idx="564" formatCode="0.00">
                  <c:v>3.0155694</c:v>
                </c:pt>
                <c:pt idx="565" formatCode="0.00">
                  <c:v>3.0319362000000001</c:v>
                </c:pt>
                <c:pt idx="566" formatCode="0.00">
                  <c:v>3.0304635000000002</c:v>
                </c:pt>
                <c:pt idx="567" formatCode="0.00">
                  <c:v>3.0166949999999999</c:v>
                </c:pt>
                <c:pt idx="568" formatCode="0.00">
                  <c:v>3.0520901999999999</c:v>
                </c:pt>
                <c:pt idx="569" formatCode="0.00">
                  <c:v>3.0195145999999999</c:v>
                </c:pt>
                <c:pt idx="570" formatCode="0.00">
                  <c:v>3.0308435</c:v>
                </c:pt>
                <c:pt idx="571" formatCode="0.00">
                  <c:v>3.0351295</c:v>
                </c:pt>
                <c:pt idx="572" formatCode="0.00">
                  <c:v>3.0437346000000001</c:v>
                </c:pt>
                <c:pt idx="573" formatCode="0.00">
                  <c:v>3.0410469</c:v>
                </c:pt>
                <c:pt idx="574" formatCode="0.00">
                  <c:v>3.0364301</c:v>
                </c:pt>
                <c:pt idx="575" formatCode="0.00">
                  <c:v>3.0442505</c:v>
                </c:pt>
                <c:pt idx="576" formatCode="0.00">
                  <c:v>3.0300479</c:v>
                </c:pt>
                <c:pt idx="577" formatCode="0.00">
                  <c:v>3.0148847000000001</c:v>
                </c:pt>
                <c:pt idx="578" formatCode="0.00">
                  <c:v>3.0119324000000001</c:v>
                </c:pt>
                <c:pt idx="579" formatCode="0.00">
                  <c:v>3.0276255999999999</c:v>
                </c:pt>
                <c:pt idx="580" formatCode="0.00">
                  <c:v>3.0387374999999999</c:v>
                </c:pt>
                <c:pt idx="581" formatCode="0.00">
                  <c:v>3.0285137</c:v>
                </c:pt>
                <c:pt idx="582" formatCode="0.00">
                  <c:v>3.0132390999999998</c:v>
                </c:pt>
                <c:pt idx="583" formatCode="0.00">
                  <c:v>3.0259664000000002</c:v>
                </c:pt>
                <c:pt idx="584" formatCode="0.00">
                  <c:v>3.0256178</c:v>
                </c:pt>
                <c:pt idx="585" formatCode="0.00">
                  <c:v>3.0378997000000001</c:v>
                </c:pt>
                <c:pt idx="586" formatCode="0.00">
                  <c:v>3.0281136000000002</c:v>
                </c:pt>
                <c:pt idx="587" formatCode="0.00">
                  <c:v>3.0263810000000002</c:v>
                </c:pt>
                <c:pt idx="588" formatCode="0.00">
                  <c:v>3.0308383000000001</c:v>
                </c:pt>
                <c:pt idx="589" formatCode="0.00">
                  <c:v>3.0128129000000001</c:v>
                </c:pt>
                <c:pt idx="590" formatCode="0.00">
                  <c:v>3.0339467999999998</c:v>
                </c:pt>
                <c:pt idx="591" formatCode="0.00">
                  <c:v>3.0409293000000002</c:v>
                </c:pt>
                <c:pt idx="592" formatCode="0.00">
                  <c:v>3.0124507</c:v>
                </c:pt>
                <c:pt idx="593" formatCode="0.00">
                  <c:v>3.0234416</c:v>
                </c:pt>
                <c:pt idx="594" formatCode="0.00">
                  <c:v>3.0081650999999998</c:v>
                </c:pt>
                <c:pt idx="595" formatCode="0.00">
                  <c:v>3.0266956999999999</c:v>
                </c:pt>
                <c:pt idx="596" formatCode="0.00">
                  <c:v>3.0306525</c:v>
                </c:pt>
                <c:pt idx="597" formatCode="0.00">
                  <c:v>3.0443484999999999</c:v>
                </c:pt>
                <c:pt idx="598" formatCode="0.00">
                  <c:v>3.0274372000000001</c:v>
                </c:pt>
                <c:pt idx="599" formatCode="0.00">
                  <c:v>3.0416582000000001</c:v>
                </c:pt>
                <c:pt idx="600" formatCode="0.00">
                  <c:v>3.0381450999999999</c:v>
                </c:pt>
                <c:pt idx="601" formatCode="0.00">
                  <c:v>3.0173070000000002</c:v>
                </c:pt>
                <c:pt idx="602" formatCode="0.00">
                  <c:v>3.0278580000000002</c:v>
                </c:pt>
                <c:pt idx="603" formatCode="0.00">
                  <c:v>3.0141499</c:v>
                </c:pt>
                <c:pt idx="604" formatCode="0.00">
                  <c:v>3.0180004</c:v>
                </c:pt>
                <c:pt idx="605" formatCode="0.00">
                  <c:v>3.0270082999999999</c:v>
                </c:pt>
                <c:pt idx="606" formatCode="0.00">
                  <c:v>3.0293671999999998</c:v>
                </c:pt>
                <c:pt idx="607" formatCode="0.00">
                  <c:v>3.0269756000000001</c:v>
                </c:pt>
                <c:pt idx="608" formatCode="0.00">
                  <c:v>3.0396793</c:v>
                </c:pt>
                <c:pt idx="609" formatCode="0.00">
                  <c:v>3.023679</c:v>
                </c:pt>
                <c:pt idx="610" formatCode="0.00">
                  <c:v>3.0245597000000002</c:v>
                </c:pt>
                <c:pt idx="611" formatCode="0.00">
                  <c:v>3.0269723000000002</c:v>
                </c:pt>
                <c:pt idx="612" formatCode="0.00">
                  <c:v>3.0368816999999999</c:v>
                </c:pt>
                <c:pt idx="613" formatCode="0.00">
                  <c:v>3.0279020999999999</c:v>
                </c:pt>
                <c:pt idx="614" formatCode="0.00">
                  <c:v>3.0353572</c:v>
                </c:pt>
                <c:pt idx="615" formatCode="0.00">
                  <c:v>3.0198128</c:v>
                </c:pt>
                <c:pt idx="616" formatCode="0.00">
                  <c:v>3.0263889000000002</c:v>
                </c:pt>
                <c:pt idx="617" formatCode="0.00">
                  <c:v>3.0149601000000001</c:v>
                </c:pt>
                <c:pt idx="618" formatCode="0.00">
                  <c:v>3.0274062000000002</c:v>
                </c:pt>
                <c:pt idx="619" formatCode="0.00">
                  <c:v>3.0140547999999998</c:v>
                </c:pt>
                <c:pt idx="620" formatCode="0.00">
                  <c:v>3.0287172999999998</c:v>
                </c:pt>
                <c:pt idx="621" formatCode="0.00">
                  <c:v>3.02935</c:v>
                </c:pt>
                <c:pt idx="622" formatCode="0.00">
                  <c:v>3.0220748999999998</c:v>
                </c:pt>
                <c:pt idx="623" formatCode="0.00">
                  <c:v>3.0261005999999999</c:v>
                </c:pt>
                <c:pt idx="624" formatCode="0.00">
                  <c:v>3.0313857</c:v>
                </c:pt>
                <c:pt idx="625" formatCode="0.00">
                  <c:v>3.0334588999999998</c:v>
                </c:pt>
                <c:pt idx="626" formatCode="0.00">
                  <c:v>3.0371895000000002</c:v>
                </c:pt>
                <c:pt idx="627" formatCode="0.00">
                  <c:v>3.0310739999999998</c:v>
                </c:pt>
                <c:pt idx="628" formatCode="0.00">
                  <c:v>3.0286293</c:v>
                </c:pt>
                <c:pt idx="629" formatCode="0.00">
                  <c:v>3.0306809000000001</c:v>
                </c:pt>
                <c:pt idx="630" formatCode="0.00">
                  <c:v>3.0353743999999998</c:v>
                </c:pt>
                <c:pt idx="631" formatCode="0.00">
                  <c:v>3.0339656000000002</c:v>
                </c:pt>
                <c:pt idx="632" formatCode="0.00">
                  <c:v>3.0443699</c:v>
                </c:pt>
                <c:pt idx="633" formatCode="0.00">
                  <c:v>3.0171947000000001</c:v>
                </c:pt>
                <c:pt idx="634" formatCode="0.00">
                  <c:v>3.0535866999999999</c:v>
                </c:pt>
                <c:pt idx="635" formatCode="0.00">
                  <c:v>3.0362146000000001</c:v>
                </c:pt>
                <c:pt idx="636" formatCode="0.00">
                  <c:v>3.0298948000000001</c:v>
                </c:pt>
                <c:pt idx="637" formatCode="0.00">
                  <c:v>3.0277335999999999</c:v>
                </c:pt>
                <c:pt idx="638" formatCode="0.00">
                  <c:v>3.0284200000000001</c:v>
                </c:pt>
                <c:pt idx="639" formatCode="0.00">
                  <c:v>3.0314956</c:v>
                </c:pt>
                <c:pt idx="640" formatCode="0.00">
                  <c:v>3.0274576999999998</c:v>
                </c:pt>
                <c:pt idx="641" formatCode="0.00">
                  <c:v>3.0353582000000001</c:v>
                </c:pt>
                <c:pt idx="642" formatCode="0.00">
                  <c:v>3.0257580000000002</c:v>
                </c:pt>
                <c:pt idx="643" formatCode="0.00">
                  <c:v>3.0289090000000001</c:v>
                </c:pt>
                <c:pt idx="644" formatCode="0.00">
                  <c:v>3.0284026000000002</c:v>
                </c:pt>
                <c:pt idx="645" formatCode="0.00">
                  <c:v>3.0306201000000001</c:v>
                </c:pt>
                <c:pt idx="646" formatCode="0.00">
                  <c:v>3.0300851</c:v>
                </c:pt>
                <c:pt idx="647" formatCode="0.00">
                  <c:v>3.0301076999999998</c:v>
                </c:pt>
                <c:pt idx="648" formatCode="0.00">
                  <c:v>3.0469522000000002</c:v>
                </c:pt>
                <c:pt idx="649" formatCode="0.00">
                  <c:v>3.0340552000000001</c:v>
                </c:pt>
                <c:pt idx="650" formatCode="0.00">
                  <c:v>3.0302687000000001</c:v>
                </c:pt>
                <c:pt idx="651" formatCode="0.00">
                  <c:v>3.0222197</c:v>
                </c:pt>
                <c:pt idx="652" formatCode="0.00">
                  <c:v>3.0131321</c:v>
                </c:pt>
                <c:pt idx="653" formatCode="0.00">
                  <c:v>3.0254161000000002</c:v>
                </c:pt>
                <c:pt idx="654" formatCode="0.00">
                  <c:v>3.0243598999999999</c:v>
                </c:pt>
                <c:pt idx="655" formatCode="0.00">
                  <c:v>3.0226259</c:v>
                </c:pt>
                <c:pt idx="656" formatCode="0.00">
                  <c:v>3.0233762</c:v>
                </c:pt>
                <c:pt idx="657" formatCode="0.00">
                  <c:v>3.0234616000000001</c:v>
                </c:pt>
                <c:pt idx="658" formatCode="0.00">
                  <c:v>3.0287495</c:v>
                </c:pt>
                <c:pt idx="659" formatCode="0.00">
                  <c:v>3.0362680000000002</c:v>
                </c:pt>
                <c:pt idx="660" formatCode="0.00">
                  <c:v>3.0337591000000002</c:v>
                </c:pt>
                <c:pt idx="661" formatCode="0.00">
                  <c:v>3.0166732999999999</c:v>
                </c:pt>
                <c:pt idx="662" formatCode="0.00">
                  <c:v>3.0292124999999999</c:v>
                </c:pt>
                <c:pt idx="663" formatCode="0.00">
                  <c:v>3.0310809999999999</c:v>
                </c:pt>
                <c:pt idx="664" formatCode="0.00">
                  <c:v>3.0351479000000001</c:v>
                </c:pt>
                <c:pt idx="665" formatCode="0.00">
                  <c:v>3.0289440000000001</c:v>
                </c:pt>
                <c:pt idx="666" formatCode="0.00">
                  <c:v>3.0459730999999999</c:v>
                </c:pt>
                <c:pt idx="667" formatCode="0.00">
                  <c:v>3.0284122999999998</c:v>
                </c:pt>
                <c:pt idx="668" formatCode="0.00">
                  <c:v>3.0260665000000002</c:v>
                </c:pt>
                <c:pt idx="669" formatCode="0.00">
                  <c:v>3.0145914999999999</c:v>
                </c:pt>
                <c:pt idx="670" formatCode="0.00">
                  <c:v>3.0172645999999999</c:v>
                </c:pt>
                <c:pt idx="671" formatCode="0.00">
                  <c:v>3.0344422</c:v>
                </c:pt>
                <c:pt idx="672" formatCode="0.00">
                  <c:v>3.0259778000000002</c:v>
                </c:pt>
                <c:pt idx="673" formatCode="0.00">
                  <c:v>3.0283169999999999</c:v>
                </c:pt>
                <c:pt idx="674" formatCode="0.00">
                  <c:v>3.0289258999999999</c:v>
                </c:pt>
                <c:pt idx="675" formatCode="0.00">
                  <c:v>3.0330572</c:v>
                </c:pt>
                <c:pt idx="676" formatCode="0.00">
                  <c:v>3.0445631</c:v>
                </c:pt>
                <c:pt idx="677" formatCode="0.00">
                  <c:v>3.0276557999999998</c:v>
                </c:pt>
                <c:pt idx="678" formatCode="0.00">
                  <c:v>3.0288248000000002</c:v>
                </c:pt>
                <c:pt idx="679" formatCode="0.00">
                  <c:v>3.0414772000000001</c:v>
                </c:pt>
                <c:pt idx="680" formatCode="0.00">
                  <c:v>3.0265643999999998</c:v>
                </c:pt>
                <c:pt idx="681" formatCode="0.00">
                  <c:v>3.0176324999999999</c:v>
                </c:pt>
                <c:pt idx="682" formatCode="0.00">
                  <c:v>3.0326108999999999</c:v>
                </c:pt>
                <c:pt idx="683" formatCode="0.00">
                  <c:v>3.0160198</c:v>
                </c:pt>
                <c:pt idx="684" formatCode="0.00">
                  <c:v>3.0286989000000002</c:v>
                </c:pt>
                <c:pt idx="685" formatCode="0.00">
                  <c:v>3.0395422000000001</c:v>
                </c:pt>
                <c:pt idx="686" formatCode="0.00">
                  <c:v>3.0156307</c:v>
                </c:pt>
                <c:pt idx="687" formatCode="0.00">
                  <c:v>3.0337044999999998</c:v>
                </c:pt>
                <c:pt idx="688" formatCode="0.00">
                  <c:v>3.0288786999999999</c:v>
                </c:pt>
                <c:pt idx="689" formatCode="0.00">
                  <c:v>3.0372626999999999</c:v>
                </c:pt>
                <c:pt idx="690" formatCode="0.00">
                  <c:v>3.0330088000000002</c:v>
                </c:pt>
                <c:pt idx="691" formatCode="0.00">
                  <c:v>3.0376050000000001</c:v>
                </c:pt>
                <c:pt idx="692" formatCode="0.00">
                  <c:v>3.0339079</c:v>
                </c:pt>
                <c:pt idx="693" formatCode="0.00">
                  <c:v>3.0301825999999998</c:v>
                </c:pt>
                <c:pt idx="694" formatCode="0.00">
                  <c:v>3.0348877999999999</c:v>
                </c:pt>
                <c:pt idx="695" formatCode="0.00">
                  <c:v>3.0296015999999999</c:v>
                </c:pt>
                <c:pt idx="696" formatCode="0.00">
                  <c:v>3.0320466000000001</c:v>
                </c:pt>
                <c:pt idx="697" formatCode="0.00">
                  <c:v>3.0375785999999998</c:v>
                </c:pt>
                <c:pt idx="698" formatCode="0.00">
                  <c:v>3.0457032000000002</c:v>
                </c:pt>
                <c:pt idx="699" formatCode="0.00">
                  <c:v>3.0248895</c:v>
                </c:pt>
                <c:pt idx="700" formatCode="0.00">
                  <c:v>3.0319121</c:v>
                </c:pt>
                <c:pt idx="701" formatCode="0.00">
                  <c:v>3.0220444</c:v>
                </c:pt>
                <c:pt idx="702" formatCode="0.00">
                  <c:v>3.0302098000000002</c:v>
                </c:pt>
                <c:pt idx="703" formatCode="0.00">
                  <c:v>3.0318000000000001</c:v>
                </c:pt>
                <c:pt idx="704" formatCode="0.00">
                  <c:v>3.0170696000000001</c:v>
                </c:pt>
                <c:pt idx="705" formatCode="0.00">
                  <c:v>3.0300169000000001</c:v>
                </c:pt>
                <c:pt idx="706" formatCode="0.00">
                  <c:v>3.029855</c:v>
                </c:pt>
                <c:pt idx="707" formatCode="0.00">
                  <c:v>3.0421792999999999</c:v>
                </c:pt>
                <c:pt idx="708" formatCode="0.00">
                  <c:v>3.0354709999999998</c:v>
                </c:pt>
                <c:pt idx="709" formatCode="0.00">
                  <c:v>3.0311593999999999</c:v>
                </c:pt>
                <c:pt idx="710" formatCode="0.00">
                  <c:v>3.0157514000000001</c:v>
                </c:pt>
                <c:pt idx="711" formatCode="0.00">
                  <c:v>3.0339448</c:v>
                </c:pt>
                <c:pt idx="712" formatCode="0.00">
                  <c:v>3.0308761999999998</c:v>
                </c:pt>
                <c:pt idx="713" formatCode="0.00">
                  <c:v>3.0346782000000001</c:v>
                </c:pt>
                <c:pt idx="714" formatCode="0.00">
                  <c:v>3.0393116</c:v>
                </c:pt>
                <c:pt idx="715" formatCode="0.00">
                  <c:v>3.0417638</c:v>
                </c:pt>
                <c:pt idx="716" formatCode="0.00">
                  <c:v>3.0304747000000001</c:v>
                </c:pt>
                <c:pt idx="717" formatCode="0.00">
                  <c:v>3.0397747000000002</c:v>
                </c:pt>
                <c:pt idx="718" formatCode="0.00">
                  <c:v>3.0332455999999999</c:v>
                </c:pt>
                <c:pt idx="719" formatCode="0.00">
                  <c:v>3.0315715999999999</c:v>
                </c:pt>
                <c:pt idx="720" formatCode="0.00">
                  <c:v>3.0334197999999999</c:v>
                </c:pt>
                <c:pt idx="721" formatCode="0.00">
                  <c:v>3.0298734</c:v>
                </c:pt>
                <c:pt idx="722" formatCode="0.00">
                  <c:v>3.0200640999999999</c:v>
                </c:pt>
                <c:pt idx="723" formatCode="0.00">
                  <c:v>3.0304739000000001</c:v>
                </c:pt>
                <c:pt idx="724" formatCode="0.00">
                  <c:v>3.0532917999999998</c:v>
                </c:pt>
                <c:pt idx="725" formatCode="0.00">
                  <c:v>3.0370463999999999</c:v>
                </c:pt>
                <c:pt idx="726" formatCode="0.00">
                  <c:v>3.0360322000000002</c:v>
                </c:pt>
                <c:pt idx="727" formatCode="0.00">
                  <c:v>3.0409391000000001</c:v>
                </c:pt>
                <c:pt idx="728" formatCode="0.00">
                  <c:v>3.0313511000000002</c:v>
                </c:pt>
                <c:pt idx="729" formatCode="0.00">
                  <c:v>3.0448439</c:v>
                </c:pt>
                <c:pt idx="730" formatCode="0.00">
                  <c:v>3.0240996</c:v>
                </c:pt>
                <c:pt idx="731" formatCode="0.00">
                  <c:v>3.0366312999999998</c:v>
                </c:pt>
                <c:pt idx="732" formatCode="0.00">
                  <c:v>3.0347683000000001</c:v>
                </c:pt>
                <c:pt idx="733" formatCode="0.00">
                  <c:v>3.0314138000000002</c:v>
                </c:pt>
                <c:pt idx="734" formatCode="0.00">
                  <c:v>3.0212306999999998</c:v>
                </c:pt>
                <c:pt idx="735" formatCode="0.00">
                  <c:v>3.0373684999999999</c:v>
                </c:pt>
                <c:pt idx="736" formatCode="0.00">
                  <c:v>3.0349792999999998</c:v>
                </c:pt>
                <c:pt idx="737" formatCode="0.00">
                  <c:v>3.0194820999999998</c:v>
                </c:pt>
                <c:pt idx="738" formatCode="0.00">
                  <c:v>3.031209</c:v>
                </c:pt>
                <c:pt idx="739" formatCode="0.00">
                  <c:v>3.0352961999999999</c:v>
                </c:pt>
                <c:pt idx="740" formatCode="0.00">
                  <c:v>3.0345575999999999</c:v>
                </c:pt>
                <c:pt idx="741" formatCode="0.00">
                  <c:v>3.0364745000000002</c:v>
                </c:pt>
                <c:pt idx="742" formatCode="0.00">
                  <c:v>3.0387268000000001</c:v>
                </c:pt>
                <c:pt idx="743" formatCode="0.00">
                  <c:v>3.0473840000000001</c:v>
                </c:pt>
                <c:pt idx="744" formatCode="0.00">
                  <c:v>3.0364363000000001</c:v>
                </c:pt>
                <c:pt idx="745" formatCode="0.00">
                  <c:v>3.0475990999999998</c:v>
                </c:pt>
                <c:pt idx="746" formatCode="0.00">
                  <c:v>3.0347556999999998</c:v>
                </c:pt>
                <c:pt idx="747" formatCode="0.00">
                  <c:v>3.0344001999999999</c:v>
                </c:pt>
                <c:pt idx="748" formatCode="0.00">
                  <c:v>3.0204802000000002</c:v>
                </c:pt>
                <c:pt idx="749" formatCode="0.00">
                  <c:v>3.0355780000000001</c:v>
                </c:pt>
                <c:pt idx="750" formatCode="0.00">
                  <c:v>3.0535622</c:v>
                </c:pt>
                <c:pt idx="751" formatCode="0.00">
                  <c:v>3.0340297000000001</c:v>
                </c:pt>
                <c:pt idx="752" formatCode="0.00">
                  <c:v>3.0435772000000001</c:v>
                </c:pt>
                <c:pt idx="753" formatCode="0.00">
                  <c:v>3.0187395000000001</c:v>
                </c:pt>
                <c:pt idx="754" formatCode="0.00">
                  <c:v>3.0222399000000002</c:v>
                </c:pt>
                <c:pt idx="755" formatCode="0.00">
                  <c:v>3.0287945000000001</c:v>
                </c:pt>
                <c:pt idx="756" formatCode="0.00">
                  <c:v>3.0359294000000001</c:v>
                </c:pt>
                <c:pt idx="757" formatCode="0.00">
                  <c:v>3.0289921999999998</c:v>
                </c:pt>
                <c:pt idx="758" formatCode="0.00">
                  <c:v>3.0402045000000002</c:v>
                </c:pt>
                <c:pt idx="759" formatCode="0.00">
                  <c:v>3.0199356000000002</c:v>
                </c:pt>
                <c:pt idx="760" formatCode="0.00">
                  <c:v>3.0319524000000002</c:v>
                </c:pt>
                <c:pt idx="761" formatCode="0.00">
                  <c:v>3.0326654999999998</c:v>
                </c:pt>
                <c:pt idx="762" formatCode="0.00">
                  <c:v>3.0346446</c:v>
                </c:pt>
                <c:pt idx="763" formatCode="0.00">
                  <c:v>3.0335866999999999</c:v>
                </c:pt>
                <c:pt idx="764" formatCode="0.00">
                  <c:v>3.0292062999999998</c:v>
                </c:pt>
                <c:pt idx="765" formatCode="0.00">
                  <c:v>3.0428872</c:v>
                </c:pt>
                <c:pt idx="766" formatCode="0.00">
                  <c:v>3.0474459999999999</c:v>
                </c:pt>
                <c:pt idx="767" formatCode="0.00">
                  <c:v>3.0370238000000001</c:v>
                </c:pt>
                <c:pt idx="768" formatCode="0.00">
                  <c:v>3.033941</c:v>
                </c:pt>
                <c:pt idx="769" formatCode="0.00">
                  <c:v>3.0224582999999998</c:v>
                </c:pt>
                <c:pt idx="770" formatCode="0.00">
                  <c:v>3.054605</c:v>
                </c:pt>
                <c:pt idx="771" formatCode="0.00">
                  <c:v>3.0487468</c:v>
                </c:pt>
                <c:pt idx="772" formatCode="0.00">
                  <c:v>3.0336337000000002</c:v>
                </c:pt>
                <c:pt idx="773" formatCode="0.00">
                  <c:v>3.0384395</c:v>
                </c:pt>
                <c:pt idx="774" formatCode="0.00">
                  <c:v>3.0340330999999998</c:v>
                </c:pt>
                <c:pt idx="775" formatCode="0.00">
                  <c:v>3.0337779999999999</c:v>
                </c:pt>
                <c:pt idx="776" formatCode="0.00">
                  <c:v>3.0377462</c:v>
                </c:pt>
                <c:pt idx="777" formatCode="0.00">
                  <c:v>3.0352356</c:v>
                </c:pt>
                <c:pt idx="778" formatCode="0.00">
                  <c:v>3.0343391999999998</c:v>
                </c:pt>
                <c:pt idx="779" formatCode="0.00">
                  <c:v>3.0293941000000002</c:v>
                </c:pt>
                <c:pt idx="780" formatCode="0.00">
                  <c:v>3.0311336999999998</c:v>
                </c:pt>
                <c:pt idx="781" formatCode="0.00">
                  <c:v>3.0464177000000001</c:v>
                </c:pt>
                <c:pt idx="782" formatCode="0.00">
                  <c:v>3.0327286999999998</c:v>
                </c:pt>
                <c:pt idx="783" formatCode="0.00">
                  <c:v>3.0298327999999999</c:v>
                </c:pt>
                <c:pt idx="784" formatCode="0.00">
                  <c:v>3.0330132999999999</c:v>
                </c:pt>
                <c:pt idx="785" formatCode="0.00">
                  <c:v>3.0419282999999999</c:v>
                </c:pt>
                <c:pt idx="786" formatCode="0.00">
                  <c:v>3.0369315000000001</c:v>
                </c:pt>
                <c:pt idx="787" formatCode="0.00">
                  <c:v>3.0356833999999999</c:v>
                </c:pt>
                <c:pt idx="788" formatCode="0.00">
                  <c:v>3.0474882000000001</c:v>
                </c:pt>
                <c:pt idx="789" formatCode="0.00">
                  <c:v>3.0338229999999999</c:v>
                </c:pt>
                <c:pt idx="790" formatCode="0.00">
                  <c:v>3.0290210000000002</c:v>
                </c:pt>
                <c:pt idx="791" formatCode="0.00">
                  <c:v>3.0278285</c:v>
                </c:pt>
                <c:pt idx="792" formatCode="0.00">
                  <c:v>3.0367711000000002</c:v>
                </c:pt>
                <c:pt idx="793" formatCode="0.00">
                  <c:v>3.0371804</c:v>
                </c:pt>
                <c:pt idx="794" formatCode="0.00">
                  <c:v>3.0515823000000002</c:v>
                </c:pt>
                <c:pt idx="795" formatCode="0.00">
                  <c:v>3.0516884000000002</c:v>
                </c:pt>
                <c:pt idx="796" formatCode="0.00">
                  <c:v>3.0296655000000001</c:v>
                </c:pt>
                <c:pt idx="797" formatCode="0.00">
                  <c:v>3.0372791000000001</c:v>
                </c:pt>
                <c:pt idx="798" formatCode="0.00">
                  <c:v>3.0317023000000001</c:v>
                </c:pt>
                <c:pt idx="799" formatCode="0.00">
                  <c:v>3.0405734</c:v>
                </c:pt>
                <c:pt idx="800" formatCode="0.00">
                  <c:v>3.0360383999999998</c:v>
                </c:pt>
                <c:pt idx="801" formatCode="0.00">
                  <c:v>3.0270063999999999</c:v>
                </c:pt>
                <c:pt idx="802" formatCode="0.00">
                  <c:v>3.0374053000000001</c:v>
                </c:pt>
                <c:pt idx="803" formatCode="0.00">
                  <c:v>3.0285286999999999</c:v>
                </c:pt>
                <c:pt idx="804" formatCode="0.00">
                  <c:v>3.0370708</c:v>
                </c:pt>
                <c:pt idx="805" formatCode="0.00">
                  <c:v>3.0323764999999998</c:v>
                </c:pt>
                <c:pt idx="806" formatCode="0.00">
                  <c:v>3.0327503999999998</c:v>
                </c:pt>
                <c:pt idx="807" formatCode="0.00">
                  <c:v>3.0389135</c:v>
                </c:pt>
                <c:pt idx="808" formatCode="0.00">
                  <c:v>3.0290623000000001</c:v>
                </c:pt>
                <c:pt idx="809" formatCode="0.00">
                  <c:v>3.0353050000000001</c:v>
                </c:pt>
                <c:pt idx="810" formatCode="0.00">
                  <c:v>3.0333706999999999</c:v>
                </c:pt>
                <c:pt idx="811" formatCode="0.00">
                  <c:v>3.0332762999999998</c:v>
                </c:pt>
                <c:pt idx="812" formatCode="0.00">
                  <c:v>3.0368697999999998</c:v>
                </c:pt>
                <c:pt idx="813" formatCode="0.00">
                  <c:v>3.0373366000000002</c:v>
                </c:pt>
                <c:pt idx="814" formatCode="0.00">
                  <c:v>3.0380465999999999</c:v>
                </c:pt>
                <c:pt idx="815" formatCode="0.00">
                  <c:v>3.0519416000000001</c:v>
                </c:pt>
                <c:pt idx="816" formatCode="0.00">
                  <c:v>3.0378560999999999</c:v>
                </c:pt>
                <c:pt idx="817" formatCode="0.00">
                  <c:v>3.0396396999999999</c:v>
                </c:pt>
                <c:pt idx="818" formatCode="0.00">
                  <c:v>3.0297904</c:v>
                </c:pt>
                <c:pt idx="819" formatCode="0.00">
                  <c:v>3.0249679</c:v>
                </c:pt>
                <c:pt idx="820" formatCode="0.00">
                  <c:v>3.0379779</c:v>
                </c:pt>
                <c:pt idx="821" formatCode="0.00">
                  <c:v>3.0328414000000001</c:v>
                </c:pt>
                <c:pt idx="822" formatCode="0.00">
                  <c:v>3.0323367000000001</c:v>
                </c:pt>
                <c:pt idx="823" formatCode="0.00">
                  <c:v>3.0309252999999998</c:v>
                </c:pt>
                <c:pt idx="824" formatCode="0.00">
                  <c:v>3.0257155999999998</c:v>
                </c:pt>
                <c:pt idx="825" formatCode="0.00">
                  <c:v>3.0302381999999999</c:v>
                </c:pt>
                <c:pt idx="826" formatCode="0.00">
                  <c:v>3.0392872999999998</c:v>
                </c:pt>
                <c:pt idx="827" formatCode="0.00">
                  <c:v>3.054306</c:v>
                </c:pt>
                <c:pt idx="828" formatCode="0.00">
                  <c:v>3.0411372000000001</c:v>
                </c:pt>
                <c:pt idx="829" formatCode="0.00">
                  <c:v>3.0411581999999999</c:v>
                </c:pt>
                <c:pt idx="830" formatCode="0.00">
                  <c:v>3.0538737999999999</c:v>
                </c:pt>
                <c:pt idx="831" formatCode="0.00">
                  <c:v>3.0239726999999998</c:v>
                </c:pt>
                <c:pt idx="832" formatCode="0.00">
                  <c:v>3.0349305000000002</c:v>
                </c:pt>
                <c:pt idx="833" formatCode="0.00">
                  <c:v>3.0279505000000002</c:v>
                </c:pt>
                <c:pt idx="834" formatCode="0.00">
                  <c:v>3.0394611</c:v>
                </c:pt>
                <c:pt idx="835" formatCode="0.00">
                  <c:v>3.0500428999999998</c:v>
                </c:pt>
                <c:pt idx="836" formatCode="0.00">
                  <c:v>3.0367579</c:v>
                </c:pt>
                <c:pt idx="837" formatCode="0.00">
                  <c:v>3.0329993000000002</c:v>
                </c:pt>
                <c:pt idx="838" formatCode="0.00">
                  <c:v>3.0162342</c:v>
                </c:pt>
                <c:pt idx="839" formatCode="0.00">
                  <c:v>3.0200770000000001</c:v>
                </c:pt>
                <c:pt idx="840" formatCode="0.00">
                  <c:v>3.0322962000000002</c:v>
                </c:pt>
                <c:pt idx="841" formatCode="0.00">
                  <c:v>3.0445147000000001</c:v>
                </c:pt>
                <c:pt idx="842" formatCode="0.00">
                  <c:v>3.0329950000000001</c:v>
                </c:pt>
                <c:pt idx="843" formatCode="0.00">
                  <c:v>3.0251839</c:v>
                </c:pt>
                <c:pt idx="844" formatCode="0.00">
                  <c:v>3.0544981999999998</c:v>
                </c:pt>
                <c:pt idx="845" formatCode="0.00">
                  <c:v>3.0208845000000002</c:v>
                </c:pt>
                <c:pt idx="846" formatCode="0.00">
                  <c:v>3.0535847999999999</c:v>
                </c:pt>
                <c:pt idx="847" formatCode="0.00">
                  <c:v>3.0354469000000002</c:v>
                </c:pt>
                <c:pt idx="848" formatCode="0.00">
                  <c:v>3.0270261999999999</c:v>
                </c:pt>
                <c:pt idx="849" formatCode="0.00">
                  <c:v>3.0368865</c:v>
                </c:pt>
                <c:pt idx="850" formatCode="0.00">
                  <c:v>3.0404507999999999</c:v>
                </c:pt>
                <c:pt idx="851" formatCode="0.00">
                  <c:v>3.0350107999999998</c:v>
                </c:pt>
                <c:pt idx="852" formatCode="0.00">
                  <c:v>3.0309396</c:v>
                </c:pt>
                <c:pt idx="853" formatCode="0.00">
                  <c:v>3.0354804999999998</c:v>
                </c:pt>
                <c:pt idx="854" formatCode="0.00">
                  <c:v>3.0515667999999998</c:v>
                </c:pt>
                <c:pt idx="855" formatCode="0.00">
                  <c:v>3.0397637</c:v>
                </c:pt>
                <c:pt idx="856" formatCode="0.00">
                  <c:v>3.0355848999999999</c:v>
                </c:pt>
                <c:pt idx="857" formatCode="0.00">
                  <c:v>3.0408423</c:v>
                </c:pt>
                <c:pt idx="858">
                  <c:v>3.0387316000000002</c:v>
                </c:pt>
                <c:pt idx="859">
                  <c:v>3.0323175999999998</c:v>
                </c:pt>
                <c:pt idx="860">
                  <c:v>3.0379752999999998</c:v>
                </c:pt>
                <c:pt idx="861">
                  <c:v>3.0351933999999998</c:v>
                </c:pt>
                <c:pt idx="862">
                  <c:v>3.0510316</c:v>
                </c:pt>
                <c:pt idx="863">
                  <c:v>3.0331039</c:v>
                </c:pt>
                <c:pt idx="864">
                  <c:v>3.0483587000000001</c:v>
                </c:pt>
                <c:pt idx="865">
                  <c:v>3.0436244000000001</c:v>
                </c:pt>
                <c:pt idx="866">
                  <c:v>3.0351287999999998</c:v>
                </c:pt>
                <c:pt idx="867">
                  <c:v>3.0436561000000002</c:v>
                </c:pt>
                <c:pt idx="868">
                  <c:v>3.0576040999999998</c:v>
                </c:pt>
                <c:pt idx="869">
                  <c:v>3.0489527999999999</c:v>
                </c:pt>
                <c:pt idx="870">
                  <c:v>3.0335228000000001</c:v>
                </c:pt>
                <c:pt idx="871">
                  <c:v>3.0367486000000001</c:v>
                </c:pt>
                <c:pt idx="872">
                  <c:v>3.0445465999999999</c:v>
                </c:pt>
                <c:pt idx="873">
                  <c:v>3.0385694999999999</c:v>
                </c:pt>
                <c:pt idx="874">
                  <c:v>3.0397970999999999</c:v>
                </c:pt>
                <c:pt idx="875">
                  <c:v>3.0384996000000002</c:v>
                </c:pt>
                <c:pt idx="876">
                  <c:v>3.0396941000000002</c:v>
                </c:pt>
                <c:pt idx="877">
                  <c:v>3.0403091999999998</c:v>
                </c:pt>
                <c:pt idx="878">
                  <c:v>3.0380764</c:v>
                </c:pt>
                <c:pt idx="879">
                  <c:v>3.0389477999999999</c:v>
                </c:pt>
                <c:pt idx="880">
                  <c:v>3.0244300000000002</c:v>
                </c:pt>
                <c:pt idx="881">
                  <c:v>3.0362619999999998</c:v>
                </c:pt>
                <c:pt idx="882">
                  <c:v>3.0206311000000001</c:v>
                </c:pt>
                <c:pt idx="883">
                  <c:v>3.0224717000000001</c:v>
                </c:pt>
                <c:pt idx="884">
                  <c:v>3.0213391999999999</c:v>
                </c:pt>
                <c:pt idx="885">
                  <c:v>3.0364165000000001</c:v>
                </c:pt>
                <c:pt idx="886">
                  <c:v>3.0398122999999999</c:v>
                </c:pt>
                <c:pt idx="887">
                  <c:v>3.0232112</c:v>
                </c:pt>
                <c:pt idx="888">
                  <c:v>3.0562828</c:v>
                </c:pt>
                <c:pt idx="889">
                  <c:v>3.0365424000000001</c:v>
                </c:pt>
                <c:pt idx="890">
                  <c:v>3.0359809000000002</c:v>
                </c:pt>
                <c:pt idx="891">
                  <c:v>3.0508983000000001</c:v>
                </c:pt>
                <c:pt idx="892">
                  <c:v>3.05003</c:v>
                </c:pt>
                <c:pt idx="893">
                  <c:v>3.0446007000000002</c:v>
                </c:pt>
                <c:pt idx="894">
                  <c:v>3.0426402000000001</c:v>
                </c:pt>
                <c:pt idx="895">
                  <c:v>3.0542397000000001</c:v>
                </c:pt>
                <c:pt idx="896">
                  <c:v>3.0291727000000002</c:v>
                </c:pt>
                <c:pt idx="897">
                  <c:v>3.0259792999999999</c:v>
                </c:pt>
                <c:pt idx="898">
                  <c:v>3.0389122999999998</c:v>
                </c:pt>
                <c:pt idx="899">
                  <c:v>3.0367283999999999</c:v>
                </c:pt>
                <c:pt idx="900">
                  <c:v>3.0354347000000002</c:v>
                </c:pt>
                <c:pt idx="901">
                  <c:v>3.0388763000000001</c:v>
                </c:pt>
                <c:pt idx="902">
                  <c:v>3.0443120000000001</c:v>
                </c:pt>
                <c:pt idx="903">
                  <c:v>3.0503022999999998</c:v>
                </c:pt>
                <c:pt idx="904">
                  <c:v>3.0415939999999999</c:v>
                </c:pt>
                <c:pt idx="905">
                  <c:v>3.0566645000000001</c:v>
                </c:pt>
                <c:pt idx="906">
                  <c:v>3.0454278000000001</c:v>
                </c:pt>
                <c:pt idx="907">
                  <c:v>3.0355865999999998</c:v>
                </c:pt>
                <c:pt idx="908">
                  <c:v>3.0431149</c:v>
                </c:pt>
                <c:pt idx="909">
                  <c:v>3.0414697999999998</c:v>
                </c:pt>
                <c:pt idx="910">
                  <c:v>3.0380261000000002</c:v>
                </c:pt>
                <c:pt idx="911">
                  <c:v>3.0409076000000002</c:v>
                </c:pt>
                <c:pt idx="912">
                  <c:v>3.0490029000000001</c:v>
                </c:pt>
                <c:pt idx="913">
                  <c:v>3.0385241999999999</c:v>
                </c:pt>
                <c:pt idx="914">
                  <c:v>3.0415936000000001</c:v>
                </c:pt>
                <c:pt idx="915">
                  <c:v>3.0498056</c:v>
                </c:pt>
                <c:pt idx="916">
                  <c:v>3.0611714999999999</c:v>
                </c:pt>
                <c:pt idx="917">
                  <c:v>3.0428156999999998</c:v>
                </c:pt>
                <c:pt idx="918">
                  <c:v>3.0277033000000002</c:v>
                </c:pt>
                <c:pt idx="919">
                  <c:v>3.0547156000000002</c:v>
                </c:pt>
                <c:pt idx="920">
                  <c:v>3.0323212000000002</c:v>
                </c:pt>
                <c:pt idx="921">
                  <c:v>3.0348069999999998</c:v>
                </c:pt>
                <c:pt idx="922">
                  <c:v>3.0280936000000001</c:v>
                </c:pt>
                <c:pt idx="923">
                  <c:v>3.0533988000000001</c:v>
                </c:pt>
                <c:pt idx="924">
                  <c:v>3.0547005999999999</c:v>
                </c:pt>
                <c:pt idx="925">
                  <c:v>3.0393400000000002</c:v>
                </c:pt>
                <c:pt idx="926">
                  <c:v>3.0375822000000001</c:v>
                </c:pt>
                <c:pt idx="927">
                  <c:v>3.0419846000000001</c:v>
                </c:pt>
                <c:pt idx="928">
                  <c:v>3.0333945999999998</c:v>
                </c:pt>
                <c:pt idx="929">
                  <c:v>3.0430882000000001</c:v>
                </c:pt>
                <c:pt idx="930">
                  <c:v>3.0438814000000001</c:v>
                </c:pt>
                <c:pt idx="931">
                  <c:v>3.0313997000000001</c:v>
                </c:pt>
                <c:pt idx="932">
                  <c:v>3.0368320999999998</c:v>
                </c:pt>
                <c:pt idx="933">
                  <c:v>3.0261705000000001</c:v>
                </c:pt>
                <c:pt idx="934">
                  <c:v>3.0517154</c:v>
                </c:pt>
                <c:pt idx="935">
                  <c:v>3.0311409999999999</c:v>
                </c:pt>
                <c:pt idx="936">
                  <c:v>3.0444448</c:v>
                </c:pt>
                <c:pt idx="937">
                  <c:v>3.0425103</c:v>
                </c:pt>
                <c:pt idx="938">
                  <c:v>3.0483220000000002</c:v>
                </c:pt>
                <c:pt idx="939">
                  <c:v>3.0503523000000001</c:v>
                </c:pt>
                <c:pt idx="940">
                  <c:v>3.0241677999999999</c:v>
                </c:pt>
                <c:pt idx="941">
                  <c:v>3.0403224999999998</c:v>
                </c:pt>
                <c:pt idx="942">
                  <c:v>3.0471651999999998</c:v>
                </c:pt>
                <c:pt idx="943">
                  <c:v>3.0409147999999999</c:v>
                </c:pt>
                <c:pt idx="944">
                  <c:v>3.0399003000000002</c:v>
                </c:pt>
                <c:pt idx="945">
                  <c:v>3.0514882000000001</c:v>
                </c:pt>
                <c:pt idx="946">
                  <c:v>3.0412303999999999</c:v>
                </c:pt>
                <c:pt idx="947">
                  <c:v>3.0427852</c:v>
                </c:pt>
                <c:pt idx="948">
                  <c:v>3.0397037999999998</c:v>
                </c:pt>
                <c:pt idx="949">
                  <c:v>3.0333725999999999</c:v>
                </c:pt>
                <c:pt idx="950">
                  <c:v>3.0363555</c:v>
                </c:pt>
                <c:pt idx="951">
                  <c:v>3.0273154</c:v>
                </c:pt>
                <c:pt idx="952">
                  <c:v>3.0517911999999998</c:v>
                </c:pt>
                <c:pt idx="953">
                  <c:v>3.0280821000000002</c:v>
                </c:pt>
                <c:pt idx="954">
                  <c:v>3.0585062999999999</c:v>
                </c:pt>
                <c:pt idx="955">
                  <c:v>3.0243012999999999</c:v>
                </c:pt>
                <c:pt idx="956">
                  <c:v>3.0304297999999998</c:v>
                </c:pt>
                <c:pt idx="957">
                  <c:v>3.0559294000000001</c:v>
                </c:pt>
                <c:pt idx="958">
                  <c:v>3.0428166000000001</c:v>
                </c:pt>
                <c:pt idx="959">
                  <c:v>3.0440220999999998</c:v>
                </c:pt>
                <c:pt idx="960">
                  <c:v>3.0263977</c:v>
                </c:pt>
                <c:pt idx="961">
                  <c:v>3.0408707000000001</c:v>
                </c:pt>
                <c:pt idx="962">
                  <c:v>3.0433021</c:v>
                </c:pt>
                <c:pt idx="963">
                  <c:v>3.0440198999999999</c:v>
                </c:pt>
                <c:pt idx="964">
                  <c:v>3.0389797999999999</c:v>
                </c:pt>
                <c:pt idx="965">
                  <c:v>3.0347208999999999</c:v>
                </c:pt>
                <c:pt idx="966">
                  <c:v>3.0496576000000002</c:v>
                </c:pt>
                <c:pt idx="967">
                  <c:v>3.0338172999999999</c:v>
                </c:pt>
                <c:pt idx="968">
                  <c:v>3.0468316</c:v>
                </c:pt>
                <c:pt idx="969">
                  <c:v>3.0501996999999998</c:v>
                </c:pt>
                <c:pt idx="970">
                  <c:v>3.0278901999999999</c:v>
                </c:pt>
                <c:pt idx="971">
                  <c:v>3.0314217000000001</c:v>
                </c:pt>
                <c:pt idx="972">
                  <c:v>3.0353083999999999</c:v>
                </c:pt>
                <c:pt idx="973">
                  <c:v>3.0285985000000002</c:v>
                </c:pt>
                <c:pt idx="974">
                  <c:v>3.0451746000000002</c:v>
                </c:pt>
                <c:pt idx="975">
                  <c:v>3.0374131000000002</c:v>
                </c:pt>
                <c:pt idx="976">
                  <c:v>3.0467862999999999</c:v>
                </c:pt>
                <c:pt idx="977">
                  <c:v>3.0571163000000001</c:v>
                </c:pt>
                <c:pt idx="978">
                  <c:v>3.0435778999999998</c:v>
                </c:pt>
                <c:pt idx="979">
                  <c:v>3.0305886000000002</c:v>
                </c:pt>
                <c:pt idx="980">
                  <c:v>3.0381757999999999</c:v>
                </c:pt>
                <c:pt idx="981">
                  <c:v>3.0407568999999999</c:v>
                </c:pt>
                <c:pt idx="982">
                  <c:v>3.0415969</c:v>
                </c:pt>
                <c:pt idx="983">
                  <c:v>3.0451171000000001</c:v>
                </c:pt>
                <c:pt idx="984">
                  <c:v>3.0527129</c:v>
                </c:pt>
                <c:pt idx="985">
                  <c:v>3.0376533999999999</c:v>
                </c:pt>
                <c:pt idx="986">
                  <c:v>3.0303551999999998</c:v>
                </c:pt>
                <c:pt idx="987">
                  <c:v>3.0323264999999999</c:v>
                </c:pt>
                <c:pt idx="988">
                  <c:v>3.0473504</c:v>
                </c:pt>
                <c:pt idx="989">
                  <c:v>3.0631661000000001</c:v>
                </c:pt>
                <c:pt idx="990">
                  <c:v>3.0321867</c:v>
                </c:pt>
                <c:pt idx="991">
                  <c:v>3.0405359000000001</c:v>
                </c:pt>
                <c:pt idx="992">
                  <c:v>3.0437622000000002</c:v>
                </c:pt>
                <c:pt idx="993">
                  <c:v>3.0457825999999999</c:v>
                </c:pt>
                <c:pt idx="994">
                  <c:v>3.0450360999999999</c:v>
                </c:pt>
                <c:pt idx="995">
                  <c:v>3.0418590999999999</c:v>
                </c:pt>
                <c:pt idx="996">
                  <c:v>3.0410974</c:v>
                </c:pt>
                <c:pt idx="997">
                  <c:v>3.0424082000000001</c:v>
                </c:pt>
                <c:pt idx="998">
                  <c:v>3.0416721999999998</c:v>
                </c:pt>
                <c:pt idx="999">
                  <c:v>3.0481802999999998</c:v>
                </c:pt>
                <c:pt idx="1000">
                  <c:v>3.062233</c:v>
                </c:pt>
                <c:pt idx="1001">
                  <c:v>3.0617461000000001</c:v>
                </c:pt>
                <c:pt idx="1002">
                  <c:v>3.0443072</c:v>
                </c:pt>
                <c:pt idx="1003">
                  <c:v>3.0438510999999999</c:v>
                </c:pt>
                <c:pt idx="1004">
                  <c:v>3.0443041000000002</c:v>
                </c:pt>
                <c:pt idx="1005">
                  <c:v>3.0331277999999999</c:v>
                </c:pt>
                <c:pt idx="1006">
                  <c:v>3.0600049</c:v>
                </c:pt>
                <c:pt idx="1007">
                  <c:v>3.0563378000000001</c:v>
                </c:pt>
                <c:pt idx="1008">
                  <c:v>3.0614724</c:v>
                </c:pt>
                <c:pt idx="1009">
                  <c:v>3.0389868999999998</c:v>
                </c:pt>
                <c:pt idx="1010">
                  <c:v>3.0451746000000002</c:v>
                </c:pt>
                <c:pt idx="1011">
                  <c:v>3.0304894</c:v>
                </c:pt>
                <c:pt idx="1012">
                  <c:v>3.0644417000000002</c:v>
                </c:pt>
                <c:pt idx="1013">
                  <c:v>3.0448921000000002</c:v>
                </c:pt>
                <c:pt idx="1014">
                  <c:v>3.0454078</c:v>
                </c:pt>
                <c:pt idx="1015">
                  <c:v>3.0428109000000001</c:v>
                </c:pt>
                <c:pt idx="1016">
                  <c:v>3.0431528000000001</c:v>
                </c:pt>
                <c:pt idx="1017">
                  <c:v>3.0282287999999999</c:v>
                </c:pt>
                <c:pt idx="1018">
                  <c:v>3.0494667999999998</c:v>
                </c:pt>
                <c:pt idx="1019">
                  <c:v>3.0636937999999998</c:v>
                </c:pt>
                <c:pt idx="1020">
                  <c:v>3.0216687000000002</c:v>
                </c:pt>
                <c:pt idx="1021">
                  <c:v>3.0488464999999998</c:v>
                </c:pt>
                <c:pt idx="1022">
                  <c:v>3.0481246</c:v>
                </c:pt>
                <c:pt idx="1023">
                  <c:v>3.0450408000000002</c:v>
                </c:pt>
                <c:pt idx="1024">
                  <c:v>3.0467849</c:v>
                </c:pt>
                <c:pt idx="1025">
                  <c:v>3.0467605999999998</c:v>
                </c:pt>
                <c:pt idx="1026">
                  <c:v>3.0491543000000001</c:v>
                </c:pt>
                <c:pt idx="1027">
                  <c:v>3.0427952</c:v>
                </c:pt>
                <c:pt idx="1028">
                  <c:v>3.0439381999999999</c:v>
                </c:pt>
                <c:pt idx="1029">
                  <c:v>3.0449006999999999</c:v>
                </c:pt>
                <c:pt idx="1030">
                  <c:v>3.0492663000000002</c:v>
                </c:pt>
                <c:pt idx="1031">
                  <c:v>3.0312201999999999</c:v>
                </c:pt>
                <c:pt idx="1032">
                  <c:v>3.030942</c:v>
                </c:pt>
                <c:pt idx="1033">
                  <c:v>3.0407261999999999</c:v>
                </c:pt>
                <c:pt idx="1034">
                  <c:v>3.0414363999999998</c:v>
                </c:pt>
                <c:pt idx="1035">
                  <c:v>3.0484249999999999</c:v>
                </c:pt>
                <c:pt idx="1036">
                  <c:v>3.0429718000000001</c:v>
                </c:pt>
                <c:pt idx="1037">
                  <c:v>3.0347246999999999</c:v>
                </c:pt>
                <c:pt idx="1038">
                  <c:v>3.0535614</c:v>
                </c:pt>
                <c:pt idx="1039">
                  <c:v>3.0558605000000001</c:v>
                </c:pt>
                <c:pt idx="1040">
                  <c:v>3.0616778999999998</c:v>
                </c:pt>
                <c:pt idx="1041">
                  <c:v>3.0434823</c:v>
                </c:pt>
                <c:pt idx="1042">
                  <c:v>3.0513054999999998</c:v>
                </c:pt>
                <c:pt idx="1043">
                  <c:v>3.0562803999999999</c:v>
                </c:pt>
                <c:pt idx="1044">
                  <c:v>3.0446396</c:v>
                </c:pt>
                <c:pt idx="1045">
                  <c:v>3.0507800999999999</c:v>
                </c:pt>
                <c:pt idx="1046">
                  <c:v>3.0370368999999999</c:v>
                </c:pt>
                <c:pt idx="1047">
                  <c:v>3.0525019000000002</c:v>
                </c:pt>
                <c:pt idx="1048">
                  <c:v>3.0509032999999999</c:v>
                </c:pt>
                <c:pt idx="1049">
                  <c:v>3.0406732999999999</c:v>
                </c:pt>
                <c:pt idx="1050">
                  <c:v>3.0890466999999999</c:v>
                </c:pt>
                <c:pt idx="1051">
                  <c:v>3.0796665999999999</c:v>
                </c:pt>
                <c:pt idx="1052">
                  <c:v>3.0796665999999999</c:v>
                </c:pt>
                <c:pt idx="1053">
                  <c:v>3.0796665999999999</c:v>
                </c:pt>
                <c:pt idx="1057">
                  <c:v>3.0406349000000001</c:v>
                </c:pt>
                <c:pt idx="1058">
                  <c:v>3.2196197999999998</c:v>
                </c:pt>
                <c:pt idx="1059">
                  <c:v>3.1107330000000002</c:v>
                </c:pt>
                <c:pt idx="1060">
                  <c:v>3.1149623000000002</c:v>
                </c:pt>
                <c:pt idx="1061">
                  <c:v>3.3406199999999999</c:v>
                </c:pt>
                <c:pt idx="1062">
                  <c:v>3.4200105999999999</c:v>
                </c:pt>
                <c:pt idx="1063">
                  <c:v>3.5189320999999998</c:v>
                </c:pt>
                <c:pt idx="1064">
                  <c:v>3.5628066</c:v>
                </c:pt>
                <c:pt idx="1065">
                  <c:v>3.7363553</c:v>
                </c:pt>
                <c:pt idx="1066">
                  <c:v>3.8560894000000001</c:v>
                </c:pt>
                <c:pt idx="1067">
                  <c:v>4.0055785000000004</c:v>
                </c:pt>
                <c:pt idx="1068">
                  <c:v>4.2129412000000004</c:v>
                </c:pt>
                <c:pt idx="1069">
                  <c:v>4.2179852000000002</c:v>
                </c:pt>
                <c:pt idx="1070">
                  <c:v>4.4901352000000001</c:v>
                </c:pt>
                <c:pt idx="1071">
                  <c:v>4.8651228</c:v>
                </c:pt>
                <c:pt idx="1072">
                  <c:v>5.1191120000000003</c:v>
                </c:pt>
                <c:pt idx="1073">
                  <c:v>5.5146879999999996</c:v>
                </c:pt>
                <c:pt idx="1074">
                  <c:v>5.6821321999999999</c:v>
                </c:pt>
                <c:pt idx="1075">
                  <c:v>6.0527148000000004</c:v>
                </c:pt>
                <c:pt idx="1076">
                  <c:v>6.2656273999999996</c:v>
                </c:pt>
                <c:pt idx="1077">
                  <c:v>6.6381793</c:v>
                </c:pt>
                <c:pt idx="1078">
                  <c:v>6.8897485999999999</c:v>
                </c:pt>
                <c:pt idx="1079">
                  <c:v>7.2326373999999998</c:v>
                </c:pt>
                <c:pt idx="1080">
                  <c:v>7.4925269999999999</c:v>
                </c:pt>
                <c:pt idx="1081">
                  <c:v>7.8546132999999996</c:v>
                </c:pt>
                <c:pt idx="1082">
                  <c:v>8.0920199999999998</c:v>
                </c:pt>
                <c:pt idx="1083">
                  <c:v>8.4490271000000003</c:v>
                </c:pt>
                <c:pt idx="1084">
                  <c:v>8.6939095999999996</c:v>
                </c:pt>
                <c:pt idx="1085">
                  <c:v>9.0268668999999999</c:v>
                </c:pt>
                <c:pt idx="1086">
                  <c:v>9.3085717999999993</c:v>
                </c:pt>
                <c:pt idx="1087">
                  <c:v>9.6099157000000002</c:v>
                </c:pt>
                <c:pt idx="1088">
                  <c:v>9.9159278999999998</c:v>
                </c:pt>
                <c:pt idx="1089">
                  <c:v>10.234959999999999</c:v>
                </c:pt>
                <c:pt idx="1090">
                  <c:v>10.481237999999999</c:v>
                </c:pt>
                <c:pt idx="1091">
                  <c:v>10.852639999999999</c:v>
                </c:pt>
                <c:pt idx="1092">
                  <c:v>11.114819000000001</c:v>
                </c:pt>
                <c:pt idx="1093">
                  <c:v>11.443216</c:v>
                </c:pt>
                <c:pt idx="1094">
                  <c:v>11.698055999999999</c:v>
                </c:pt>
                <c:pt idx="1095">
                  <c:v>12.048228999999999</c:v>
                </c:pt>
                <c:pt idx="1096">
                  <c:v>12.285563</c:v>
                </c:pt>
                <c:pt idx="1097">
                  <c:v>12.639590999999999</c:v>
                </c:pt>
                <c:pt idx="1098">
                  <c:v>12.883153</c:v>
                </c:pt>
                <c:pt idx="1099">
                  <c:v>13.268822</c:v>
                </c:pt>
                <c:pt idx="1100">
                  <c:v>13.494763000000001</c:v>
                </c:pt>
                <c:pt idx="1101">
                  <c:v>13.84586</c:v>
                </c:pt>
                <c:pt idx="1102">
                  <c:v>14.067136</c:v>
                </c:pt>
                <c:pt idx="1103">
                  <c:v>14.45956</c:v>
                </c:pt>
                <c:pt idx="1104">
                  <c:v>14.692925000000001</c:v>
                </c:pt>
                <c:pt idx="1105">
                  <c:v>15.021604</c:v>
                </c:pt>
                <c:pt idx="1106">
                  <c:v>15.299636</c:v>
                </c:pt>
                <c:pt idx="1107">
                  <c:v>15.497852</c:v>
                </c:pt>
                <c:pt idx="1108">
                  <c:v>15.487214</c:v>
                </c:pt>
                <c:pt idx="1109">
                  <c:v>15.51248</c:v>
                </c:pt>
                <c:pt idx="1110">
                  <c:v>15.519468</c:v>
                </c:pt>
                <c:pt idx="1111">
                  <c:v>15.507571</c:v>
                </c:pt>
                <c:pt idx="1112">
                  <c:v>15.5062</c:v>
                </c:pt>
                <c:pt idx="1113">
                  <c:v>15.500738999999999</c:v>
                </c:pt>
                <c:pt idx="1114">
                  <c:v>15.483359</c:v>
                </c:pt>
                <c:pt idx="1115">
                  <c:v>15.492353</c:v>
                </c:pt>
                <c:pt idx="1116">
                  <c:v>15.512378</c:v>
                </c:pt>
                <c:pt idx="1117">
                  <c:v>15.532795</c:v>
                </c:pt>
                <c:pt idx="1118">
                  <c:v>15.491466000000001</c:v>
                </c:pt>
                <c:pt idx="1119">
                  <c:v>15.477375</c:v>
                </c:pt>
                <c:pt idx="1120">
                  <c:v>15.484188</c:v>
                </c:pt>
                <c:pt idx="1121">
                  <c:v>15.495666</c:v>
                </c:pt>
                <c:pt idx="1122">
                  <c:v>15.499219</c:v>
                </c:pt>
                <c:pt idx="1123">
                  <c:v>15.509171</c:v>
                </c:pt>
                <c:pt idx="1124">
                  <c:v>15.494047</c:v>
                </c:pt>
                <c:pt idx="1125">
                  <c:v>15.490254</c:v>
                </c:pt>
                <c:pt idx="1126">
                  <c:v>15.495703000000001</c:v>
                </c:pt>
                <c:pt idx="1127">
                  <c:v>15.507479999999999</c:v>
                </c:pt>
                <c:pt idx="1128">
                  <c:v>15.496608</c:v>
                </c:pt>
                <c:pt idx="1129">
                  <c:v>15.490093999999999</c:v>
                </c:pt>
                <c:pt idx="1130">
                  <c:v>15.520989999999999</c:v>
                </c:pt>
                <c:pt idx="1131">
                  <c:v>15.512722</c:v>
                </c:pt>
                <c:pt idx="1132">
                  <c:v>15.492767000000001</c:v>
                </c:pt>
                <c:pt idx="1133">
                  <c:v>15.500280999999999</c:v>
                </c:pt>
                <c:pt idx="1134">
                  <c:v>15.498029000000001</c:v>
                </c:pt>
                <c:pt idx="1135">
                  <c:v>15.492539000000001</c:v>
                </c:pt>
                <c:pt idx="1136">
                  <c:v>15.497609000000001</c:v>
                </c:pt>
                <c:pt idx="1137">
                  <c:v>15.495879</c:v>
                </c:pt>
                <c:pt idx="1138">
                  <c:v>15.496664000000001</c:v>
                </c:pt>
                <c:pt idx="1139">
                  <c:v>15.506496</c:v>
                </c:pt>
                <c:pt idx="1140">
                  <c:v>15.502276</c:v>
                </c:pt>
                <c:pt idx="1141">
                  <c:v>15.522062</c:v>
                </c:pt>
                <c:pt idx="1142">
                  <c:v>15.508883000000001</c:v>
                </c:pt>
                <c:pt idx="1143">
                  <c:v>15.503717999999999</c:v>
                </c:pt>
                <c:pt idx="1144">
                  <c:v>15.519952999999999</c:v>
                </c:pt>
                <c:pt idx="1145">
                  <c:v>15.469014</c:v>
                </c:pt>
                <c:pt idx="1146">
                  <c:v>15.502087</c:v>
                </c:pt>
                <c:pt idx="1147">
                  <c:v>15.48283</c:v>
                </c:pt>
                <c:pt idx="1148">
                  <c:v>15.503545000000001</c:v>
                </c:pt>
                <c:pt idx="1149">
                  <c:v>15.516913000000001</c:v>
                </c:pt>
                <c:pt idx="1150">
                  <c:v>15.495414999999999</c:v>
                </c:pt>
                <c:pt idx="1151">
                  <c:v>15.500786</c:v>
                </c:pt>
                <c:pt idx="1152">
                  <c:v>15.496496</c:v>
                </c:pt>
                <c:pt idx="1153">
                  <c:v>15.501797</c:v>
                </c:pt>
                <c:pt idx="1154">
                  <c:v>15.487375999999999</c:v>
                </c:pt>
                <c:pt idx="1155">
                  <c:v>15.499497</c:v>
                </c:pt>
                <c:pt idx="1156">
                  <c:v>15.491955000000001</c:v>
                </c:pt>
                <c:pt idx="1157">
                  <c:v>15.495067000000001</c:v>
                </c:pt>
                <c:pt idx="1158">
                  <c:v>15.501106999999999</c:v>
                </c:pt>
                <c:pt idx="1159">
                  <c:v>15.509982000000001</c:v>
                </c:pt>
                <c:pt idx="1160">
                  <c:v>15.504381</c:v>
                </c:pt>
                <c:pt idx="1161">
                  <c:v>15.517728</c:v>
                </c:pt>
                <c:pt idx="1162">
                  <c:v>15.488390000000001</c:v>
                </c:pt>
                <c:pt idx="1163">
                  <c:v>15.494759999999999</c:v>
                </c:pt>
                <c:pt idx="1164">
                  <c:v>15.458301000000001</c:v>
                </c:pt>
                <c:pt idx="1165">
                  <c:v>15.348378</c:v>
                </c:pt>
                <c:pt idx="1166">
                  <c:v>15.168661999999999</c:v>
                </c:pt>
                <c:pt idx="1167">
                  <c:v>15.083587</c:v>
                </c:pt>
                <c:pt idx="1168">
                  <c:v>14.978268</c:v>
                </c:pt>
                <c:pt idx="1169">
                  <c:v>14.813418</c:v>
                </c:pt>
                <c:pt idx="1170">
                  <c:v>14.660617999999999</c:v>
                </c:pt>
                <c:pt idx="1171">
                  <c:v>14.656961000000001</c:v>
                </c:pt>
                <c:pt idx="1172">
                  <c:v>14.387805</c:v>
                </c:pt>
                <c:pt idx="1173">
                  <c:v>14.379436999999999</c:v>
                </c:pt>
                <c:pt idx="1174">
                  <c:v>14.214451</c:v>
                </c:pt>
                <c:pt idx="1175">
                  <c:v>14.114594</c:v>
                </c:pt>
                <c:pt idx="1176">
                  <c:v>13.910212</c:v>
                </c:pt>
                <c:pt idx="1177">
                  <c:v>13.837826</c:v>
                </c:pt>
                <c:pt idx="1178">
                  <c:v>13.704115</c:v>
                </c:pt>
                <c:pt idx="1179">
                  <c:v>13.618853</c:v>
                </c:pt>
                <c:pt idx="1180">
                  <c:v>13.429989000000001</c:v>
                </c:pt>
                <c:pt idx="1181">
                  <c:v>13.350059</c:v>
                </c:pt>
                <c:pt idx="1182">
                  <c:v>13.196508</c:v>
                </c:pt>
                <c:pt idx="1183">
                  <c:v>13.031067</c:v>
                </c:pt>
                <c:pt idx="1184">
                  <c:v>12.951292</c:v>
                </c:pt>
                <c:pt idx="1185">
                  <c:v>12.825647999999999</c:v>
                </c:pt>
                <c:pt idx="1186">
                  <c:v>12.739221000000001</c:v>
                </c:pt>
                <c:pt idx="1187">
                  <c:v>12.588310999999999</c:v>
                </c:pt>
                <c:pt idx="1188">
                  <c:v>12.433869</c:v>
                </c:pt>
                <c:pt idx="1189">
                  <c:v>12.321481</c:v>
                </c:pt>
                <c:pt idx="1190">
                  <c:v>12.156890000000001</c:v>
                </c:pt>
                <c:pt idx="1191">
                  <c:v>12.110696000000001</c:v>
                </c:pt>
                <c:pt idx="1192">
                  <c:v>11.917809</c:v>
                </c:pt>
                <c:pt idx="1193">
                  <c:v>11.855817</c:v>
                </c:pt>
                <c:pt idx="1194">
                  <c:v>11.614088000000001</c:v>
                </c:pt>
                <c:pt idx="1195">
                  <c:v>11.6205</c:v>
                </c:pt>
                <c:pt idx="1196">
                  <c:v>11.420821</c:v>
                </c:pt>
                <c:pt idx="1197">
                  <c:v>11.330321</c:v>
                </c:pt>
                <c:pt idx="1198">
                  <c:v>11.203795</c:v>
                </c:pt>
                <c:pt idx="1199">
                  <c:v>11.110388</c:v>
                </c:pt>
                <c:pt idx="1200">
                  <c:v>10.925006</c:v>
                </c:pt>
                <c:pt idx="1201">
                  <c:v>10.839501</c:v>
                </c:pt>
                <c:pt idx="1202">
                  <c:v>10.700421</c:v>
                </c:pt>
                <c:pt idx="1203">
                  <c:v>10.604032999999999</c:v>
                </c:pt>
                <c:pt idx="1204">
                  <c:v>10.444756999999999</c:v>
                </c:pt>
                <c:pt idx="1205">
                  <c:v>10.275391000000001</c:v>
                </c:pt>
                <c:pt idx="1206">
                  <c:v>10.205399999999999</c:v>
                </c:pt>
                <c:pt idx="1207">
                  <c:v>10.106424000000001</c:v>
                </c:pt>
                <c:pt idx="1208">
                  <c:v>9.9270811000000005</c:v>
                </c:pt>
                <c:pt idx="1209">
                  <c:v>9.7650422999999993</c:v>
                </c:pt>
                <c:pt idx="1210">
                  <c:v>9.7046899999999994</c:v>
                </c:pt>
                <c:pt idx="1211">
                  <c:v>9.5871992000000006</c:v>
                </c:pt>
                <c:pt idx="1212">
                  <c:v>9.3878430999999996</c:v>
                </c:pt>
                <c:pt idx="1213">
                  <c:v>9.3878392999999996</c:v>
                </c:pt>
                <c:pt idx="1214">
                  <c:v>9.2277869999999993</c:v>
                </c:pt>
                <c:pt idx="1215">
                  <c:v>9.0954999999999995</c:v>
                </c:pt>
                <c:pt idx="1216">
                  <c:v>8.9250193000000007</c:v>
                </c:pt>
                <c:pt idx="1217">
                  <c:v>8.8603907</c:v>
                </c:pt>
                <c:pt idx="1218">
                  <c:v>8.6143684</c:v>
                </c:pt>
                <c:pt idx="1219">
                  <c:v>8.6618957999999999</c:v>
                </c:pt>
                <c:pt idx="1220">
                  <c:v>8.4242620000000006</c:v>
                </c:pt>
                <c:pt idx="1221">
                  <c:v>8.3377981000000005</c:v>
                </c:pt>
                <c:pt idx="1222">
                  <c:v>8.1749314999999996</c:v>
                </c:pt>
                <c:pt idx="1223">
                  <c:v>8.0813130999999991</c:v>
                </c:pt>
                <c:pt idx="1224">
                  <c:v>7.9366250000000003</c:v>
                </c:pt>
                <c:pt idx="1225">
                  <c:v>7.8560018999999999</c:v>
                </c:pt>
                <c:pt idx="1226">
                  <c:v>7.6740484000000002</c:v>
                </c:pt>
                <c:pt idx="1227">
                  <c:v>7.6073703999999998</c:v>
                </c:pt>
                <c:pt idx="1228">
                  <c:v>7.4380445000000002</c:v>
                </c:pt>
                <c:pt idx="1229">
                  <c:v>7.3245959000000003</c:v>
                </c:pt>
                <c:pt idx="1230">
                  <c:v>7.1845502999999997</c:v>
                </c:pt>
                <c:pt idx="1231">
                  <c:v>7.1225233000000001</c:v>
                </c:pt>
                <c:pt idx="1232">
                  <c:v>6.9308814999999999</c:v>
                </c:pt>
                <c:pt idx="1233">
                  <c:v>6.8537235000000001</c:v>
                </c:pt>
                <c:pt idx="1234">
                  <c:v>6.6890181999999996</c:v>
                </c:pt>
                <c:pt idx="1235">
                  <c:v>6.5977173000000002</c:v>
                </c:pt>
                <c:pt idx="1236">
                  <c:v>6.442132</c:v>
                </c:pt>
                <c:pt idx="1237">
                  <c:v>6.3361292000000002</c:v>
                </c:pt>
                <c:pt idx="1238">
                  <c:v>6.1914262999999998</c:v>
                </c:pt>
                <c:pt idx="1239">
                  <c:v>6.0834365000000004</c:v>
                </c:pt>
                <c:pt idx="1240">
                  <c:v>5.9482521999999998</c:v>
                </c:pt>
                <c:pt idx="1241">
                  <c:v>5.8765669000000003</c:v>
                </c:pt>
                <c:pt idx="1242">
                  <c:v>5.7293139000000002</c:v>
                </c:pt>
                <c:pt idx="1243">
                  <c:v>5.5910320000000002</c:v>
                </c:pt>
                <c:pt idx="1244">
                  <c:v>5.4988622999999999</c:v>
                </c:pt>
                <c:pt idx="1245">
                  <c:v>5.4949889000000001</c:v>
                </c:pt>
                <c:pt idx="1246">
                  <c:v>5.5126305000000002</c:v>
                </c:pt>
                <c:pt idx="1247">
                  <c:v>5.4905090000000003</c:v>
                </c:pt>
                <c:pt idx="1248">
                  <c:v>5.5061140000000002</c:v>
                </c:pt>
                <c:pt idx="1249">
                  <c:v>5.4943670999999998</c:v>
                </c:pt>
                <c:pt idx="1250">
                  <c:v>5.5040006999999997</c:v>
                </c:pt>
                <c:pt idx="1251">
                  <c:v>5.5084023000000002</c:v>
                </c:pt>
                <c:pt idx="1252">
                  <c:v>5.4953250999999996</c:v>
                </c:pt>
                <c:pt idx="1253">
                  <c:v>5.5006260999999999</c:v>
                </c:pt>
                <c:pt idx="1254">
                  <c:v>5.5136770999999998</c:v>
                </c:pt>
                <c:pt idx="1255">
                  <c:v>5.4812235999999999</c:v>
                </c:pt>
                <c:pt idx="1256">
                  <c:v>5.5005430999999998</c:v>
                </c:pt>
                <c:pt idx="1257">
                  <c:v>5.4992546999999998</c:v>
                </c:pt>
                <c:pt idx="1258">
                  <c:v>5.5026669999999998</c:v>
                </c:pt>
                <c:pt idx="1259">
                  <c:v>5.5070857999999996</c:v>
                </c:pt>
                <c:pt idx="1260">
                  <c:v>5.4997591999999997</c:v>
                </c:pt>
                <c:pt idx="1261">
                  <c:v>5.4925857000000002</c:v>
                </c:pt>
                <c:pt idx="1262">
                  <c:v>5.4748926000000004</c:v>
                </c:pt>
                <c:pt idx="1263">
                  <c:v>5.4728235999999999</c:v>
                </c:pt>
                <c:pt idx="1264">
                  <c:v>5.5012926999999996</c:v>
                </c:pt>
                <c:pt idx="1265">
                  <c:v>5.5018076999999996</c:v>
                </c:pt>
                <c:pt idx="1266">
                  <c:v>5.5083631999999998</c:v>
                </c:pt>
                <c:pt idx="1267">
                  <c:v>5.5206093999999997</c:v>
                </c:pt>
                <c:pt idx="1268">
                  <c:v>5.5171561000000002</c:v>
                </c:pt>
                <c:pt idx="1269">
                  <c:v>5.5028791000000004</c:v>
                </c:pt>
                <c:pt idx="1270">
                  <c:v>5.4952002000000002</c:v>
                </c:pt>
                <c:pt idx="1271">
                  <c:v>5.5100417000000004</c:v>
                </c:pt>
                <c:pt idx="1272">
                  <c:v>5.4948081999999996</c:v>
                </c:pt>
                <c:pt idx="1273">
                  <c:v>5.4942083000000004</c:v>
                </c:pt>
                <c:pt idx="1274">
                  <c:v>5.4926848000000001</c:v>
                </c:pt>
                <c:pt idx="1275">
                  <c:v>5.4998611999999998</c:v>
                </c:pt>
                <c:pt idx="1276">
                  <c:v>5.5202789000000001</c:v>
                </c:pt>
                <c:pt idx="1277">
                  <c:v>5.4966024999999998</c:v>
                </c:pt>
                <c:pt idx="1278">
                  <c:v>5.5199598999999999</c:v>
                </c:pt>
                <c:pt idx="1279">
                  <c:v>5.4913669000000001</c:v>
                </c:pt>
                <c:pt idx="1280">
                  <c:v>5.4880958</c:v>
                </c:pt>
                <c:pt idx="1281">
                  <c:v>5.5035834000000001</c:v>
                </c:pt>
                <c:pt idx="1282">
                  <c:v>5.5022434999999996</c:v>
                </c:pt>
                <c:pt idx="1283">
                  <c:v>5.4966749999999998</c:v>
                </c:pt>
                <c:pt idx="1284">
                  <c:v>5.5012732</c:v>
                </c:pt>
                <c:pt idx="1285">
                  <c:v>5.5236378000000004</c:v>
                </c:pt>
                <c:pt idx="1286">
                  <c:v>5.5069451000000003</c:v>
                </c:pt>
                <c:pt idx="1287">
                  <c:v>5.5211825000000001</c:v>
                </c:pt>
                <c:pt idx="1288">
                  <c:v>5.5032281999999997</c:v>
                </c:pt>
                <c:pt idx="1289">
                  <c:v>5.5154408999999998</c:v>
                </c:pt>
                <c:pt idx="1290">
                  <c:v>5.5021715000000002</c:v>
                </c:pt>
                <c:pt idx="1291">
                  <c:v>5.5013985999999999</c:v>
                </c:pt>
                <c:pt idx="1292">
                  <c:v>5.4951385999999998</c:v>
                </c:pt>
                <c:pt idx="1293">
                  <c:v>5.4963101999999999</c:v>
                </c:pt>
                <c:pt idx="1294">
                  <c:v>5.4848122999999998</c:v>
                </c:pt>
                <c:pt idx="1295">
                  <c:v>5.5027685000000002</c:v>
                </c:pt>
                <c:pt idx="1296">
                  <c:v>5.4976339000000003</c:v>
                </c:pt>
                <c:pt idx="1297">
                  <c:v>5.4792728000000004</c:v>
                </c:pt>
                <c:pt idx="1298">
                  <c:v>5.5163345000000001</c:v>
                </c:pt>
                <c:pt idx="1299">
                  <c:v>5.4927197000000003</c:v>
                </c:pt>
                <c:pt idx="1300">
                  <c:v>5.5121326000000002</c:v>
                </c:pt>
                <c:pt idx="1301">
                  <c:v>5.4942932000000004</c:v>
                </c:pt>
                <c:pt idx="1302">
                  <c:v>5.4956322000000002</c:v>
                </c:pt>
                <c:pt idx="1303">
                  <c:v>5.4989476000000002</c:v>
                </c:pt>
                <c:pt idx="1304">
                  <c:v>5.4936857000000003</c:v>
                </c:pt>
                <c:pt idx="1305">
                  <c:v>5.4975003999999998</c:v>
                </c:pt>
                <c:pt idx="1306">
                  <c:v>5.4996375999999998</c:v>
                </c:pt>
                <c:pt idx="1307">
                  <c:v>5.5033459999999996</c:v>
                </c:pt>
                <c:pt idx="1308">
                  <c:v>5.4968681000000004</c:v>
                </c:pt>
                <c:pt idx="1309">
                  <c:v>5.4987192</c:v>
                </c:pt>
                <c:pt idx="1310">
                  <c:v>5.5052966999999997</c:v>
                </c:pt>
                <c:pt idx="1311">
                  <c:v>5.5021433999999996</c:v>
                </c:pt>
                <c:pt idx="1312">
                  <c:v>5.5018959000000001</c:v>
                </c:pt>
                <c:pt idx="1313">
                  <c:v>5.4922066000000003</c:v>
                </c:pt>
                <c:pt idx="1314">
                  <c:v>5.5048366</c:v>
                </c:pt>
                <c:pt idx="1315">
                  <c:v>5.5082021000000001</c:v>
                </c:pt>
                <c:pt idx="1316">
                  <c:v>5.4968165999999998</c:v>
                </c:pt>
                <c:pt idx="1317">
                  <c:v>5.6689404999999997</c:v>
                </c:pt>
                <c:pt idx="1318">
                  <c:v>5.8382358999999999</c:v>
                </c:pt>
                <c:pt idx="1319">
                  <c:v>5.8949847000000002</c:v>
                </c:pt>
                <c:pt idx="1320">
                  <c:v>6.0483756</c:v>
                </c:pt>
                <c:pt idx="1321">
                  <c:v>6.1644831</c:v>
                </c:pt>
                <c:pt idx="1322">
                  <c:v>6.3042641000000001</c:v>
                </c:pt>
                <c:pt idx="1323">
                  <c:v>6.3987761000000001</c:v>
                </c:pt>
                <c:pt idx="1324">
                  <c:v>6.5714950999999999</c:v>
                </c:pt>
                <c:pt idx="1325">
                  <c:v>6.6859126</c:v>
                </c:pt>
                <c:pt idx="1326">
                  <c:v>6.8111587</c:v>
                </c:pt>
                <c:pt idx="1327">
                  <c:v>6.8927797999999996</c:v>
                </c:pt>
                <c:pt idx="1328">
                  <c:v>7.1107677999999996</c:v>
                </c:pt>
                <c:pt idx="1329">
                  <c:v>7.1164807999999997</c:v>
                </c:pt>
                <c:pt idx="1330">
                  <c:v>7.3077917000000001</c:v>
                </c:pt>
                <c:pt idx="1331">
                  <c:v>7.4135485000000001</c:v>
                </c:pt>
                <c:pt idx="1332">
                  <c:v>7.5451455000000003</c:v>
                </c:pt>
                <c:pt idx="1333">
                  <c:v>7.6652903999999999</c:v>
                </c:pt>
                <c:pt idx="1334">
                  <c:v>7.7931584999999997</c:v>
                </c:pt>
                <c:pt idx="1335">
                  <c:v>7.9492048999999998</c:v>
                </c:pt>
                <c:pt idx="1336">
                  <c:v>8.0803785000000001</c:v>
                </c:pt>
                <c:pt idx="1337">
                  <c:v>8.1335554000000005</c:v>
                </c:pt>
                <c:pt idx="1338">
                  <c:v>8.4363078999999992</c:v>
                </c:pt>
                <c:pt idx="1339">
                  <c:v>8.3656825999999995</c:v>
                </c:pt>
                <c:pt idx="1340">
                  <c:v>8.5767507999999992</c:v>
                </c:pt>
                <c:pt idx="1341">
                  <c:v>8.7488518000000006</c:v>
                </c:pt>
                <c:pt idx="1342">
                  <c:v>8.7983828000000006</c:v>
                </c:pt>
                <c:pt idx="1343">
                  <c:v>8.9024830000000001</c:v>
                </c:pt>
                <c:pt idx="1344">
                  <c:v>9.1294651000000009</c:v>
                </c:pt>
                <c:pt idx="1345">
                  <c:v>9.1233024999999994</c:v>
                </c:pt>
                <c:pt idx="1346">
                  <c:v>9.4534435000000006</c:v>
                </c:pt>
                <c:pt idx="1347">
                  <c:v>9.3809003999999998</c:v>
                </c:pt>
                <c:pt idx="1348">
                  <c:v>9.5713606000000002</c:v>
                </c:pt>
                <c:pt idx="1349">
                  <c:v>9.6484641999999994</c:v>
                </c:pt>
                <c:pt idx="1350">
                  <c:v>9.8313713000000007</c:v>
                </c:pt>
                <c:pt idx="1351">
                  <c:v>9.8977442</c:v>
                </c:pt>
                <c:pt idx="1352">
                  <c:v>10.057036999999999</c:v>
                </c:pt>
                <c:pt idx="1353">
                  <c:v>10.152597</c:v>
                </c:pt>
                <c:pt idx="1354">
                  <c:v>10.324020000000001</c:v>
                </c:pt>
                <c:pt idx="1355">
                  <c:v>10.376804999999999</c:v>
                </c:pt>
                <c:pt idx="1356">
                  <c:v>10.576256000000001</c:v>
                </c:pt>
                <c:pt idx="1357">
                  <c:v>10.630997000000001</c:v>
                </c:pt>
                <c:pt idx="1358">
                  <c:v>10.844274</c:v>
                </c:pt>
                <c:pt idx="1359">
                  <c:v>10.898091000000001</c:v>
                </c:pt>
                <c:pt idx="1360">
                  <c:v>11.048382999999999</c:v>
                </c:pt>
                <c:pt idx="1361">
                  <c:v>11.192278</c:v>
                </c:pt>
                <c:pt idx="1362">
                  <c:v>11.300685</c:v>
                </c:pt>
                <c:pt idx="1363">
                  <c:v>11.392442000000001</c:v>
                </c:pt>
                <c:pt idx="1364">
                  <c:v>11.568796000000001</c:v>
                </c:pt>
                <c:pt idx="1365">
                  <c:v>11.648417999999999</c:v>
                </c:pt>
                <c:pt idx="1366">
                  <c:v>11.808237999999999</c:v>
                </c:pt>
                <c:pt idx="1367">
                  <c:v>11.906136999999999</c:v>
                </c:pt>
                <c:pt idx="1368">
                  <c:v>12.080501999999999</c:v>
                </c:pt>
                <c:pt idx="1369">
                  <c:v>12.133578999999999</c:v>
                </c:pt>
                <c:pt idx="1370">
                  <c:v>12.299044</c:v>
                </c:pt>
                <c:pt idx="1371">
                  <c:v>12.421989</c:v>
                </c:pt>
                <c:pt idx="1372">
                  <c:v>12.568707</c:v>
                </c:pt>
                <c:pt idx="1373">
                  <c:v>12.691319999999999</c:v>
                </c:pt>
                <c:pt idx="1374">
                  <c:v>12.85135</c:v>
                </c:pt>
                <c:pt idx="1375">
                  <c:v>12.876223</c:v>
                </c:pt>
                <c:pt idx="1376">
                  <c:v>13.055311</c:v>
                </c:pt>
                <c:pt idx="1377">
                  <c:v>13.141176</c:v>
                </c:pt>
                <c:pt idx="1378">
                  <c:v>13.309089999999999</c:v>
                </c:pt>
                <c:pt idx="1379">
                  <c:v>13.406041999999999</c:v>
                </c:pt>
                <c:pt idx="1380">
                  <c:v>13.565329999999999</c:v>
                </c:pt>
                <c:pt idx="1381">
                  <c:v>13.642343</c:v>
                </c:pt>
                <c:pt idx="1382">
                  <c:v>13.824127000000001</c:v>
                </c:pt>
                <c:pt idx="1383">
                  <c:v>13.915016</c:v>
                </c:pt>
                <c:pt idx="1384">
                  <c:v>14.059787999999999</c:v>
                </c:pt>
                <c:pt idx="1385">
                  <c:v>14.142056</c:v>
                </c:pt>
                <c:pt idx="1386">
                  <c:v>14.325574</c:v>
                </c:pt>
                <c:pt idx="1387">
                  <c:v>14.387378999999999</c:v>
                </c:pt>
                <c:pt idx="1388">
                  <c:v>14.578548</c:v>
                </c:pt>
                <c:pt idx="1389">
                  <c:v>14.621556999999999</c:v>
                </c:pt>
                <c:pt idx="1390">
                  <c:v>14.811367000000001</c:v>
                </c:pt>
                <c:pt idx="1391">
                  <c:v>14.937828</c:v>
                </c:pt>
                <c:pt idx="1392">
                  <c:v>15.064052</c:v>
                </c:pt>
                <c:pt idx="1393">
                  <c:v>15.130121000000001</c:v>
                </c:pt>
                <c:pt idx="1394">
                  <c:v>15.323752000000001</c:v>
                </c:pt>
                <c:pt idx="1395">
                  <c:v>15.403384000000001</c:v>
                </c:pt>
                <c:pt idx="1396">
                  <c:v>15.522380999999999</c:v>
                </c:pt>
                <c:pt idx="1397">
                  <c:v>15.511703000000001</c:v>
                </c:pt>
                <c:pt idx="1398">
                  <c:v>15.496904000000001</c:v>
                </c:pt>
                <c:pt idx="1399">
                  <c:v>15.505101</c:v>
                </c:pt>
                <c:pt idx="1400">
                  <c:v>15.500244</c:v>
                </c:pt>
                <c:pt idx="1401">
                  <c:v>15.507571</c:v>
                </c:pt>
                <c:pt idx="1402">
                  <c:v>15.475609</c:v>
                </c:pt>
                <c:pt idx="1403">
                  <c:v>15.506504</c:v>
                </c:pt>
                <c:pt idx="1404">
                  <c:v>15.495673</c:v>
                </c:pt>
                <c:pt idx="1405">
                  <c:v>15.543861</c:v>
                </c:pt>
                <c:pt idx="1406">
                  <c:v>15.513135</c:v>
                </c:pt>
                <c:pt idx="1407">
                  <c:v>15.484607</c:v>
                </c:pt>
                <c:pt idx="1408">
                  <c:v>15.492723</c:v>
                </c:pt>
                <c:pt idx="1409">
                  <c:v>15.486345</c:v>
                </c:pt>
                <c:pt idx="1410">
                  <c:v>15.498605</c:v>
                </c:pt>
                <c:pt idx="1411">
                  <c:v>15.496955</c:v>
                </c:pt>
                <c:pt idx="1412">
                  <c:v>15.514104</c:v>
                </c:pt>
                <c:pt idx="1413">
                  <c:v>15.495414</c:v>
                </c:pt>
                <c:pt idx="1414">
                  <c:v>15.517262000000001</c:v>
                </c:pt>
                <c:pt idx="1415">
                  <c:v>15.501777000000001</c:v>
                </c:pt>
                <c:pt idx="1416">
                  <c:v>15.507666</c:v>
                </c:pt>
                <c:pt idx="1417">
                  <c:v>15.505865</c:v>
                </c:pt>
                <c:pt idx="1418">
                  <c:v>15.503019</c:v>
                </c:pt>
                <c:pt idx="1419">
                  <c:v>15.497196000000001</c:v>
                </c:pt>
                <c:pt idx="1420">
                  <c:v>15.518212</c:v>
                </c:pt>
                <c:pt idx="1421">
                  <c:v>15.502765999999999</c:v>
                </c:pt>
                <c:pt idx="1422">
                  <c:v>15.50522</c:v>
                </c:pt>
                <c:pt idx="1423">
                  <c:v>15.502687</c:v>
                </c:pt>
                <c:pt idx="1424">
                  <c:v>15.510880999999999</c:v>
                </c:pt>
                <c:pt idx="1425">
                  <c:v>15.493408000000001</c:v>
                </c:pt>
                <c:pt idx="1426">
                  <c:v>15.522976</c:v>
                </c:pt>
                <c:pt idx="1427">
                  <c:v>15.50095</c:v>
                </c:pt>
                <c:pt idx="1428">
                  <c:v>15.496682</c:v>
                </c:pt>
                <c:pt idx="1429">
                  <c:v>15.484253000000001</c:v>
                </c:pt>
                <c:pt idx="1430">
                  <c:v>15.492000000000001</c:v>
                </c:pt>
                <c:pt idx="1431">
                  <c:v>15.506038999999999</c:v>
                </c:pt>
                <c:pt idx="1432">
                  <c:v>15.499665999999999</c:v>
                </c:pt>
                <c:pt idx="1433">
                  <c:v>15.484280999999999</c:v>
                </c:pt>
                <c:pt idx="1434">
                  <c:v>15.515428999999999</c:v>
                </c:pt>
                <c:pt idx="1435">
                  <c:v>15.506795</c:v>
                </c:pt>
                <c:pt idx="1436">
                  <c:v>15.497509000000001</c:v>
                </c:pt>
                <c:pt idx="1437">
                  <c:v>15.502058</c:v>
                </c:pt>
                <c:pt idx="1438">
                  <c:v>15.485529</c:v>
                </c:pt>
                <c:pt idx="1439">
                  <c:v>15.490681</c:v>
                </c:pt>
                <c:pt idx="1440">
                  <c:v>15.495706999999999</c:v>
                </c:pt>
                <c:pt idx="1441">
                  <c:v>15.491215</c:v>
                </c:pt>
                <c:pt idx="1442">
                  <c:v>15.498217</c:v>
                </c:pt>
                <c:pt idx="1443">
                  <c:v>15.482277</c:v>
                </c:pt>
                <c:pt idx="1444">
                  <c:v>15.475415</c:v>
                </c:pt>
                <c:pt idx="1445">
                  <c:v>15.498616</c:v>
                </c:pt>
                <c:pt idx="1446">
                  <c:v>15.512366999999999</c:v>
                </c:pt>
                <c:pt idx="1447">
                  <c:v>15.543862000000001</c:v>
                </c:pt>
                <c:pt idx="1448">
                  <c:v>15.504174000000001</c:v>
                </c:pt>
                <c:pt idx="1449">
                  <c:v>15.4818</c:v>
                </c:pt>
                <c:pt idx="1450">
                  <c:v>15.480332000000001</c:v>
                </c:pt>
                <c:pt idx="1451">
                  <c:v>15.490841</c:v>
                </c:pt>
                <c:pt idx="1452">
                  <c:v>15.498092</c:v>
                </c:pt>
                <c:pt idx="1453">
                  <c:v>15.493334000000001</c:v>
                </c:pt>
                <c:pt idx="1454">
                  <c:v>15.488301999999999</c:v>
                </c:pt>
                <c:pt idx="1455">
                  <c:v>15.496883</c:v>
                </c:pt>
                <c:pt idx="1456">
                  <c:v>15.499707000000001</c:v>
                </c:pt>
                <c:pt idx="1457">
                  <c:v>15.521856</c:v>
                </c:pt>
                <c:pt idx="1458">
                  <c:v>15.482327</c:v>
                </c:pt>
                <c:pt idx="1459">
                  <c:v>15.500387</c:v>
                </c:pt>
                <c:pt idx="1460">
                  <c:v>15.514923</c:v>
                </c:pt>
                <c:pt idx="1461">
                  <c:v>15.511875</c:v>
                </c:pt>
                <c:pt idx="1462">
                  <c:v>15.498647999999999</c:v>
                </c:pt>
                <c:pt idx="1463">
                  <c:v>15.497684</c:v>
                </c:pt>
                <c:pt idx="1464">
                  <c:v>15.510866</c:v>
                </c:pt>
                <c:pt idx="1465">
                  <c:v>15.482710000000001</c:v>
                </c:pt>
                <c:pt idx="1466">
                  <c:v>15.492373000000001</c:v>
                </c:pt>
                <c:pt idx="1467">
                  <c:v>15.498312</c:v>
                </c:pt>
                <c:pt idx="1468">
                  <c:v>15.465477999999999</c:v>
                </c:pt>
                <c:pt idx="1469">
                  <c:v>15.367630999999999</c:v>
                </c:pt>
                <c:pt idx="1470">
                  <c:v>15.184234999999999</c:v>
                </c:pt>
                <c:pt idx="1471">
                  <c:v>15.104303</c:v>
                </c:pt>
                <c:pt idx="1472">
                  <c:v>14.961263000000001</c:v>
                </c:pt>
                <c:pt idx="1473">
                  <c:v>14.830017</c:v>
                </c:pt>
                <c:pt idx="1474">
                  <c:v>14.691882</c:v>
                </c:pt>
                <c:pt idx="1475">
                  <c:v>14.585850000000001</c:v>
                </c:pt>
                <c:pt idx="1476">
                  <c:v>14.426970000000001</c:v>
                </c:pt>
                <c:pt idx="1477">
                  <c:v>14.338104</c:v>
                </c:pt>
                <c:pt idx="1478">
                  <c:v>14.233178000000001</c:v>
                </c:pt>
                <c:pt idx="1479">
                  <c:v>14.081714</c:v>
                </c:pt>
                <c:pt idx="1480">
                  <c:v>13.909190000000001</c:v>
                </c:pt>
                <c:pt idx="1481">
                  <c:v>13.854654</c:v>
                </c:pt>
                <c:pt idx="1482">
                  <c:v>13.686705</c:v>
                </c:pt>
                <c:pt idx="1483">
                  <c:v>13.585057000000001</c:v>
                </c:pt>
                <c:pt idx="1484">
                  <c:v>13.452567</c:v>
                </c:pt>
                <c:pt idx="1485">
                  <c:v>13.349829</c:v>
                </c:pt>
                <c:pt idx="1486">
                  <c:v>13.196103000000001</c:v>
                </c:pt>
                <c:pt idx="1487">
                  <c:v>13.054715</c:v>
                </c:pt>
                <c:pt idx="1488">
                  <c:v>12.95712</c:v>
                </c:pt>
                <c:pt idx="1489">
                  <c:v>12.841011999999999</c:v>
                </c:pt>
                <c:pt idx="1490">
                  <c:v>12.696812</c:v>
                </c:pt>
                <c:pt idx="1491">
                  <c:v>12.595821000000001</c:v>
                </c:pt>
                <c:pt idx="1492">
                  <c:v>12.374252</c:v>
                </c:pt>
                <c:pt idx="1493">
                  <c:v>12.374924999999999</c:v>
                </c:pt>
                <c:pt idx="1494">
                  <c:v>12.213559999999999</c:v>
                </c:pt>
                <c:pt idx="1495">
                  <c:v>12.074199</c:v>
                </c:pt>
                <c:pt idx="1496">
                  <c:v>11.940092999999999</c:v>
                </c:pt>
                <c:pt idx="1497">
                  <c:v>11.79635</c:v>
                </c:pt>
                <c:pt idx="1498">
                  <c:v>11.659769000000001</c:v>
                </c:pt>
                <c:pt idx="1499">
                  <c:v>11.623856</c:v>
                </c:pt>
                <c:pt idx="1500">
                  <c:v>11.490732</c:v>
                </c:pt>
                <c:pt idx="1501">
                  <c:v>11.341500999999999</c:v>
                </c:pt>
                <c:pt idx="1502">
                  <c:v>11.197708</c:v>
                </c:pt>
                <c:pt idx="1503">
                  <c:v>11.068754999999999</c:v>
                </c:pt>
                <c:pt idx="1504">
                  <c:v>10.936852999999999</c:v>
                </c:pt>
                <c:pt idx="1505">
                  <c:v>10.800178000000001</c:v>
                </c:pt>
                <c:pt idx="1506">
                  <c:v>10.697585999999999</c:v>
                </c:pt>
                <c:pt idx="1507">
                  <c:v>10.605416</c:v>
                </c:pt>
                <c:pt idx="1508">
                  <c:v>10.468394</c:v>
                </c:pt>
                <c:pt idx="1509">
                  <c:v>10.338839999999999</c:v>
                </c:pt>
                <c:pt idx="1510">
                  <c:v>10.202640000000001</c:v>
                </c:pt>
                <c:pt idx="1511">
                  <c:v>10.097197</c:v>
                </c:pt>
                <c:pt idx="1512">
                  <c:v>9.8777857000000004</c:v>
                </c:pt>
                <c:pt idx="1513">
                  <c:v>9.8780508000000005</c:v>
                </c:pt>
                <c:pt idx="1514">
                  <c:v>9.6918716000000007</c:v>
                </c:pt>
                <c:pt idx="1515">
                  <c:v>9.6068639999999998</c:v>
                </c:pt>
                <c:pt idx="1516">
                  <c:v>9.4382781999999992</c:v>
                </c:pt>
                <c:pt idx="1517">
                  <c:v>9.3366918999999999</c:v>
                </c:pt>
                <c:pt idx="1518">
                  <c:v>9.1984624999999998</c:v>
                </c:pt>
                <c:pt idx="1519">
                  <c:v>9.0685186000000009</c:v>
                </c:pt>
                <c:pt idx="1520">
                  <c:v>8.8643131000000004</c:v>
                </c:pt>
                <c:pt idx="1521">
                  <c:v>8.8829489000000006</c:v>
                </c:pt>
                <c:pt idx="1522">
                  <c:v>8.7017612</c:v>
                </c:pt>
                <c:pt idx="1523">
                  <c:v>8.5548944000000002</c:v>
                </c:pt>
                <c:pt idx="1524">
                  <c:v>8.4456977999999996</c:v>
                </c:pt>
                <c:pt idx="1525">
                  <c:v>8.3307523999999997</c:v>
                </c:pt>
                <c:pt idx="1526">
                  <c:v>8.1973056999999994</c:v>
                </c:pt>
                <c:pt idx="1527">
                  <c:v>8.0993566999999995</c:v>
                </c:pt>
                <c:pt idx="1528">
                  <c:v>7.9681920999999996</c:v>
                </c:pt>
                <c:pt idx="1529">
                  <c:v>7.8814568999999999</c:v>
                </c:pt>
                <c:pt idx="1530">
                  <c:v>7.6637906999999998</c:v>
                </c:pt>
                <c:pt idx="1531">
                  <c:v>7.5448297999999996</c:v>
                </c:pt>
                <c:pt idx="1532">
                  <c:v>7.4272698999999998</c:v>
                </c:pt>
                <c:pt idx="1533">
                  <c:v>7.3510494</c:v>
                </c:pt>
                <c:pt idx="1534">
                  <c:v>7.2144221999999996</c:v>
                </c:pt>
                <c:pt idx="1535">
                  <c:v>7.1047653999999998</c:v>
                </c:pt>
                <c:pt idx="1536">
                  <c:v>6.8462519999999998</c:v>
                </c:pt>
                <c:pt idx="1537">
                  <c:v>6.8872986000000003</c:v>
                </c:pt>
                <c:pt idx="1538">
                  <c:v>6.6863793999999999</c:v>
                </c:pt>
                <c:pt idx="1539">
                  <c:v>6.5520535000000004</c:v>
                </c:pt>
                <c:pt idx="1540">
                  <c:v>6.4427504999999998</c:v>
                </c:pt>
                <c:pt idx="1541">
                  <c:v>6.3522143</c:v>
                </c:pt>
                <c:pt idx="1542">
                  <c:v>6.1704926000000002</c:v>
                </c:pt>
                <c:pt idx="1543">
                  <c:v>6.1518717000000001</c:v>
                </c:pt>
                <c:pt idx="1544">
                  <c:v>5.9510446000000004</c:v>
                </c:pt>
                <c:pt idx="1545">
                  <c:v>5.8467197000000004</c:v>
                </c:pt>
                <c:pt idx="1546">
                  <c:v>5.6662011000000003</c:v>
                </c:pt>
                <c:pt idx="1547">
                  <c:v>5.5860934000000002</c:v>
                </c:pt>
                <c:pt idx="1548">
                  <c:v>5.5721822000000003</c:v>
                </c:pt>
                <c:pt idx="1549">
                  <c:v>5.5868634999999998</c:v>
                </c:pt>
                <c:pt idx="1550">
                  <c:v>5.5739936999999999</c:v>
                </c:pt>
                <c:pt idx="1551">
                  <c:v>5.5810041000000004</c:v>
                </c:pt>
                <c:pt idx="1552">
                  <c:v>5.5691050999999998</c:v>
                </c:pt>
                <c:pt idx="1553">
                  <c:v>5.5750650999999998</c:v>
                </c:pt>
                <c:pt idx="1554">
                  <c:v>5.5907682999999997</c:v>
                </c:pt>
                <c:pt idx="1555">
                  <c:v>5.6121081999999998</c:v>
                </c:pt>
                <c:pt idx="1556">
                  <c:v>5.5615610999999996</c:v>
                </c:pt>
                <c:pt idx="1557">
                  <c:v>5.5784855000000002</c:v>
                </c:pt>
                <c:pt idx="1558">
                  <c:v>5.5520325000000001</c:v>
                </c:pt>
                <c:pt idx="1559">
                  <c:v>5.5978398</c:v>
                </c:pt>
                <c:pt idx="1560">
                  <c:v>5.5924139000000004</c:v>
                </c:pt>
                <c:pt idx="1561">
                  <c:v>5.5729518000000002</c:v>
                </c:pt>
                <c:pt idx="1562">
                  <c:v>5.5830956</c:v>
                </c:pt>
                <c:pt idx="1563">
                  <c:v>5.5994061999999998</c:v>
                </c:pt>
                <c:pt idx="1564">
                  <c:v>5.5915461000000004</c:v>
                </c:pt>
                <c:pt idx="1565">
                  <c:v>5.5723099999999999</c:v>
                </c:pt>
                <c:pt idx="1566">
                  <c:v>5.5729236999999996</c:v>
                </c:pt>
                <c:pt idx="1567">
                  <c:v>5.5829091000000002</c:v>
                </c:pt>
                <c:pt idx="1568">
                  <c:v>5.5606188999999997</c:v>
                </c:pt>
                <c:pt idx="1569">
                  <c:v>5.5750770999999997</c:v>
                </c:pt>
                <c:pt idx="1570">
                  <c:v>5.5886649999999998</c:v>
                </c:pt>
                <c:pt idx="1571">
                  <c:v>5.5803294000000001</c:v>
                </c:pt>
                <c:pt idx="1572">
                  <c:v>5.5768985999999998</c:v>
                </c:pt>
                <c:pt idx="1573">
                  <c:v>5.5716057000000001</c:v>
                </c:pt>
                <c:pt idx="1574">
                  <c:v>5.5828924000000004</c:v>
                </c:pt>
                <c:pt idx="1575">
                  <c:v>5.5875883000000002</c:v>
                </c:pt>
                <c:pt idx="1576">
                  <c:v>5.5618686999999998</c:v>
                </c:pt>
                <c:pt idx="1577">
                  <c:v>5.5776161999999996</c:v>
                </c:pt>
                <c:pt idx="1578">
                  <c:v>5.5718626999999996</c:v>
                </c:pt>
                <c:pt idx="1579">
                  <c:v>5.5791192000000001</c:v>
                </c:pt>
                <c:pt idx="1580">
                  <c:v>5.5861497</c:v>
                </c:pt>
                <c:pt idx="1581">
                  <c:v>5.5830216000000004</c:v>
                </c:pt>
                <c:pt idx="1582">
                  <c:v>5.6008816000000001</c:v>
                </c:pt>
                <c:pt idx="1583">
                  <c:v>5.5858941</c:v>
                </c:pt>
                <c:pt idx="1584">
                  <c:v>5.5962658000000003</c:v>
                </c:pt>
                <c:pt idx="1585">
                  <c:v>5.581296</c:v>
                </c:pt>
                <c:pt idx="1586">
                  <c:v>5.5895175999999998</c:v>
                </c:pt>
                <c:pt idx="1587">
                  <c:v>5.5835919000000001</c:v>
                </c:pt>
                <c:pt idx="1588">
                  <c:v>5.5832043000000002</c:v>
                </c:pt>
                <c:pt idx="1589">
                  <c:v>5.5876793999999999</c:v>
                </c:pt>
                <c:pt idx="1590">
                  <c:v>5.5848478999999998</c:v>
                </c:pt>
                <c:pt idx="1591">
                  <c:v>5.5759372999999997</c:v>
                </c:pt>
                <c:pt idx="1592">
                  <c:v>5.5747409000000001</c:v>
                </c:pt>
                <c:pt idx="1593">
                  <c:v>5.5870166000000001</c:v>
                </c:pt>
                <c:pt idx="1594">
                  <c:v>5.5766292000000002</c:v>
                </c:pt>
                <c:pt idx="1595">
                  <c:v>5.5844927000000002</c:v>
                </c:pt>
                <c:pt idx="1596">
                  <c:v>5.5833316000000002</c:v>
                </c:pt>
                <c:pt idx="1597">
                  <c:v>5.5921640000000004</c:v>
                </c:pt>
                <c:pt idx="1598">
                  <c:v>5.5996027000000002</c:v>
                </c:pt>
                <c:pt idx="1599">
                  <c:v>5.5962538999999998</c:v>
                </c:pt>
                <c:pt idx="1600">
                  <c:v>5.5878838999999996</c:v>
                </c:pt>
                <c:pt idx="1601">
                  <c:v>5.5842799999999997</c:v>
                </c:pt>
                <c:pt idx="1602">
                  <c:v>5.5693773999999996</c:v>
                </c:pt>
                <c:pt idx="1603">
                  <c:v>5.5765748000000004</c:v>
                </c:pt>
                <c:pt idx="1604">
                  <c:v>5.5853381000000004</c:v>
                </c:pt>
                <c:pt idx="1605">
                  <c:v>5.5588517</c:v>
                </c:pt>
                <c:pt idx="1606">
                  <c:v>5.5759930999999998</c:v>
                </c:pt>
                <c:pt idx="1607">
                  <c:v>5.5767851000000004</c:v>
                </c:pt>
                <c:pt idx="1608">
                  <c:v>5.5848168999999999</c:v>
                </c:pt>
                <c:pt idx="1609">
                  <c:v>5.5811291000000001</c:v>
                </c:pt>
                <c:pt idx="1610">
                  <c:v>5.5794319999999997</c:v>
                </c:pt>
                <c:pt idx="1611">
                  <c:v>5.5687727999999996</c:v>
                </c:pt>
                <c:pt idx="1612">
                  <c:v>5.5839252000000004</c:v>
                </c:pt>
                <c:pt idx="1613">
                  <c:v>5.5860848000000001</c:v>
                </c:pt>
                <c:pt idx="1614">
                  <c:v>5.5841522000000001</c:v>
                </c:pt>
                <c:pt idx="1615">
                  <c:v>5.5809321000000001</c:v>
                </c:pt>
                <c:pt idx="1616">
                  <c:v>5.6023269000000004</c:v>
                </c:pt>
                <c:pt idx="1617">
                  <c:v>5.5800995999999996</c:v>
                </c:pt>
                <c:pt idx="1618">
                  <c:v>5.5771316999999998</c:v>
                </c:pt>
                <c:pt idx="1619">
                  <c:v>5.5805091999999998</c:v>
                </c:pt>
                <c:pt idx="1620">
                  <c:v>5.1096548999999998</c:v>
                </c:pt>
                <c:pt idx="1621">
                  <c:v>4.7569059999999999</c:v>
                </c:pt>
                <c:pt idx="1622">
                  <c:v>4.1077975999999996</c:v>
                </c:pt>
                <c:pt idx="1623">
                  <c:v>3.7574166999999998</c:v>
                </c:pt>
                <c:pt idx="1624">
                  <c:v>3.1286763999999998</c:v>
                </c:pt>
                <c:pt idx="1625">
                  <c:v>2.6118269000000001</c:v>
                </c:pt>
                <c:pt idx="1626">
                  <c:v>1.9584535000000001</c:v>
                </c:pt>
                <c:pt idx="1627">
                  <c:v>1.6103734999999999</c:v>
                </c:pt>
                <c:pt idx="1628">
                  <c:v>1.5934048999999999</c:v>
                </c:pt>
                <c:pt idx="1629">
                  <c:v>1.5981816</c:v>
                </c:pt>
                <c:pt idx="1630">
                  <c:v>1.6037072999999999</c:v>
                </c:pt>
                <c:pt idx="1631">
                  <c:v>1.5892911000000001</c:v>
                </c:pt>
                <c:pt idx="1632">
                  <c:v>1.5923989999999999</c:v>
                </c:pt>
                <c:pt idx="1633">
                  <c:v>1.5686815999999999</c:v>
                </c:pt>
                <c:pt idx="1634">
                  <c:v>2.1994482999999998</c:v>
                </c:pt>
                <c:pt idx="1635">
                  <c:v>2.5701971000000001</c:v>
                </c:pt>
                <c:pt idx="1636">
                  <c:v>3.2222692999999998</c:v>
                </c:pt>
                <c:pt idx="1637">
                  <c:v>3.5501939999999998</c:v>
                </c:pt>
                <c:pt idx="1638">
                  <c:v>4.2009968999999998</c:v>
                </c:pt>
                <c:pt idx="1639">
                  <c:v>4.5561819000000003</c:v>
                </c:pt>
                <c:pt idx="1640">
                  <c:v>5.2013534999999997</c:v>
                </c:pt>
                <c:pt idx="1641">
                  <c:v>5.5632143000000003</c:v>
                </c:pt>
                <c:pt idx="1642">
                  <c:v>6.2127952999999998</c:v>
                </c:pt>
                <c:pt idx="1643">
                  <c:v>6.5646070999999999</c:v>
                </c:pt>
                <c:pt idx="1644">
                  <c:v>7.2336144000000004</c:v>
                </c:pt>
                <c:pt idx="1645">
                  <c:v>7.5673779999999997</c:v>
                </c:pt>
                <c:pt idx="1646">
                  <c:v>8.2185439999999996</c:v>
                </c:pt>
                <c:pt idx="1647">
                  <c:v>8.5694303999999999</c:v>
                </c:pt>
                <c:pt idx="1648">
                  <c:v>9.2211905000000005</c:v>
                </c:pt>
                <c:pt idx="1649">
                  <c:v>9.5879697999999998</c:v>
                </c:pt>
                <c:pt idx="1650">
                  <c:v>10.224982000000001</c:v>
                </c:pt>
                <c:pt idx="1651">
                  <c:v>10.555712</c:v>
                </c:pt>
                <c:pt idx="1652">
                  <c:v>10.590795999999999</c:v>
                </c:pt>
                <c:pt idx="1653">
                  <c:v>10.582746999999999</c:v>
                </c:pt>
                <c:pt idx="1654">
                  <c:v>10.585298</c:v>
                </c:pt>
                <c:pt idx="1655">
                  <c:v>10.617421999999999</c:v>
                </c:pt>
                <c:pt idx="1656">
                  <c:v>10.578948</c:v>
                </c:pt>
                <c:pt idx="1657">
                  <c:v>10.598208</c:v>
                </c:pt>
                <c:pt idx="1658">
                  <c:v>10.598701</c:v>
                </c:pt>
                <c:pt idx="1659">
                  <c:v>10.592929</c:v>
                </c:pt>
                <c:pt idx="1660">
                  <c:v>10.600733</c:v>
                </c:pt>
                <c:pt idx="1661">
                  <c:v>10.616600999999999</c:v>
                </c:pt>
                <c:pt idx="1662">
                  <c:v>10.599861000000001</c:v>
                </c:pt>
                <c:pt idx="1663">
                  <c:v>10.604661999999999</c:v>
                </c:pt>
                <c:pt idx="1664">
                  <c:v>10.600491</c:v>
                </c:pt>
                <c:pt idx="1665">
                  <c:v>10.610106999999999</c:v>
                </c:pt>
                <c:pt idx="1666">
                  <c:v>10.591718999999999</c:v>
                </c:pt>
                <c:pt idx="1667">
                  <c:v>10.592563999999999</c:v>
                </c:pt>
                <c:pt idx="1668">
                  <c:v>10.589549</c:v>
                </c:pt>
                <c:pt idx="1669">
                  <c:v>10.620857000000001</c:v>
                </c:pt>
                <c:pt idx="1670">
                  <c:v>10.585258</c:v>
                </c:pt>
                <c:pt idx="1671">
                  <c:v>10.603104</c:v>
                </c:pt>
                <c:pt idx="1672">
                  <c:v>10.607931000000001</c:v>
                </c:pt>
                <c:pt idx="1673">
                  <c:v>10.60369</c:v>
                </c:pt>
                <c:pt idx="1674">
                  <c:v>10.606047999999999</c:v>
                </c:pt>
                <c:pt idx="1675">
                  <c:v>10.591925</c:v>
                </c:pt>
                <c:pt idx="1676">
                  <c:v>10.605556</c:v>
                </c:pt>
                <c:pt idx="1677">
                  <c:v>10.602489</c:v>
                </c:pt>
                <c:pt idx="1678">
                  <c:v>10.606182</c:v>
                </c:pt>
                <c:pt idx="1679">
                  <c:v>10.607862000000001</c:v>
                </c:pt>
                <c:pt idx="1680">
                  <c:v>10.60849</c:v>
                </c:pt>
                <c:pt idx="1681">
                  <c:v>10.584846000000001</c:v>
                </c:pt>
                <c:pt idx="1682">
                  <c:v>10.606709</c:v>
                </c:pt>
                <c:pt idx="1683">
                  <c:v>10.59215</c:v>
                </c:pt>
                <c:pt idx="1684">
                  <c:v>10.623087</c:v>
                </c:pt>
                <c:pt idx="1685">
                  <c:v>10.602365000000001</c:v>
                </c:pt>
                <c:pt idx="1686">
                  <c:v>10.605155999999999</c:v>
                </c:pt>
                <c:pt idx="1687">
                  <c:v>10.60294</c:v>
                </c:pt>
                <c:pt idx="1688">
                  <c:v>9.9705133000000004</c:v>
                </c:pt>
                <c:pt idx="1689">
                  <c:v>9.6149397000000008</c:v>
                </c:pt>
                <c:pt idx="1690">
                  <c:v>8.9817333000000001</c:v>
                </c:pt>
                <c:pt idx="1691">
                  <c:v>8.6274309000000002</c:v>
                </c:pt>
                <c:pt idx="1692">
                  <c:v>7.9966372999999997</c:v>
                </c:pt>
                <c:pt idx="1693">
                  <c:v>7.6207437999999996</c:v>
                </c:pt>
                <c:pt idx="1694">
                  <c:v>6.9873791000000001</c:v>
                </c:pt>
                <c:pt idx="1695">
                  <c:v>6.6277986000000002</c:v>
                </c:pt>
                <c:pt idx="1696">
                  <c:v>5.9773183000000003</c:v>
                </c:pt>
                <c:pt idx="1697">
                  <c:v>5.6297082999999999</c:v>
                </c:pt>
                <c:pt idx="1698">
                  <c:v>4.9635071999999996</c:v>
                </c:pt>
                <c:pt idx="1699">
                  <c:v>4.6306396000000003</c:v>
                </c:pt>
                <c:pt idx="1700">
                  <c:v>3.9775841000000001</c:v>
                </c:pt>
                <c:pt idx="1701">
                  <c:v>3.6439225999999998</c:v>
                </c:pt>
                <c:pt idx="1702">
                  <c:v>2.9582617</c:v>
                </c:pt>
                <c:pt idx="1703">
                  <c:v>2.6215937</c:v>
                </c:pt>
                <c:pt idx="1704">
                  <c:v>1.9757648000000001</c:v>
                </c:pt>
                <c:pt idx="1705">
                  <c:v>1.6127963000000001</c:v>
                </c:pt>
              </c:numCache>
            </c:numRef>
          </c:yVal>
          <c:smooth val="0"/>
        </c:ser>
        <c:ser>
          <c:idx val="1"/>
          <c:order val="1"/>
          <c:tx>
            <c:v>Confining pressure</c:v>
          </c:tx>
          <c:spPr>
            <a:ln w="28575">
              <a:solidFill>
                <a:srgbClr val="FF6600"/>
              </a:solidFill>
            </a:ln>
          </c:spPr>
          <c:marker>
            <c:symbol val="none"/>
          </c:marker>
          <c:xVal>
            <c:numRef>
              <c:f>Sheet1!$B$1:$B$1706</c:f>
              <c:numCache>
                <c:formatCode>General</c:formatCode>
                <c:ptCount val="1706"/>
                <c:pt idx="73">
                  <c:v>1.0172222222222222</c:v>
                </c:pt>
                <c:pt idx="74">
                  <c:v>1.0347222222222223</c:v>
                </c:pt>
                <c:pt idx="75">
                  <c:v>1.0449999999999999</c:v>
                </c:pt>
                <c:pt idx="76">
                  <c:v>1.0625</c:v>
                </c:pt>
                <c:pt idx="77">
                  <c:v>1.0727777777777778</c:v>
                </c:pt>
                <c:pt idx="78">
                  <c:v>1.0902777777777777</c:v>
                </c:pt>
                <c:pt idx="79">
                  <c:v>1.1005555555555555</c:v>
                </c:pt>
                <c:pt idx="80">
                  <c:v>1.1180555555555556</c:v>
                </c:pt>
                <c:pt idx="81">
                  <c:v>1.128611111111111</c:v>
                </c:pt>
                <c:pt idx="82">
                  <c:v>1.1458333333333333</c:v>
                </c:pt>
                <c:pt idx="83">
                  <c:v>1.1561111111111111</c:v>
                </c:pt>
                <c:pt idx="84">
                  <c:v>1.1736111111111112</c:v>
                </c:pt>
                <c:pt idx="85">
                  <c:v>1.183888888888889</c:v>
                </c:pt>
                <c:pt idx="86">
                  <c:v>1.2013888888888888</c:v>
                </c:pt>
                <c:pt idx="87">
                  <c:v>1.2116666666666667</c:v>
                </c:pt>
                <c:pt idx="88">
                  <c:v>1.2291666666666667</c:v>
                </c:pt>
                <c:pt idx="89">
                  <c:v>1.2394444444444443</c:v>
                </c:pt>
                <c:pt idx="90">
                  <c:v>1.2569444444444444</c:v>
                </c:pt>
                <c:pt idx="91">
                  <c:v>1.2675000000000001</c:v>
                </c:pt>
                <c:pt idx="92">
                  <c:v>1.2847222222222223</c:v>
                </c:pt>
                <c:pt idx="93">
                  <c:v>1.2952777777777778</c:v>
                </c:pt>
                <c:pt idx="94">
                  <c:v>1.3125</c:v>
                </c:pt>
                <c:pt idx="95">
                  <c:v>1.3227777777777778</c:v>
                </c:pt>
                <c:pt idx="96">
                  <c:v>1.3402777777777777</c:v>
                </c:pt>
                <c:pt idx="97">
                  <c:v>1.3508333333333333</c:v>
                </c:pt>
                <c:pt idx="98">
                  <c:v>1.3680555555555556</c:v>
                </c:pt>
                <c:pt idx="99">
                  <c:v>1.3783333333333334</c:v>
                </c:pt>
                <c:pt idx="100">
                  <c:v>1.3958333333333333</c:v>
                </c:pt>
                <c:pt idx="101">
                  <c:v>1.4063888888888889</c:v>
                </c:pt>
                <c:pt idx="102">
                  <c:v>1.4236111111111112</c:v>
                </c:pt>
                <c:pt idx="103">
                  <c:v>1.433888888888889</c:v>
                </c:pt>
                <c:pt idx="104">
                  <c:v>1.4513888888888888</c:v>
                </c:pt>
                <c:pt idx="105">
                  <c:v>1.4616666666666667</c:v>
                </c:pt>
                <c:pt idx="106">
                  <c:v>1.4791666666666667</c:v>
                </c:pt>
                <c:pt idx="107">
                  <c:v>1.4894444444444443</c:v>
                </c:pt>
                <c:pt idx="108">
                  <c:v>1.5069444444444444</c:v>
                </c:pt>
                <c:pt idx="109">
                  <c:v>1.5172222222222222</c:v>
                </c:pt>
                <c:pt idx="110">
                  <c:v>1.5347222222222223</c:v>
                </c:pt>
                <c:pt idx="111">
                  <c:v>1.5449999999999999</c:v>
                </c:pt>
                <c:pt idx="112">
                  <c:v>1.5625</c:v>
                </c:pt>
                <c:pt idx="113">
                  <c:v>1.5727777777777778</c:v>
                </c:pt>
                <c:pt idx="114">
                  <c:v>1.5902777777777777</c:v>
                </c:pt>
                <c:pt idx="115">
                  <c:v>1.6005555555555555</c:v>
                </c:pt>
                <c:pt idx="116">
                  <c:v>1.6180555555555556</c:v>
                </c:pt>
                <c:pt idx="117">
                  <c:v>1.6283333333333334</c:v>
                </c:pt>
                <c:pt idx="118">
                  <c:v>1.6458333333333333</c:v>
                </c:pt>
                <c:pt idx="119">
                  <c:v>1.6561111111111111</c:v>
                </c:pt>
                <c:pt idx="120">
                  <c:v>1.6736111111111112</c:v>
                </c:pt>
                <c:pt idx="121">
                  <c:v>1.683888888888889</c:v>
                </c:pt>
                <c:pt idx="122">
                  <c:v>1.7013888888888888</c:v>
                </c:pt>
                <c:pt idx="123">
                  <c:v>1.7119444444444445</c:v>
                </c:pt>
                <c:pt idx="124">
                  <c:v>1.7291666666666667</c:v>
                </c:pt>
                <c:pt idx="125">
                  <c:v>1.7394444444444443</c:v>
                </c:pt>
                <c:pt idx="126">
                  <c:v>1.7569444444444444</c:v>
                </c:pt>
                <c:pt idx="127">
                  <c:v>1.7672222222222222</c:v>
                </c:pt>
                <c:pt idx="128">
                  <c:v>1.7847222222222223</c:v>
                </c:pt>
                <c:pt idx="129">
                  <c:v>1.7952777777777778</c:v>
                </c:pt>
                <c:pt idx="130">
                  <c:v>1.8125</c:v>
                </c:pt>
                <c:pt idx="131">
                  <c:v>1.8230555555555557</c:v>
                </c:pt>
                <c:pt idx="132">
                  <c:v>1.8402777777777777</c:v>
                </c:pt>
                <c:pt idx="133">
                  <c:v>1.8505555555555555</c:v>
                </c:pt>
                <c:pt idx="134">
                  <c:v>1.8680555555555556</c:v>
                </c:pt>
                <c:pt idx="135">
                  <c:v>1.8783333333333334</c:v>
                </c:pt>
                <c:pt idx="136">
                  <c:v>1.8958333333333333</c:v>
                </c:pt>
                <c:pt idx="137">
                  <c:v>1.9063888888888889</c:v>
                </c:pt>
                <c:pt idx="138">
                  <c:v>1.9236111111111112</c:v>
                </c:pt>
                <c:pt idx="139">
                  <c:v>1.933888888888889</c:v>
                </c:pt>
                <c:pt idx="140">
                  <c:v>1.9513888888888888</c:v>
                </c:pt>
                <c:pt idx="141">
                  <c:v>1.9616666666666667</c:v>
                </c:pt>
                <c:pt idx="142">
                  <c:v>1.9791666666666667</c:v>
                </c:pt>
                <c:pt idx="143">
                  <c:v>1.9894444444444443</c:v>
                </c:pt>
                <c:pt idx="144">
                  <c:v>2.0069444444444446</c:v>
                </c:pt>
                <c:pt idx="145">
                  <c:v>2.0172222222222222</c:v>
                </c:pt>
                <c:pt idx="146">
                  <c:v>2.0347222222222223</c:v>
                </c:pt>
                <c:pt idx="147">
                  <c:v>2.0452777777777778</c:v>
                </c:pt>
                <c:pt idx="148">
                  <c:v>2.0625</c:v>
                </c:pt>
                <c:pt idx="149">
                  <c:v>2.0730555555555554</c:v>
                </c:pt>
                <c:pt idx="150">
                  <c:v>2.0902777777777777</c:v>
                </c:pt>
                <c:pt idx="151">
                  <c:v>2.1005555555555557</c:v>
                </c:pt>
                <c:pt idx="152">
                  <c:v>2.1180555555555554</c:v>
                </c:pt>
                <c:pt idx="153">
                  <c:v>2.1283333333333334</c:v>
                </c:pt>
                <c:pt idx="154">
                  <c:v>2.1458333333333335</c:v>
                </c:pt>
                <c:pt idx="155">
                  <c:v>2.1561111111111111</c:v>
                </c:pt>
                <c:pt idx="156">
                  <c:v>2.1736111111111112</c:v>
                </c:pt>
                <c:pt idx="157">
                  <c:v>2.1841666666666666</c:v>
                </c:pt>
                <c:pt idx="158">
                  <c:v>2.2013888888888888</c:v>
                </c:pt>
                <c:pt idx="159">
                  <c:v>2.2119444444444443</c:v>
                </c:pt>
                <c:pt idx="160">
                  <c:v>2.2291666666666665</c:v>
                </c:pt>
                <c:pt idx="161">
                  <c:v>2.2397222222222224</c:v>
                </c:pt>
                <c:pt idx="162">
                  <c:v>2.257222222222222</c:v>
                </c:pt>
                <c:pt idx="163">
                  <c:v>2.2677777777777779</c:v>
                </c:pt>
                <c:pt idx="164">
                  <c:v>2.2847222222222223</c:v>
                </c:pt>
                <c:pt idx="165">
                  <c:v>2.2952777777777778</c:v>
                </c:pt>
                <c:pt idx="166">
                  <c:v>2.3125</c:v>
                </c:pt>
                <c:pt idx="167">
                  <c:v>2.3227777777777776</c:v>
                </c:pt>
                <c:pt idx="168">
                  <c:v>2.3405555555555555</c:v>
                </c:pt>
                <c:pt idx="169">
                  <c:v>2.3505555555555557</c:v>
                </c:pt>
                <c:pt idx="170">
                  <c:v>2.3683333333333332</c:v>
                </c:pt>
                <c:pt idx="171">
                  <c:v>2.3786111111111112</c:v>
                </c:pt>
                <c:pt idx="172">
                  <c:v>2.3961111111111113</c:v>
                </c:pt>
                <c:pt idx="173">
                  <c:v>2.4055555555555554</c:v>
                </c:pt>
                <c:pt idx="174">
                  <c:v>2.4372222222222222</c:v>
                </c:pt>
                <c:pt idx="175">
                  <c:v>2.4611111111111112</c:v>
                </c:pt>
                <c:pt idx="176">
                  <c:v>2.4925000000000002</c:v>
                </c:pt>
                <c:pt idx="177">
                  <c:v>2.5166666666666666</c:v>
                </c:pt>
                <c:pt idx="178">
                  <c:v>2.5480555555555555</c:v>
                </c:pt>
                <c:pt idx="179">
                  <c:v>2.5722222222222224</c:v>
                </c:pt>
                <c:pt idx="180">
                  <c:v>2.6036111111111113</c:v>
                </c:pt>
                <c:pt idx="181">
                  <c:v>2.6277777777777778</c:v>
                </c:pt>
                <c:pt idx="182">
                  <c:v>2.6591666666666667</c:v>
                </c:pt>
                <c:pt idx="183">
                  <c:v>2.6833333333333331</c:v>
                </c:pt>
                <c:pt idx="184">
                  <c:v>2.714722222222222</c:v>
                </c:pt>
                <c:pt idx="185">
                  <c:v>2.7388888888888889</c:v>
                </c:pt>
                <c:pt idx="186">
                  <c:v>2.7702777777777778</c:v>
                </c:pt>
                <c:pt idx="187">
                  <c:v>2.7944444444444443</c:v>
                </c:pt>
                <c:pt idx="188">
                  <c:v>2.8258333333333332</c:v>
                </c:pt>
                <c:pt idx="189">
                  <c:v>2.85</c:v>
                </c:pt>
                <c:pt idx="190">
                  <c:v>2.881388888888889</c:v>
                </c:pt>
                <c:pt idx="191">
                  <c:v>2.9055555555555554</c:v>
                </c:pt>
                <c:pt idx="192">
                  <c:v>2.9369444444444444</c:v>
                </c:pt>
                <c:pt idx="193">
                  <c:v>2.9611111111111112</c:v>
                </c:pt>
                <c:pt idx="194">
                  <c:v>2.9925000000000002</c:v>
                </c:pt>
                <c:pt idx="195">
                  <c:v>3.0166666666666666</c:v>
                </c:pt>
                <c:pt idx="196">
                  <c:v>3.0480555555555555</c:v>
                </c:pt>
                <c:pt idx="197">
                  <c:v>3.0724999999999998</c:v>
                </c:pt>
                <c:pt idx="198">
                  <c:v>3.1036111111111113</c:v>
                </c:pt>
                <c:pt idx="199">
                  <c:v>3.1277777777777778</c:v>
                </c:pt>
                <c:pt idx="200">
                  <c:v>3.1591666666666667</c:v>
                </c:pt>
                <c:pt idx="201">
                  <c:v>3.1833333333333331</c:v>
                </c:pt>
                <c:pt idx="202">
                  <c:v>3.214722222222222</c:v>
                </c:pt>
                <c:pt idx="203">
                  <c:v>3.2388888888888889</c:v>
                </c:pt>
                <c:pt idx="204">
                  <c:v>3.2702777777777778</c:v>
                </c:pt>
                <c:pt idx="205">
                  <c:v>3.2944444444444443</c:v>
                </c:pt>
                <c:pt idx="206">
                  <c:v>3.3258333333333332</c:v>
                </c:pt>
                <c:pt idx="207">
                  <c:v>3.35</c:v>
                </c:pt>
                <c:pt idx="208">
                  <c:v>3.381388888888889</c:v>
                </c:pt>
                <c:pt idx="209">
                  <c:v>3.4055555555555554</c:v>
                </c:pt>
                <c:pt idx="210">
                  <c:v>3.4369444444444444</c:v>
                </c:pt>
                <c:pt idx="211">
                  <c:v>3.4611111111111112</c:v>
                </c:pt>
                <c:pt idx="212">
                  <c:v>3.492777777777778</c:v>
                </c:pt>
                <c:pt idx="213">
                  <c:v>3.5169444444444444</c:v>
                </c:pt>
                <c:pt idx="214">
                  <c:v>3.5480555555555555</c:v>
                </c:pt>
                <c:pt idx="215">
                  <c:v>3.5724999999999998</c:v>
                </c:pt>
                <c:pt idx="216">
                  <c:v>3.6038888888888887</c:v>
                </c:pt>
                <c:pt idx="217">
                  <c:v>3.6277777777777778</c:v>
                </c:pt>
                <c:pt idx="218">
                  <c:v>3.6594444444444445</c:v>
                </c:pt>
                <c:pt idx="219">
                  <c:v>3.6833333333333331</c:v>
                </c:pt>
                <c:pt idx="220">
                  <c:v>3.7149999999999999</c:v>
                </c:pt>
                <c:pt idx="221">
                  <c:v>3.7388888888888889</c:v>
                </c:pt>
                <c:pt idx="222">
                  <c:v>3.7702777777777778</c:v>
                </c:pt>
                <c:pt idx="223">
                  <c:v>3.7944444444444443</c:v>
                </c:pt>
                <c:pt idx="224">
                  <c:v>3.826111111111111</c:v>
                </c:pt>
                <c:pt idx="225">
                  <c:v>3.85</c:v>
                </c:pt>
                <c:pt idx="226">
                  <c:v>3.881388888888889</c:v>
                </c:pt>
                <c:pt idx="227">
                  <c:v>3.9055555555555554</c:v>
                </c:pt>
                <c:pt idx="228">
                  <c:v>3.9372222222222222</c:v>
                </c:pt>
                <c:pt idx="229">
                  <c:v>3.9611111111111112</c:v>
                </c:pt>
                <c:pt idx="230">
                  <c:v>3.992777777777778</c:v>
                </c:pt>
                <c:pt idx="231">
                  <c:v>4.0166666666666666</c:v>
                </c:pt>
                <c:pt idx="232">
                  <c:v>4.0483333333333329</c:v>
                </c:pt>
                <c:pt idx="233">
                  <c:v>4.072222222222222</c:v>
                </c:pt>
                <c:pt idx="234">
                  <c:v>4.1036111111111113</c:v>
                </c:pt>
                <c:pt idx="235">
                  <c:v>4.1277777777777782</c:v>
                </c:pt>
                <c:pt idx="236">
                  <c:v>4.1594444444444445</c:v>
                </c:pt>
                <c:pt idx="237">
                  <c:v>4.1833333333333336</c:v>
                </c:pt>
                <c:pt idx="238">
                  <c:v>4.2149999999999999</c:v>
                </c:pt>
                <c:pt idx="239">
                  <c:v>4.2388888888888889</c:v>
                </c:pt>
                <c:pt idx="240">
                  <c:v>4.2705555555555552</c:v>
                </c:pt>
                <c:pt idx="241">
                  <c:v>4.2944444444444443</c:v>
                </c:pt>
                <c:pt idx="242">
                  <c:v>4.3258333333333336</c:v>
                </c:pt>
                <c:pt idx="243">
                  <c:v>4.3499999999999996</c:v>
                </c:pt>
                <c:pt idx="244">
                  <c:v>4.381388888888889</c:v>
                </c:pt>
                <c:pt idx="245">
                  <c:v>4.4055555555555559</c:v>
                </c:pt>
                <c:pt idx="246">
                  <c:v>4.4372222222222222</c:v>
                </c:pt>
                <c:pt idx="247">
                  <c:v>4.4611111111111112</c:v>
                </c:pt>
                <c:pt idx="248">
                  <c:v>4.4927777777777775</c:v>
                </c:pt>
                <c:pt idx="249">
                  <c:v>4.5166666666666666</c:v>
                </c:pt>
                <c:pt idx="250">
                  <c:v>4.5483333333333329</c:v>
                </c:pt>
                <c:pt idx="251">
                  <c:v>4.572222222222222</c:v>
                </c:pt>
                <c:pt idx="252">
                  <c:v>4.6038888888888891</c:v>
                </c:pt>
                <c:pt idx="253">
                  <c:v>4.6277777777777782</c:v>
                </c:pt>
                <c:pt idx="254">
                  <c:v>4.6594444444444445</c:v>
                </c:pt>
                <c:pt idx="255">
                  <c:v>4.6833333333333336</c:v>
                </c:pt>
                <c:pt idx="256">
                  <c:v>4.7149999999999999</c:v>
                </c:pt>
                <c:pt idx="257">
                  <c:v>4.7388888888888889</c:v>
                </c:pt>
                <c:pt idx="258">
                  <c:v>4.7705555555555552</c:v>
                </c:pt>
                <c:pt idx="259">
                  <c:v>4.7944444444444443</c:v>
                </c:pt>
                <c:pt idx="260">
                  <c:v>4.8261111111111115</c:v>
                </c:pt>
                <c:pt idx="261">
                  <c:v>4.8499999999999996</c:v>
                </c:pt>
                <c:pt idx="262">
                  <c:v>4.8816666666666668</c:v>
                </c:pt>
                <c:pt idx="263">
                  <c:v>4.9055555555555559</c:v>
                </c:pt>
                <c:pt idx="264">
                  <c:v>4.9372222222222222</c:v>
                </c:pt>
                <c:pt idx="265">
                  <c:v>4.9611111111111112</c:v>
                </c:pt>
                <c:pt idx="266">
                  <c:v>4.9927777777777775</c:v>
                </c:pt>
                <c:pt idx="267">
                  <c:v>5.0166666666666666</c:v>
                </c:pt>
                <c:pt idx="268">
                  <c:v>5.0483333333333329</c:v>
                </c:pt>
                <c:pt idx="269">
                  <c:v>5.072222222222222</c:v>
                </c:pt>
                <c:pt idx="270">
                  <c:v>5.1038888888888891</c:v>
                </c:pt>
                <c:pt idx="271">
                  <c:v>5.1277777777777782</c:v>
                </c:pt>
                <c:pt idx="272">
                  <c:v>5.1594444444444445</c:v>
                </c:pt>
                <c:pt idx="273">
                  <c:v>5.1833333333333336</c:v>
                </c:pt>
                <c:pt idx="274">
                  <c:v>5.2149999999999999</c:v>
                </c:pt>
                <c:pt idx="275">
                  <c:v>5.2388888888888889</c:v>
                </c:pt>
                <c:pt idx="276">
                  <c:v>5.2705555555555552</c:v>
                </c:pt>
                <c:pt idx="277">
                  <c:v>5.2944444444444443</c:v>
                </c:pt>
                <c:pt idx="278">
                  <c:v>5.3261111111111115</c:v>
                </c:pt>
                <c:pt idx="279">
                  <c:v>5.35</c:v>
                </c:pt>
                <c:pt idx="280">
                  <c:v>5.3816666666666668</c:v>
                </c:pt>
                <c:pt idx="281">
                  <c:v>5.4055555555555559</c:v>
                </c:pt>
                <c:pt idx="282">
                  <c:v>5.4372222222222222</c:v>
                </c:pt>
                <c:pt idx="283">
                  <c:v>5.4611111111111112</c:v>
                </c:pt>
                <c:pt idx="284">
                  <c:v>5.4927777777777775</c:v>
                </c:pt>
                <c:pt idx="285">
                  <c:v>5.5166666666666666</c:v>
                </c:pt>
                <c:pt idx="286">
                  <c:v>5.5483333333333329</c:v>
                </c:pt>
                <c:pt idx="287">
                  <c:v>5.572222222222222</c:v>
                </c:pt>
                <c:pt idx="288">
                  <c:v>5.6038888888888891</c:v>
                </c:pt>
                <c:pt idx="289">
                  <c:v>5.6277777777777782</c:v>
                </c:pt>
                <c:pt idx="290">
                  <c:v>5.6594444444444445</c:v>
                </c:pt>
                <c:pt idx="291">
                  <c:v>5.6833333333333336</c:v>
                </c:pt>
                <c:pt idx="292">
                  <c:v>5.7149999999999999</c:v>
                </c:pt>
                <c:pt idx="293">
                  <c:v>5.7388888888888889</c:v>
                </c:pt>
                <c:pt idx="294">
                  <c:v>5.7705555555555552</c:v>
                </c:pt>
                <c:pt idx="295">
                  <c:v>5.7944444444444443</c:v>
                </c:pt>
                <c:pt idx="296">
                  <c:v>5.8261111111111115</c:v>
                </c:pt>
                <c:pt idx="297">
                  <c:v>5.85</c:v>
                </c:pt>
                <c:pt idx="298">
                  <c:v>5.8816666666666668</c:v>
                </c:pt>
                <c:pt idx="299">
                  <c:v>5.9055555555555559</c:v>
                </c:pt>
                <c:pt idx="300">
                  <c:v>5.9372222222222222</c:v>
                </c:pt>
                <c:pt idx="301">
                  <c:v>5.9611111111111112</c:v>
                </c:pt>
                <c:pt idx="302">
                  <c:v>5.9927777777777775</c:v>
                </c:pt>
                <c:pt idx="303">
                  <c:v>6.0166666666666666</c:v>
                </c:pt>
                <c:pt idx="304">
                  <c:v>6.0483333333333329</c:v>
                </c:pt>
                <c:pt idx="305">
                  <c:v>6.072222222222222</c:v>
                </c:pt>
                <c:pt idx="306">
                  <c:v>6.1038888888888891</c:v>
                </c:pt>
                <c:pt idx="307">
                  <c:v>6.1277777777777782</c:v>
                </c:pt>
                <c:pt idx="308">
                  <c:v>6.1594444444444445</c:v>
                </c:pt>
                <c:pt idx="309">
                  <c:v>6.1836111111111114</c:v>
                </c:pt>
                <c:pt idx="310">
                  <c:v>6.2149999999999999</c:v>
                </c:pt>
                <c:pt idx="311">
                  <c:v>6.2391666666666667</c:v>
                </c:pt>
                <c:pt idx="312">
                  <c:v>6.2705555555555552</c:v>
                </c:pt>
                <c:pt idx="313">
                  <c:v>6.2944444444444443</c:v>
                </c:pt>
                <c:pt idx="314">
                  <c:v>6.3261111111111115</c:v>
                </c:pt>
                <c:pt idx="315">
                  <c:v>6.35</c:v>
                </c:pt>
                <c:pt idx="316">
                  <c:v>6.3816666666666668</c:v>
                </c:pt>
                <c:pt idx="317">
                  <c:v>6.4058333333333337</c:v>
                </c:pt>
                <c:pt idx="318">
                  <c:v>6.4372222222222222</c:v>
                </c:pt>
                <c:pt idx="319">
                  <c:v>6.4611111111111112</c:v>
                </c:pt>
                <c:pt idx="320">
                  <c:v>6.4927777777777775</c:v>
                </c:pt>
                <c:pt idx="321">
                  <c:v>6.5166666666666666</c:v>
                </c:pt>
                <c:pt idx="322">
                  <c:v>6.5486111111111107</c:v>
                </c:pt>
                <c:pt idx="323">
                  <c:v>6.572222222222222</c:v>
                </c:pt>
                <c:pt idx="324">
                  <c:v>6.6038888888888891</c:v>
                </c:pt>
                <c:pt idx="325">
                  <c:v>6.6280555555555551</c:v>
                </c:pt>
                <c:pt idx="326">
                  <c:v>6.6594444444444445</c:v>
                </c:pt>
                <c:pt idx="327">
                  <c:v>6.6833333333333336</c:v>
                </c:pt>
                <c:pt idx="328">
                  <c:v>6.7149999999999999</c:v>
                </c:pt>
                <c:pt idx="329">
                  <c:v>6.7388888888888889</c:v>
                </c:pt>
                <c:pt idx="330">
                  <c:v>6.7705555555555552</c:v>
                </c:pt>
                <c:pt idx="331">
                  <c:v>6.7944444444444443</c:v>
                </c:pt>
                <c:pt idx="332">
                  <c:v>6.8261111111111115</c:v>
                </c:pt>
                <c:pt idx="333">
                  <c:v>6.8502777777777775</c:v>
                </c:pt>
                <c:pt idx="334">
                  <c:v>6.8816666666666668</c:v>
                </c:pt>
                <c:pt idx="335">
                  <c:v>6.9058333333333337</c:v>
                </c:pt>
                <c:pt idx="336">
                  <c:v>6.9372222222222222</c:v>
                </c:pt>
                <c:pt idx="337">
                  <c:v>6.9613888888888891</c:v>
                </c:pt>
                <c:pt idx="338">
                  <c:v>6.9927777777777775</c:v>
                </c:pt>
                <c:pt idx="339">
                  <c:v>7.0166666666666666</c:v>
                </c:pt>
                <c:pt idx="340">
                  <c:v>7.0483333333333329</c:v>
                </c:pt>
                <c:pt idx="341">
                  <c:v>7.072222222222222</c:v>
                </c:pt>
                <c:pt idx="342">
                  <c:v>7.1038888888888891</c:v>
                </c:pt>
                <c:pt idx="343">
                  <c:v>7.1277777777777782</c:v>
                </c:pt>
                <c:pt idx="344">
                  <c:v>7.1594444444444445</c:v>
                </c:pt>
                <c:pt idx="345">
                  <c:v>7.1833333333333336</c:v>
                </c:pt>
                <c:pt idx="346">
                  <c:v>7.2149999999999999</c:v>
                </c:pt>
                <c:pt idx="347">
                  <c:v>7.2388888888888889</c:v>
                </c:pt>
                <c:pt idx="348">
                  <c:v>7.2705555555555552</c:v>
                </c:pt>
                <c:pt idx="349">
                  <c:v>7.2944444444444443</c:v>
                </c:pt>
                <c:pt idx="350">
                  <c:v>7.3261111111111115</c:v>
                </c:pt>
                <c:pt idx="351">
                  <c:v>7.35</c:v>
                </c:pt>
                <c:pt idx="352">
                  <c:v>7.3816666666666668</c:v>
                </c:pt>
                <c:pt idx="353">
                  <c:v>7.4055555555555559</c:v>
                </c:pt>
                <c:pt idx="354">
                  <c:v>7.4372222222222222</c:v>
                </c:pt>
                <c:pt idx="355">
                  <c:v>7.4611111111111112</c:v>
                </c:pt>
                <c:pt idx="356">
                  <c:v>7.4927777777777775</c:v>
                </c:pt>
                <c:pt idx="357">
                  <c:v>7.5166666666666666</c:v>
                </c:pt>
                <c:pt idx="358">
                  <c:v>7.5483333333333329</c:v>
                </c:pt>
                <c:pt idx="359">
                  <c:v>7.572222222222222</c:v>
                </c:pt>
                <c:pt idx="360">
                  <c:v>7.6038888888888891</c:v>
                </c:pt>
                <c:pt idx="361">
                  <c:v>7.6277777777777782</c:v>
                </c:pt>
                <c:pt idx="362">
                  <c:v>7.6594444444444445</c:v>
                </c:pt>
                <c:pt idx="363">
                  <c:v>7.6833333333333336</c:v>
                </c:pt>
                <c:pt idx="364">
                  <c:v>7.7149999999999999</c:v>
                </c:pt>
                <c:pt idx="365">
                  <c:v>7.7388888888888889</c:v>
                </c:pt>
                <c:pt idx="366">
                  <c:v>7.7705555555555552</c:v>
                </c:pt>
                <c:pt idx="367">
                  <c:v>7.7944444444444443</c:v>
                </c:pt>
                <c:pt idx="368">
                  <c:v>7.8261111111111115</c:v>
                </c:pt>
                <c:pt idx="369">
                  <c:v>7.85</c:v>
                </c:pt>
                <c:pt idx="370">
                  <c:v>7.8816666666666668</c:v>
                </c:pt>
                <c:pt idx="371">
                  <c:v>7.9055555555555559</c:v>
                </c:pt>
                <c:pt idx="372">
                  <c:v>7.9372222222222222</c:v>
                </c:pt>
                <c:pt idx="373">
                  <c:v>7.9611111111111112</c:v>
                </c:pt>
                <c:pt idx="374">
                  <c:v>7.9927777777777775</c:v>
                </c:pt>
                <c:pt idx="375">
                  <c:v>8.0166666666666675</c:v>
                </c:pt>
                <c:pt idx="376">
                  <c:v>8.0483333333333338</c:v>
                </c:pt>
                <c:pt idx="377">
                  <c:v>8.0722222222222229</c:v>
                </c:pt>
                <c:pt idx="378">
                  <c:v>8.1038888888888891</c:v>
                </c:pt>
                <c:pt idx="379">
                  <c:v>8.1277777777777782</c:v>
                </c:pt>
                <c:pt idx="380">
                  <c:v>8.1594444444444445</c:v>
                </c:pt>
                <c:pt idx="381">
                  <c:v>8.1833333333333336</c:v>
                </c:pt>
                <c:pt idx="382">
                  <c:v>8.2149999999999999</c:v>
                </c:pt>
                <c:pt idx="383">
                  <c:v>8.2388888888888889</c:v>
                </c:pt>
                <c:pt idx="384">
                  <c:v>8.2705555555555552</c:v>
                </c:pt>
                <c:pt idx="385">
                  <c:v>8.2944444444444443</c:v>
                </c:pt>
                <c:pt idx="386">
                  <c:v>8.3261111111111106</c:v>
                </c:pt>
                <c:pt idx="387">
                  <c:v>8.35</c:v>
                </c:pt>
                <c:pt idx="388">
                  <c:v>8.3816666666666659</c:v>
                </c:pt>
                <c:pt idx="389">
                  <c:v>8.405555555555555</c:v>
                </c:pt>
                <c:pt idx="390">
                  <c:v>8.4372222222222231</c:v>
                </c:pt>
                <c:pt idx="391">
                  <c:v>8.4611111111111104</c:v>
                </c:pt>
                <c:pt idx="392">
                  <c:v>8.4927777777777784</c:v>
                </c:pt>
                <c:pt idx="393">
                  <c:v>8.5166666666666675</c:v>
                </c:pt>
                <c:pt idx="394">
                  <c:v>8.5483333333333338</c:v>
                </c:pt>
                <c:pt idx="395">
                  <c:v>8.5722222222222229</c:v>
                </c:pt>
                <c:pt idx="396">
                  <c:v>8.6038888888888891</c:v>
                </c:pt>
                <c:pt idx="397">
                  <c:v>8.6277777777777782</c:v>
                </c:pt>
                <c:pt idx="398">
                  <c:v>8.6594444444444445</c:v>
                </c:pt>
                <c:pt idx="399">
                  <c:v>8.6836111111111105</c:v>
                </c:pt>
                <c:pt idx="400">
                  <c:v>8.7149999999999999</c:v>
                </c:pt>
                <c:pt idx="401">
                  <c:v>8.7391666666666659</c:v>
                </c:pt>
                <c:pt idx="402">
                  <c:v>8.7705555555555552</c:v>
                </c:pt>
                <c:pt idx="403">
                  <c:v>8.7944444444444443</c:v>
                </c:pt>
                <c:pt idx="404">
                  <c:v>8.8261111111111106</c:v>
                </c:pt>
                <c:pt idx="405">
                  <c:v>8.8502777777777784</c:v>
                </c:pt>
                <c:pt idx="406">
                  <c:v>8.8816666666666659</c:v>
                </c:pt>
                <c:pt idx="407">
                  <c:v>8.9058333333333337</c:v>
                </c:pt>
                <c:pt idx="408">
                  <c:v>8.9372222222222231</c:v>
                </c:pt>
                <c:pt idx="409">
                  <c:v>8.9613888888888891</c:v>
                </c:pt>
                <c:pt idx="410">
                  <c:v>8.9927777777777784</c:v>
                </c:pt>
                <c:pt idx="411">
                  <c:v>9.0169444444444444</c:v>
                </c:pt>
                <c:pt idx="412">
                  <c:v>9.0483333333333338</c:v>
                </c:pt>
                <c:pt idx="413">
                  <c:v>9.0722222222222229</c:v>
                </c:pt>
                <c:pt idx="414">
                  <c:v>9.1038888888888891</c:v>
                </c:pt>
                <c:pt idx="415">
                  <c:v>9.1280555555555551</c:v>
                </c:pt>
                <c:pt idx="416">
                  <c:v>9.1594444444444445</c:v>
                </c:pt>
                <c:pt idx="417">
                  <c:v>9.1836111111111105</c:v>
                </c:pt>
                <c:pt idx="418">
                  <c:v>9.2149999999999999</c:v>
                </c:pt>
                <c:pt idx="419">
                  <c:v>9.2391666666666659</c:v>
                </c:pt>
                <c:pt idx="420">
                  <c:v>9.2705555555555552</c:v>
                </c:pt>
                <c:pt idx="421">
                  <c:v>9.294722222222223</c:v>
                </c:pt>
                <c:pt idx="422">
                  <c:v>9.3261111111111106</c:v>
                </c:pt>
                <c:pt idx="423">
                  <c:v>9.3502777777777784</c:v>
                </c:pt>
                <c:pt idx="424">
                  <c:v>9.3816666666666659</c:v>
                </c:pt>
                <c:pt idx="425">
                  <c:v>9.4058333333333337</c:v>
                </c:pt>
                <c:pt idx="426">
                  <c:v>9.4372222222222231</c:v>
                </c:pt>
                <c:pt idx="427">
                  <c:v>9.4613888888888891</c:v>
                </c:pt>
                <c:pt idx="428">
                  <c:v>9.4927777777777784</c:v>
                </c:pt>
                <c:pt idx="429">
                  <c:v>9.5169444444444444</c:v>
                </c:pt>
                <c:pt idx="430">
                  <c:v>9.5483333333333338</c:v>
                </c:pt>
                <c:pt idx="431">
                  <c:v>9.5724999999999998</c:v>
                </c:pt>
                <c:pt idx="432">
                  <c:v>9.6038888888888891</c:v>
                </c:pt>
                <c:pt idx="433">
                  <c:v>9.6280555555555551</c:v>
                </c:pt>
                <c:pt idx="434">
                  <c:v>9.6594444444444445</c:v>
                </c:pt>
                <c:pt idx="435">
                  <c:v>9.6836111111111105</c:v>
                </c:pt>
                <c:pt idx="436">
                  <c:v>9.7149999999999999</c:v>
                </c:pt>
                <c:pt idx="437">
                  <c:v>9.7391666666666659</c:v>
                </c:pt>
                <c:pt idx="438">
                  <c:v>9.7705555555555552</c:v>
                </c:pt>
                <c:pt idx="439">
                  <c:v>9.794722222222223</c:v>
                </c:pt>
                <c:pt idx="440">
                  <c:v>9.8261111111111106</c:v>
                </c:pt>
                <c:pt idx="441">
                  <c:v>9.8502777777777784</c:v>
                </c:pt>
                <c:pt idx="442">
                  <c:v>9.8816666666666659</c:v>
                </c:pt>
                <c:pt idx="443">
                  <c:v>9.9058333333333337</c:v>
                </c:pt>
                <c:pt idx="444">
                  <c:v>9.9372222222222231</c:v>
                </c:pt>
                <c:pt idx="445">
                  <c:v>9.9613888888888891</c:v>
                </c:pt>
                <c:pt idx="446">
                  <c:v>9.9927777777777784</c:v>
                </c:pt>
                <c:pt idx="447">
                  <c:v>10.016944444444444</c:v>
                </c:pt>
                <c:pt idx="448">
                  <c:v>10.048333333333334</c:v>
                </c:pt>
                <c:pt idx="449">
                  <c:v>10.0725</c:v>
                </c:pt>
                <c:pt idx="450">
                  <c:v>10.103888888888889</c:v>
                </c:pt>
                <c:pt idx="451">
                  <c:v>10.128055555555555</c:v>
                </c:pt>
                <c:pt idx="452">
                  <c:v>10.159444444444444</c:v>
                </c:pt>
                <c:pt idx="453">
                  <c:v>10.183611111111111</c:v>
                </c:pt>
                <c:pt idx="454">
                  <c:v>10.215</c:v>
                </c:pt>
                <c:pt idx="455">
                  <c:v>10.239166666666666</c:v>
                </c:pt>
                <c:pt idx="456">
                  <c:v>10.270555555555555</c:v>
                </c:pt>
                <c:pt idx="457">
                  <c:v>10.294722222222223</c:v>
                </c:pt>
                <c:pt idx="458">
                  <c:v>10.326111111111111</c:v>
                </c:pt>
                <c:pt idx="459">
                  <c:v>10.350277777777778</c:v>
                </c:pt>
                <c:pt idx="460">
                  <c:v>10.3825</c:v>
                </c:pt>
                <c:pt idx="461">
                  <c:v>10.406111111111111</c:v>
                </c:pt>
                <c:pt idx="462">
                  <c:v>10.437222222222223</c:v>
                </c:pt>
                <c:pt idx="463">
                  <c:v>10.461388888888889</c:v>
                </c:pt>
                <c:pt idx="464">
                  <c:v>10.493055555555555</c:v>
                </c:pt>
                <c:pt idx="465">
                  <c:v>10.517222222222221</c:v>
                </c:pt>
                <c:pt idx="466">
                  <c:v>10.549166666666666</c:v>
                </c:pt>
                <c:pt idx="467">
                  <c:v>10.573055555555555</c:v>
                </c:pt>
                <c:pt idx="468">
                  <c:v>10.604722222222222</c:v>
                </c:pt>
                <c:pt idx="469">
                  <c:v>10.628333333333334</c:v>
                </c:pt>
                <c:pt idx="470">
                  <c:v>10.660277777777777</c:v>
                </c:pt>
                <c:pt idx="471">
                  <c:v>10.683888888888889</c:v>
                </c:pt>
                <c:pt idx="472">
                  <c:v>10.715277777777779</c:v>
                </c:pt>
                <c:pt idx="473">
                  <c:v>10.739166666666666</c:v>
                </c:pt>
                <c:pt idx="474">
                  <c:v>10.770555555555555</c:v>
                </c:pt>
                <c:pt idx="475">
                  <c:v>10.794722222222223</c:v>
                </c:pt>
                <c:pt idx="476">
                  <c:v>10.826111111111111</c:v>
                </c:pt>
                <c:pt idx="477">
                  <c:v>10.850277777777778</c:v>
                </c:pt>
                <c:pt idx="478">
                  <c:v>10.881666666666666</c:v>
                </c:pt>
                <c:pt idx="479">
                  <c:v>10.905833333333334</c:v>
                </c:pt>
                <c:pt idx="480">
                  <c:v>10.937222222222223</c:v>
                </c:pt>
                <c:pt idx="481">
                  <c:v>10.961388888888889</c:v>
                </c:pt>
                <c:pt idx="482">
                  <c:v>10.992777777777778</c:v>
                </c:pt>
                <c:pt idx="483">
                  <c:v>11.016944444444444</c:v>
                </c:pt>
                <c:pt idx="484">
                  <c:v>11.048333333333334</c:v>
                </c:pt>
                <c:pt idx="485">
                  <c:v>11.0725</c:v>
                </c:pt>
                <c:pt idx="486">
                  <c:v>11.103888888888889</c:v>
                </c:pt>
                <c:pt idx="487">
                  <c:v>11.128055555555555</c:v>
                </c:pt>
                <c:pt idx="488">
                  <c:v>11.159444444444444</c:v>
                </c:pt>
                <c:pt idx="489">
                  <c:v>11.183611111111111</c:v>
                </c:pt>
                <c:pt idx="490">
                  <c:v>11.215</c:v>
                </c:pt>
                <c:pt idx="491">
                  <c:v>11.239166666666666</c:v>
                </c:pt>
                <c:pt idx="492">
                  <c:v>11.270555555555555</c:v>
                </c:pt>
                <c:pt idx="493">
                  <c:v>11.294722222222223</c:v>
                </c:pt>
                <c:pt idx="494">
                  <c:v>11.326111111111111</c:v>
                </c:pt>
                <c:pt idx="495">
                  <c:v>11.350277777777778</c:v>
                </c:pt>
                <c:pt idx="496">
                  <c:v>11.381666666666666</c:v>
                </c:pt>
                <c:pt idx="497">
                  <c:v>11.405833333333334</c:v>
                </c:pt>
                <c:pt idx="498">
                  <c:v>11.4375</c:v>
                </c:pt>
                <c:pt idx="499">
                  <c:v>11.461388888888889</c:v>
                </c:pt>
                <c:pt idx="500">
                  <c:v>11.492777777777778</c:v>
                </c:pt>
                <c:pt idx="501">
                  <c:v>11.517222222222221</c:v>
                </c:pt>
                <c:pt idx="502">
                  <c:v>11.548333333333334</c:v>
                </c:pt>
                <c:pt idx="503">
                  <c:v>11.572777777777778</c:v>
                </c:pt>
                <c:pt idx="504">
                  <c:v>11.604166666666666</c:v>
                </c:pt>
                <c:pt idx="505">
                  <c:v>11.628333333333334</c:v>
                </c:pt>
                <c:pt idx="506">
                  <c:v>11.659722222222221</c:v>
                </c:pt>
                <c:pt idx="507">
                  <c:v>11.683888888888889</c:v>
                </c:pt>
                <c:pt idx="508">
                  <c:v>11.715277777777779</c:v>
                </c:pt>
                <c:pt idx="509">
                  <c:v>11.739444444444445</c:v>
                </c:pt>
                <c:pt idx="510">
                  <c:v>11.770833333333334</c:v>
                </c:pt>
                <c:pt idx="511">
                  <c:v>11.795</c:v>
                </c:pt>
                <c:pt idx="512">
                  <c:v>11.826388888888889</c:v>
                </c:pt>
                <c:pt idx="513">
                  <c:v>11.850555555555555</c:v>
                </c:pt>
                <c:pt idx="514">
                  <c:v>11.881944444444445</c:v>
                </c:pt>
                <c:pt idx="515">
                  <c:v>11.906111111111111</c:v>
                </c:pt>
                <c:pt idx="516">
                  <c:v>11.9375</c:v>
                </c:pt>
                <c:pt idx="517">
                  <c:v>11.961666666666666</c:v>
                </c:pt>
                <c:pt idx="518">
                  <c:v>11.993055555555555</c:v>
                </c:pt>
                <c:pt idx="519">
                  <c:v>12.017222222222221</c:v>
                </c:pt>
                <c:pt idx="520">
                  <c:v>12.049444444444445</c:v>
                </c:pt>
                <c:pt idx="521">
                  <c:v>12.072777777777778</c:v>
                </c:pt>
                <c:pt idx="522">
                  <c:v>12.104722222222222</c:v>
                </c:pt>
                <c:pt idx="523">
                  <c:v>12.128333333333334</c:v>
                </c:pt>
                <c:pt idx="524">
                  <c:v>12.16</c:v>
                </c:pt>
                <c:pt idx="525">
                  <c:v>12.183611111111111</c:v>
                </c:pt>
                <c:pt idx="526">
                  <c:v>12.215277777777779</c:v>
                </c:pt>
                <c:pt idx="527">
                  <c:v>12.239166666666666</c:v>
                </c:pt>
                <c:pt idx="528">
                  <c:v>12.270833333333334</c:v>
                </c:pt>
                <c:pt idx="529">
                  <c:v>12.294722222222223</c:v>
                </c:pt>
                <c:pt idx="530">
                  <c:v>12.326388888888889</c:v>
                </c:pt>
                <c:pt idx="531">
                  <c:v>12.350277777777778</c:v>
                </c:pt>
                <c:pt idx="532">
                  <c:v>12.381944444444445</c:v>
                </c:pt>
                <c:pt idx="533">
                  <c:v>12.405833333333334</c:v>
                </c:pt>
                <c:pt idx="534">
                  <c:v>12.437222222222223</c:v>
                </c:pt>
                <c:pt idx="535">
                  <c:v>12.461388888888889</c:v>
                </c:pt>
                <c:pt idx="536">
                  <c:v>12.493055555555555</c:v>
                </c:pt>
                <c:pt idx="537">
                  <c:v>12.516944444444444</c:v>
                </c:pt>
                <c:pt idx="538">
                  <c:v>12.548611111111111</c:v>
                </c:pt>
                <c:pt idx="539">
                  <c:v>12.5725</c:v>
                </c:pt>
                <c:pt idx="540">
                  <c:v>12.604166666666666</c:v>
                </c:pt>
                <c:pt idx="541">
                  <c:v>12.628055555555555</c:v>
                </c:pt>
                <c:pt idx="542">
                  <c:v>12.659722222222221</c:v>
                </c:pt>
                <c:pt idx="543">
                  <c:v>12.683611111111111</c:v>
                </c:pt>
                <c:pt idx="544">
                  <c:v>12.715</c:v>
                </c:pt>
                <c:pt idx="545">
                  <c:v>12.739166666666666</c:v>
                </c:pt>
                <c:pt idx="546">
                  <c:v>12.770833333333334</c:v>
                </c:pt>
                <c:pt idx="547">
                  <c:v>12.794722222222223</c:v>
                </c:pt>
                <c:pt idx="548">
                  <c:v>12.826388888888889</c:v>
                </c:pt>
                <c:pt idx="549">
                  <c:v>12.850277777777778</c:v>
                </c:pt>
                <c:pt idx="550">
                  <c:v>12.881944444444445</c:v>
                </c:pt>
                <c:pt idx="551">
                  <c:v>12.905833333333334</c:v>
                </c:pt>
                <c:pt idx="552">
                  <c:v>12.9375</c:v>
                </c:pt>
                <c:pt idx="553">
                  <c:v>12.961388888888889</c:v>
                </c:pt>
                <c:pt idx="554">
                  <c:v>12.993055555555555</c:v>
                </c:pt>
                <c:pt idx="555">
                  <c:v>13.017222222222221</c:v>
                </c:pt>
                <c:pt idx="556">
                  <c:v>13.048611111111111</c:v>
                </c:pt>
                <c:pt idx="557">
                  <c:v>13.072777777777778</c:v>
                </c:pt>
                <c:pt idx="558">
                  <c:v>13.104166666666666</c:v>
                </c:pt>
                <c:pt idx="559">
                  <c:v>13.128333333333334</c:v>
                </c:pt>
                <c:pt idx="560">
                  <c:v>13.159722222222221</c:v>
                </c:pt>
                <c:pt idx="561">
                  <c:v>13.183888888888889</c:v>
                </c:pt>
                <c:pt idx="562">
                  <c:v>13.215277777777779</c:v>
                </c:pt>
                <c:pt idx="563">
                  <c:v>13.239444444444445</c:v>
                </c:pt>
                <c:pt idx="564">
                  <c:v>13.270833333333334</c:v>
                </c:pt>
                <c:pt idx="565">
                  <c:v>13.295</c:v>
                </c:pt>
                <c:pt idx="566">
                  <c:v>13.326388888888889</c:v>
                </c:pt>
                <c:pt idx="567">
                  <c:v>13.350555555555555</c:v>
                </c:pt>
                <c:pt idx="568">
                  <c:v>13.381944444444445</c:v>
                </c:pt>
                <c:pt idx="569">
                  <c:v>13.406111111111111</c:v>
                </c:pt>
                <c:pt idx="570">
                  <c:v>13.4375</c:v>
                </c:pt>
                <c:pt idx="571">
                  <c:v>13.461666666666666</c:v>
                </c:pt>
                <c:pt idx="572">
                  <c:v>13.493055555555555</c:v>
                </c:pt>
                <c:pt idx="573">
                  <c:v>13.517222222222221</c:v>
                </c:pt>
                <c:pt idx="574">
                  <c:v>13.548611111111111</c:v>
                </c:pt>
                <c:pt idx="575">
                  <c:v>13.572777777777778</c:v>
                </c:pt>
                <c:pt idx="576">
                  <c:v>13.604166666666666</c:v>
                </c:pt>
                <c:pt idx="577">
                  <c:v>13.628333333333334</c:v>
                </c:pt>
                <c:pt idx="578">
                  <c:v>13.659722222222221</c:v>
                </c:pt>
                <c:pt idx="579">
                  <c:v>13.683888888888889</c:v>
                </c:pt>
                <c:pt idx="580">
                  <c:v>13.715277777777779</c:v>
                </c:pt>
                <c:pt idx="581">
                  <c:v>13.739444444444445</c:v>
                </c:pt>
                <c:pt idx="582">
                  <c:v>13.770833333333334</c:v>
                </c:pt>
                <c:pt idx="583">
                  <c:v>13.795</c:v>
                </c:pt>
                <c:pt idx="584">
                  <c:v>13.826388888888889</c:v>
                </c:pt>
                <c:pt idx="585">
                  <c:v>13.850555555555555</c:v>
                </c:pt>
                <c:pt idx="586">
                  <c:v>13.881944444444445</c:v>
                </c:pt>
                <c:pt idx="587">
                  <c:v>13.906111111111111</c:v>
                </c:pt>
                <c:pt idx="588">
                  <c:v>13.9375</c:v>
                </c:pt>
                <c:pt idx="589">
                  <c:v>13.961666666666666</c:v>
                </c:pt>
                <c:pt idx="590">
                  <c:v>13.993055555555555</c:v>
                </c:pt>
                <c:pt idx="591">
                  <c:v>14.017222222222221</c:v>
                </c:pt>
                <c:pt idx="592">
                  <c:v>14.048611111111111</c:v>
                </c:pt>
                <c:pt idx="593">
                  <c:v>14.072777777777778</c:v>
                </c:pt>
                <c:pt idx="594">
                  <c:v>14.104166666666666</c:v>
                </c:pt>
                <c:pt idx="595">
                  <c:v>14.128333333333334</c:v>
                </c:pt>
                <c:pt idx="596">
                  <c:v>14.159722222222221</c:v>
                </c:pt>
                <c:pt idx="597">
                  <c:v>14.183888888888889</c:v>
                </c:pt>
                <c:pt idx="598">
                  <c:v>14.215277777777779</c:v>
                </c:pt>
                <c:pt idx="599">
                  <c:v>14.239444444444445</c:v>
                </c:pt>
                <c:pt idx="600">
                  <c:v>14.270833333333334</c:v>
                </c:pt>
                <c:pt idx="601">
                  <c:v>14.295</c:v>
                </c:pt>
                <c:pt idx="602">
                  <c:v>14.326388888888889</c:v>
                </c:pt>
                <c:pt idx="603">
                  <c:v>14.350555555555555</c:v>
                </c:pt>
                <c:pt idx="604">
                  <c:v>14.381944444444445</c:v>
                </c:pt>
                <c:pt idx="605">
                  <c:v>14.406111111111111</c:v>
                </c:pt>
                <c:pt idx="606">
                  <c:v>14.4375</c:v>
                </c:pt>
                <c:pt idx="607">
                  <c:v>14.461666666666666</c:v>
                </c:pt>
                <c:pt idx="608">
                  <c:v>14.493055555555555</c:v>
                </c:pt>
                <c:pt idx="609">
                  <c:v>14.517222222222221</c:v>
                </c:pt>
                <c:pt idx="610">
                  <c:v>14.548611111111111</c:v>
                </c:pt>
                <c:pt idx="611">
                  <c:v>14.572777777777778</c:v>
                </c:pt>
                <c:pt idx="612">
                  <c:v>14.604166666666666</c:v>
                </c:pt>
                <c:pt idx="613">
                  <c:v>14.628333333333334</c:v>
                </c:pt>
                <c:pt idx="614">
                  <c:v>14.659722222222221</c:v>
                </c:pt>
                <c:pt idx="615">
                  <c:v>14.683888888888889</c:v>
                </c:pt>
                <c:pt idx="616">
                  <c:v>14.715277777777779</c:v>
                </c:pt>
                <c:pt idx="617">
                  <c:v>14.739444444444445</c:v>
                </c:pt>
                <c:pt idx="618">
                  <c:v>14.770833333333334</c:v>
                </c:pt>
                <c:pt idx="619">
                  <c:v>14.795</c:v>
                </c:pt>
                <c:pt idx="620">
                  <c:v>14.826388888888889</c:v>
                </c:pt>
                <c:pt idx="621">
                  <c:v>14.850555555555555</c:v>
                </c:pt>
                <c:pt idx="622">
                  <c:v>14.881944444444445</c:v>
                </c:pt>
                <c:pt idx="623">
                  <c:v>14.906111111111111</c:v>
                </c:pt>
                <c:pt idx="624">
                  <c:v>14.9375</c:v>
                </c:pt>
                <c:pt idx="625">
                  <c:v>14.961666666666666</c:v>
                </c:pt>
                <c:pt idx="626">
                  <c:v>14.993055555555555</c:v>
                </c:pt>
                <c:pt idx="627">
                  <c:v>15.017222222222221</c:v>
                </c:pt>
                <c:pt idx="628">
                  <c:v>15.048611111111111</c:v>
                </c:pt>
                <c:pt idx="629">
                  <c:v>15.072777777777778</c:v>
                </c:pt>
                <c:pt idx="630">
                  <c:v>15.104166666666666</c:v>
                </c:pt>
                <c:pt idx="631">
                  <c:v>15.128333333333334</c:v>
                </c:pt>
                <c:pt idx="632">
                  <c:v>15.159722222222221</c:v>
                </c:pt>
                <c:pt idx="633">
                  <c:v>15.183888888888889</c:v>
                </c:pt>
                <c:pt idx="634">
                  <c:v>15.215277777777779</c:v>
                </c:pt>
                <c:pt idx="635">
                  <c:v>15.239444444444445</c:v>
                </c:pt>
                <c:pt idx="636">
                  <c:v>15.270833333333334</c:v>
                </c:pt>
                <c:pt idx="637">
                  <c:v>15.295</c:v>
                </c:pt>
                <c:pt idx="638">
                  <c:v>15.326388888888889</c:v>
                </c:pt>
                <c:pt idx="639">
                  <c:v>15.350555555555555</c:v>
                </c:pt>
                <c:pt idx="640">
                  <c:v>15.381944444444445</c:v>
                </c:pt>
                <c:pt idx="641">
                  <c:v>15.406111111111111</c:v>
                </c:pt>
                <c:pt idx="642">
                  <c:v>15.4375</c:v>
                </c:pt>
                <c:pt idx="643">
                  <c:v>15.461666666666666</c:v>
                </c:pt>
                <c:pt idx="644">
                  <c:v>15.493055555555555</c:v>
                </c:pt>
                <c:pt idx="645">
                  <c:v>15.517222222222221</c:v>
                </c:pt>
                <c:pt idx="646">
                  <c:v>15.548611111111111</c:v>
                </c:pt>
                <c:pt idx="647">
                  <c:v>15.572777777777778</c:v>
                </c:pt>
                <c:pt idx="648">
                  <c:v>15.604166666666666</c:v>
                </c:pt>
                <c:pt idx="649">
                  <c:v>15.628333333333334</c:v>
                </c:pt>
                <c:pt idx="650">
                  <c:v>15.659722222222221</c:v>
                </c:pt>
                <c:pt idx="651">
                  <c:v>15.683888888888889</c:v>
                </c:pt>
                <c:pt idx="652">
                  <c:v>15.715277777777779</c:v>
                </c:pt>
                <c:pt idx="653">
                  <c:v>15.739444444444445</c:v>
                </c:pt>
                <c:pt idx="654">
                  <c:v>15.770833333333334</c:v>
                </c:pt>
                <c:pt idx="655">
                  <c:v>15.795</c:v>
                </c:pt>
                <c:pt idx="656">
                  <c:v>15.826388888888889</c:v>
                </c:pt>
                <c:pt idx="657">
                  <c:v>15.850555555555555</c:v>
                </c:pt>
                <c:pt idx="658">
                  <c:v>15.881944444444445</c:v>
                </c:pt>
                <c:pt idx="659">
                  <c:v>15.906111111111111</c:v>
                </c:pt>
                <c:pt idx="660">
                  <c:v>15.9375</c:v>
                </c:pt>
                <c:pt idx="661">
                  <c:v>15.961666666666666</c:v>
                </c:pt>
                <c:pt idx="662">
                  <c:v>15.993055555555555</c:v>
                </c:pt>
                <c:pt idx="663">
                  <c:v>16.017222222222223</c:v>
                </c:pt>
                <c:pt idx="664">
                  <c:v>16.048611111111111</c:v>
                </c:pt>
                <c:pt idx="665">
                  <c:v>16.072777777777777</c:v>
                </c:pt>
                <c:pt idx="666">
                  <c:v>16.104166666666668</c:v>
                </c:pt>
                <c:pt idx="667">
                  <c:v>16.128333333333334</c:v>
                </c:pt>
                <c:pt idx="668">
                  <c:v>16.159722222222221</c:v>
                </c:pt>
                <c:pt idx="669">
                  <c:v>16.183888888888887</c:v>
                </c:pt>
                <c:pt idx="670">
                  <c:v>16.215277777777779</c:v>
                </c:pt>
                <c:pt idx="671">
                  <c:v>16.239444444444445</c:v>
                </c:pt>
                <c:pt idx="672">
                  <c:v>16.270833333333332</c:v>
                </c:pt>
                <c:pt idx="673">
                  <c:v>16.295000000000002</c:v>
                </c:pt>
                <c:pt idx="674">
                  <c:v>16.326388888888889</c:v>
                </c:pt>
                <c:pt idx="675">
                  <c:v>16.350555555555555</c:v>
                </c:pt>
                <c:pt idx="676">
                  <c:v>16.381944444444443</c:v>
                </c:pt>
                <c:pt idx="677">
                  <c:v>16.406111111111112</c:v>
                </c:pt>
                <c:pt idx="678">
                  <c:v>16.4375</c:v>
                </c:pt>
                <c:pt idx="679">
                  <c:v>16.461666666666666</c:v>
                </c:pt>
                <c:pt idx="680">
                  <c:v>16.493055555555557</c:v>
                </c:pt>
                <c:pt idx="681">
                  <c:v>16.517222222222223</c:v>
                </c:pt>
                <c:pt idx="682">
                  <c:v>16.548611111111111</c:v>
                </c:pt>
                <c:pt idx="683">
                  <c:v>16.572777777777777</c:v>
                </c:pt>
                <c:pt idx="684">
                  <c:v>16.604166666666668</c:v>
                </c:pt>
                <c:pt idx="685">
                  <c:v>16.628333333333334</c:v>
                </c:pt>
                <c:pt idx="686">
                  <c:v>16.659722222222221</c:v>
                </c:pt>
                <c:pt idx="687">
                  <c:v>16.683888888888887</c:v>
                </c:pt>
                <c:pt idx="688">
                  <c:v>16.715277777777779</c:v>
                </c:pt>
                <c:pt idx="689">
                  <c:v>16.739444444444445</c:v>
                </c:pt>
                <c:pt idx="690">
                  <c:v>16.770833333333332</c:v>
                </c:pt>
                <c:pt idx="691">
                  <c:v>16.795000000000002</c:v>
                </c:pt>
                <c:pt idx="692">
                  <c:v>16.826388888888889</c:v>
                </c:pt>
                <c:pt idx="693">
                  <c:v>16.850555555555555</c:v>
                </c:pt>
                <c:pt idx="694">
                  <c:v>16.881944444444443</c:v>
                </c:pt>
                <c:pt idx="695">
                  <c:v>16.906111111111112</c:v>
                </c:pt>
                <c:pt idx="696">
                  <c:v>16.9375</c:v>
                </c:pt>
                <c:pt idx="697">
                  <c:v>16.961666666666666</c:v>
                </c:pt>
                <c:pt idx="698">
                  <c:v>16.993055555555557</c:v>
                </c:pt>
                <c:pt idx="699">
                  <c:v>17.017222222222223</c:v>
                </c:pt>
                <c:pt idx="700">
                  <c:v>17.048611111111111</c:v>
                </c:pt>
                <c:pt idx="701">
                  <c:v>17.072777777777777</c:v>
                </c:pt>
                <c:pt idx="702">
                  <c:v>17.104166666666668</c:v>
                </c:pt>
                <c:pt idx="703">
                  <c:v>17.128333333333334</c:v>
                </c:pt>
                <c:pt idx="704">
                  <c:v>17.159722222222221</c:v>
                </c:pt>
                <c:pt idx="705">
                  <c:v>17.183888888888887</c:v>
                </c:pt>
                <c:pt idx="706">
                  <c:v>17.215277777777779</c:v>
                </c:pt>
                <c:pt idx="707">
                  <c:v>17.239444444444445</c:v>
                </c:pt>
                <c:pt idx="708">
                  <c:v>17.270833333333332</c:v>
                </c:pt>
                <c:pt idx="709">
                  <c:v>17.295000000000002</c:v>
                </c:pt>
                <c:pt idx="710">
                  <c:v>17.326388888888889</c:v>
                </c:pt>
                <c:pt idx="711">
                  <c:v>17.350555555555555</c:v>
                </c:pt>
                <c:pt idx="712">
                  <c:v>17.381944444444443</c:v>
                </c:pt>
                <c:pt idx="713">
                  <c:v>17.406111111111112</c:v>
                </c:pt>
                <c:pt idx="714">
                  <c:v>17.4375</c:v>
                </c:pt>
                <c:pt idx="715">
                  <c:v>17.461944444444445</c:v>
                </c:pt>
                <c:pt idx="716">
                  <c:v>17.493055555555557</c:v>
                </c:pt>
                <c:pt idx="717">
                  <c:v>17.517222222222223</c:v>
                </c:pt>
                <c:pt idx="718">
                  <c:v>17.548611111111111</c:v>
                </c:pt>
                <c:pt idx="719">
                  <c:v>17.572777777777777</c:v>
                </c:pt>
                <c:pt idx="720">
                  <c:v>17.604444444444443</c:v>
                </c:pt>
                <c:pt idx="721">
                  <c:v>17.628333333333334</c:v>
                </c:pt>
                <c:pt idx="722">
                  <c:v>17.659722222222221</c:v>
                </c:pt>
                <c:pt idx="723">
                  <c:v>17.683888888888887</c:v>
                </c:pt>
                <c:pt idx="724">
                  <c:v>17.715277777777779</c:v>
                </c:pt>
                <c:pt idx="725">
                  <c:v>17.739444444444445</c:v>
                </c:pt>
                <c:pt idx="726">
                  <c:v>17.770833333333332</c:v>
                </c:pt>
                <c:pt idx="727">
                  <c:v>17.795000000000002</c:v>
                </c:pt>
                <c:pt idx="728">
                  <c:v>17.826388888888889</c:v>
                </c:pt>
                <c:pt idx="729">
                  <c:v>17.850555555555555</c:v>
                </c:pt>
                <c:pt idx="730">
                  <c:v>17.882222222222222</c:v>
                </c:pt>
                <c:pt idx="731">
                  <c:v>17.906111111111112</c:v>
                </c:pt>
                <c:pt idx="732">
                  <c:v>17.9375</c:v>
                </c:pt>
                <c:pt idx="733">
                  <c:v>17.961666666666666</c:v>
                </c:pt>
                <c:pt idx="734">
                  <c:v>17.993055555555557</c:v>
                </c:pt>
                <c:pt idx="735">
                  <c:v>18.017777777777777</c:v>
                </c:pt>
                <c:pt idx="736">
                  <c:v>18.048611111111111</c:v>
                </c:pt>
                <c:pt idx="737">
                  <c:v>18.072777777777777</c:v>
                </c:pt>
                <c:pt idx="738">
                  <c:v>18.104166666666668</c:v>
                </c:pt>
                <c:pt idx="739">
                  <c:v>18.128333333333334</c:v>
                </c:pt>
                <c:pt idx="740">
                  <c:v>18.159722222222221</c:v>
                </c:pt>
                <c:pt idx="741">
                  <c:v>18.183888888888887</c:v>
                </c:pt>
                <c:pt idx="742">
                  <c:v>18.215277777777779</c:v>
                </c:pt>
                <c:pt idx="743">
                  <c:v>18.239444444444445</c:v>
                </c:pt>
                <c:pt idx="744">
                  <c:v>18.270833333333332</c:v>
                </c:pt>
                <c:pt idx="745">
                  <c:v>18.295000000000002</c:v>
                </c:pt>
                <c:pt idx="746">
                  <c:v>18.326388888888889</c:v>
                </c:pt>
                <c:pt idx="747">
                  <c:v>18.350555555555555</c:v>
                </c:pt>
                <c:pt idx="748">
                  <c:v>18.381944444444443</c:v>
                </c:pt>
                <c:pt idx="749">
                  <c:v>18.406111111111112</c:v>
                </c:pt>
                <c:pt idx="750">
                  <c:v>18.437777777777779</c:v>
                </c:pt>
                <c:pt idx="751">
                  <c:v>18.461666666666666</c:v>
                </c:pt>
                <c:pt idx="752">
                  <c:v>18.493333333333332</c:v>
                </c:pt>
                <c:pt idx="753">
                  <c:v>18.517499999999998</c:v>
                </c:pt>
                <c:pt idx="754">
                  <c:v>18.548888888888889</c:v>
                </c:pt>
                <c:pt idx="755">
                  <c:v>18.572777777777777</c:v>
                </c:pt>
                <c:pt idx="756">
                  <c:v>18.604444444444443</c:v>
                </c:pt>
                <c:pt idx="757">
                  <c:v>18.628333333333334</c:v>
                </c:pt>
                <c:pt idx="758">
                  <c:v>18.659722222222221</c:v>
                </c:pt>
                <c:pt idx="759">
                  <c:v>18.683888888888887</c:v>
                </c:pt>
                <c:pt idx="760">
                  <c:v>18.715555555555557</c:v>
                </c:pt>
                <c:pt idx="761">
                  <c:v>18.739444444444445</c:v>
                </c:pt>
                <c:pt idx="762">
                  <c:v>18.771111111111111</c:v>
                </c:pt>
                <c:pt idx="763">
                  <c:v>18.795000000000002</c:v>
                </c:pt>
                <c:pt idx="764">
                  <c:v>18.826666666666668</c:v>
                </c:pt>
                <c:pt idx="765">
                  <c:v>18.850555555555555</c:v>
                </c:pt>
                <c:pt idx="766">
                  <c:v>18.882222222222222</c:v>
                </c:pt>
                <c:pt idx="767">
                  <c:v>18.906388888888888</c:v>
                </c:pt>
                <c:pt idx="768">
                  <c:v>18.937777777777779</c:v>
                </c:pt>
                <c:pt idx="769">
                  <c:v>18.961944444444445</c:v>
                </c:pt>
                <c:pt idx="770">
                  <c:v>18.993333333333332</c:v>
                </c:pt>
                <c:pt idx="771">
                  <c:v>19.017222222222223</c:v>
                </c:pt>
                <c:pt idx="772">
                  <c:v>19.048888888888889</c:v>
                </c:pt>
                <c:pt idx="773">
                  <c:v>19.072777777777777</c:v>
                </c:pt>
                <c:pt idx="774">
                  <c:v>19.104444444444443</c:v>
                </c:pt>
                <c:pt idx="775">
                  <c:v>19.128611111111113</c:v>
                </c:pt>
                <c:pt idx="776">
                  <c:v>19.16</c:v>
                </c:pt>
                <c:pt idx="777">
                  <c:v>19.183888888888887</c:v>
                </c:pt>
                <c:pt idx="778">
                  <c:v>19.215555555555557</c:v>
                </c:pt>
                <c:pt idx="779">
                  <c:v>19.239722222222223</c:v>
                </c:pt>
                <c:pt idx="780">
                  <c:v>19.271111111111111</c:v>
                </c:pt>
                <c:pt idx="781">
                  <c:v>19.295277777777777</c:v>
                </c:pt>
                <c:pt idx="782">
                  <c:v>19.326666666666668</c:v>
                </c:pt>
                <c:pt idx="783">
                  <c:v>19.350833333333334</c:v>
                </c:pt>
                <c:pt idx="784">
                  <c:v>19.382222222222222</c:v>
                </c:pt>
                <c:pt idx="785">
                  <c:v>19.406111111111112</c:v>
                </c:pt>
                <c:pt idx="786">
                  <c:v>19.437777777777779</c:v>
                </c:pt>
                <c:pt idx="787">
                  <c:v>19.461666666666666</c:v>
                </c:pt>
                <c:pt idx="788">
                  <c:v>19.493333333333332</c:v>
                </c:pt>
                <c:pt idx="789">
                  <c:v>19.517499999999998</c:v>
                </c:pt>
                <c:pt idx="790">
                  <c:v>19.548888888888889</c:v>
                </c:pt>
                <c:pt idx="791">
                  <c:v>19.573055555555555</c:v>
                </c:pt>
                <c:pt idx="792">
                  <c:v>19.604444444444443</c:v>
                </c:pt>
                <c:pt idx="793">
                  <c:v>19.628611111111113</c:v>
                </c:pt>
                <c:pt idx="794">
                  <c:v>19.66</c:v>
                </c:pt>
                <c:pt idx="795">
                  <c:v>19.684166666666666</c:v>
                </c:pt>
                <c:pt idx="796">
                  <c:v>19.715833333333332</c:v>
                </c:pt>
                <c:pt idx="797">
                  <c:v>19.739722222222223</c:v>
                </c:pt>
                <c:pt idx="798">
                  <c:v>19.771111111111111</c:v>
                </c:pt>
                <c:pt idx="799">
                  <c:v>19.795277777777777</c:v>
                </c:pt>
                <c:pt idx="800">
                  <c:v>19.826666666666668</c:v>
                </c:pt>
                <c:pt idx="801">
                  <c:v>19.850555555555555</c:v>
                </c:pt>
                <c:pt idx="802">
                  <c:v>19.882222222222222</c:v>
                </c:pt>
                <c:pt idx="803">
                  <c:v>19.906388888888888</c:v>
                </c:pt>
                <c:pt idx="804">
                  <c:v>19.937777777777779</c:v>
                </c:pt>
                <c:pt idx="805">
                  <c:v>19.961666666666666</c:v>
                </c:pt>
                <c:pt idx="806">
                  <c:v>19.993333333333332</c:v>
                </c:pt>
                <c:pt idx="807">
                  <c:v>20.017499999999998</c:v>
                </c:pt>
                <c:pt idx="808">
                  <c:v>20.048888888888889</c:v>
                </c:pt>
                <c:pt idx="809">
                  <c:v>20.073055555555555</c:v>
                </c:pt>
                <c:pt idx="810">
                  <c:v>20.104444444444443</c:v>
                </c:pt>
                <c:pt idx="811">
                  <c:v>20.128611111111113</c:v>
                </c:pt>
                <c:pt idx="812">
                  <c:v>20.16</c:v>
                </c:pt>
                <c:pt idx="813">
                  <c:v>20.184166666666666</c:v>
                </c:pt>
                <c:pt idx="814">
                  <c:v>20.215555555555557</c:v>
                </c:pt>
                <c:pt idx="815">
                  <c:v>20.239722222222223</c:v>
                </c:pt>
                <c:pt idx="816">
                  <c:v>20.271111111111111</c:v>
                </c:pt>
                <c:pt idx="817">
                  <c:v>20.295277777777777</c:v>
                </c:pt>
                <c:pt idx="818">
                  <c:v>20.326666666666668</c:v>
                </c:pt>
                <c:pt idx="819">
                  <c:v>20.350833333333334</c:v>
                </c:pt>
                <c:pt idx="820">
                  <c:v>20.382222222222222</c:v>
                </c:pt>
                <c:pt idx="821">
                  <c:v>20.406388888888888</c:v>
                </c:pt>
                <c:pt idx="822">
                  <c:v>20.437777777777779</c:v>
                </c:pt>
                <c:pt idx="823">
                  <c:v>20.461944444444445</c:v>
                </c:pt>
                <c:pt idx="824">
                  <c:v>20.493333333333332</c:v>
                </c:pt>
                <c:pt idx="825">
                  <c:v>20.517499999999998</c:v>
                </c:pt>
                <c:pt idx="826">
                  <c:v>20.548888888888889</c:v>
                </c:pt>
                <c:pt idx="827">
                  <c:v>20.573055555555555</c:v>
                </c:pt>
                <c:pt idx="828">
                  <c:v>20.604444444444443</c:v>
                </c:pt>
                <c:pt idx="829">
                  <c:v>20.628611111111113</c:v>
                </c:pt>
                <c:pt idx="830">
                  <c:v>20.66</c:v>
                </c:pt>
                <c:pt idx="831">
                  <c:v>20.684166666666666</c:v>
                </c:pt>
                <c:pt idx="832">
                  <c:v>20.715555555555557</c:v>
                </c:pt>
                <c:pt idx="833">
                  <c:v>20.739722222222223</c:v>
                </c:pt>
                <c:pt idx="834">
                  <c:v>20.771111111111111</c:v>
                </c:pt>
                <c:pt idx="835">
                  <c:v>20.795277777777777</c:v>
                </c:pt>
                <c:pt idx="836">
                  <c:v>20.826666666666668</c:v>
                </c:pt>
                <c:pt idx="837">
                  <c:v>20.850833333333334</c:v>
                </c:pt>
                <c:pt idx="838">
                  <c:v>20.882222222222222</c:v>
                </c:pt>
                <c:pt idx="839">
                  <c:v>20.906111111111112</c:v>
                </c:pt>
                <c:pt idx="840">
                  <c:v>20.937777777777779</c:v>
                </c:pt>
                <c:pt idx="841">
                  <c:v>20.961944444444445</c:v>
                </c:pt>
                <c:pt idx="842">
                  <c:v>20.993333333333332</c:v>
                </c:pt>
                <c:pt idx="843">
                  <c:v>21.017777777777777</c:v>
                </c:pt>
                <c:pt idx="844">
                  <c:v>21.048888888888889</c:v>
                </c:pt>
                <c:pt idx="845">
                  <c:v>21.073055555555555</c:v>
                </c:pt>
                <c:pt idx="846">
                  <c:v>21.104444444444443</c:v>
                </c:pt>
                <c:pt idx="847">
                  <c:v>21.128611111111113</c:v>
                </c:pt>
                <c:pt idx="848">
                  <c:v>21.16</c:v>
                </c:pt>
                <c:pt idx="849">
                  <c:v>21.184166666666666</c:v>
                </c:pt>
                <c:pt idx="850">
                  <c:v>21.215555555555557</c:v>
                </c:pt>
                <c:pt idx="851">
                  <c:v>21.239722222222223</c:v>
                </c:pt>
                <c:pt idx="852">
                  <c:v>21.271111111111111</c:v>
                </c:pt>
                <c:pt idx="853">
                  <c:v>21.295277777777777</c:v>
                </c:pt>
                <c:pt idx="854">
                  <c:v>21.326666666666668</c:v>
                </c:pt>
                <c:pt idx="855">
                  <c:v>21.350833333333334</c:v>
                </c:pt>
                <c:pt idx="856">
                  <c:v>21.382222222222222</c:v>
                </c:pt>
                <c:pt idx="857">
                  <c:v>21.406388888888888</c:v>
                </c:pt>
                <c:pt idx="858">
                  <c:v>21.437777777777779</c:v>
                </c:pt>
                <c:pt idx="859">
                  <c:v>21.461944444444445</c:v>
                </c:pt>
                <c:pt idx="860">
                  <c:v>21.493333333333332</c:v>
                </c:pt>
                <c:pt idx="861">
                  <c:v>21.517499999999998</c:v>
                </c:pt>
                <c:pt idx="862">
                  <c:v>21.548888888888889</c:v>
                </c:pt>
                <c:pt idx="863">
                  <c:v>21.573055555555555</c:v>
                </c:pt>
                <c:pt idx="864">
                  <c:v>21.604444444444443</c:v>
                </c:pt>
                <c:pt idx="865">
                  <c:v>21.628611111111113</c:v>
                </c:pt>
                <c:pt idx="866">
                  <c:v>21.66</c:v>
                </c:pt>
                <c:pt idx="867">
                  <c:v>21.684166666666666</c:v>
                </c:pt>
                <c:pt idx="868">
                  <c:v>21.715555555555557</c:v>
                </c:pt>
                <c:pt idx="869">
                  <c:v>21.739722222222223</c:v>
                </c:pt>
                <c:pt idx="870">
                  <c:v>21.771111111111111</c:v>
                </c:pt>
                <c:pt idx="871">
                  <c:v>21.795277777777777</c:v>
                </c:pt>
                <c:pt idx="872">
                  <c:v>21.826666666666668</c:v>
                </c:pt>
                <c:pt idx="873">
                  <c:v>21.850833333333334</c:v>
                </c:pt>
                <c:pt idx="874">
                  <c:v>21.882222222222222</c:v>
                </c:pt>
                <c:pt idx="875">
                  <c:v>21.906388888888888</c:v>
                </c:pt>
                <c:pt idx="876">
                  <c:v>21.937777777777779</c:v>
                </c:pt>
                <c:pt idx="877">
                  <c:v>21.961944444444445</c:v>
                </c:pt>
                <c:pt idx="878">
                  <c:v>21.993333333333332</c:v>
                </c:pt>
                <c:pt idx="879">
                  <c:v>22.017499999999998</c:v>
                </c:pt>
                <c:pt idx="880">
                  <c:v>22.048888888888889</c:v>
                </c:pt>
                <c:pt idx="881">
                  <c:v>22.073055555555555</c:v>
                </c:pt>
                <c:pt idx="882">
                  <c:v>22.104444444444443</c:v>
                </c:pt>
                <c:pt idx="883">
                  <c:v>22.128611111111113</c:v>
                </c:pt>
                <c:pt idx="884">
                  <c:v>22.16</c:v>
                </c:pt>
                <c:pt idx="885">
                  <c:v>22.184166666666666</c:v>
                </c:pt>
                <c:pt idx="886">
                  <c:v>22.215555555555557</c:v>
                </c:pt>
                <c:pt idx="887">
                  <c:v>22.239722222222223</c:v>
                </c:pt>
                <c:pt idx="888">
                  <c:v>22.271111111111111</c:v>
                </c:pt>
                <c:pt idx="889">
                  <c:v>22.295277777777777</c:v>
                </c:pt>
                <c:pt idx="890">
                  <c:v>22.326666666666668</c:v>
                </c:pt>
                <c:pt idx="891">
                  <c:v>22.350833333333334</c:v>
                </c:pt>
                <c:pt idx="892">
                  <c:v>22.382222222222222</c:v>
                </c:pt>
                <c:pt idx="893">
                  <c:v>22.406388888888888</c:v>
                </c:pt>
                <c:pt idx="894">
                  <c:v>22.437777777777779</c:v>
                </c:pt>
                <c:pt idx="895">
                  <c:v>22.461944444444445</c:v>
                </c:pt>
                <c:pt idx="896">
                  <c:v>22.493333333333332</c:v>
                </c:pt>
                <c:pt idx="897">
                  <c:v>22.517499999999998</c:v>
                </c:pt>
                <c:pt idx="898">
                  <c:v>22.548888888888889</c:v>
                </c:pt>
                <c:pt idx="899">
                  <c:v>22.573055555555555</c:v>
                </c:pt>
                <c:pt idx="900">
                  <c:v>22.604444444444443</c:v>
                </c:pt>
                <c:pt idx="901">
                  <c:v>22.628611111111113</c:v>
                </c:pt>
                <c:pt idx="902">
                  <c:v>22.66</c:v>
                </c:pt>
                <c:pt idx="903">
                  <c:v>22.684444444444445</c:v>
                </c:pt>
                <c:pt idx="904">
                  <c:v>22.715555555555557</c:v>
                </c:pt>
                <c:pt idx="905">
                  <c:v>22.739722222222223</c:v>
                </c:pt>
                <c:pt idx="906">
                  <c:v>22.771111111111111</c:v>
                </c:pt>
                <c:pt idx="907">
                  <c:v>22.795277777777777</c:v>
                </c:pt>
                <c:pt idx="908">
                  <c:v>22.826666666666668</c:v>
                </c:pt>
                <c:pt idx="909">
                  <c:v>22.850833333333334</c:v>
                </c:pt>
                <c:pt idx="910">
                  <c:v>22.882222222222222</c:v>
                </c:pt>
                <c:pt idx="911">
                  <c:v>22.906388888888888</c:v>
                </c:pt>
                <c:pt idx="912">
                  <c:v>22.937777777777779</c:v>
                </c:pt>
                <c:pt idx="913">
                  <c:v>22.961944444444445</c:v>
                </c:pt>
                <c:pt idx="914">
                  <c:v>22.993333333333332</c:v>
                </c:pt>
                <c:pt idx="915">
                  <c:v>23.017499999999998</c:v>
                </c:pt>
                <c:pt idx="916">
                  <c:v>23.048888888888889</c:v>
                </c:pt>
                <c:pt idx="917">
                  <c:v>23.073055555555555</c:v>
                </c:pt>
                <c:pt idx="918">
                  <c:v>23.104444444444443</c:v>
                </c:pt>
                <c:pt idx="919">
                  <c:v>23.128888888888888</c:v>
                </c:pt>
                <c:pt idx="920">
                  <c:v>23.16</c:v>
                </c:pt>
                <c:pt idx="921">
                  <c:v>23.184166666666666</c:v>
                </c:pt>
                <c:pt idx="922">
                  <c:v>23.215555555555557</c:v>
                </c:pt>
                <c:pt idx="923">
                  <c:v>23.239722222222223</c:v>
                </c:pt>
                <c:pt idx="924">
                  <c:v>23.266111111111112</c:v>
                </c:pt>
                <c:pt idx="925">
                  <c:v>23.272777777777776</c:v>
                </c:pt>
                <c:pt idx="926">
                  <c:v>23.298888888888889</c:v>
                </c:pt>
                <c:pt idx="927">
                  <c:v>23.323055555555555</c:v>
                </c:pt>
                <c:pt idx="928">
                  <c:v>23.354444444444443</c:v>
                </c:pt>
                <c:pt idx="929">
                  <c:v>23.378611111111113</c:v>
                </c:pt>
                <c:pt idx="930">
                  <c:v>23.41</c:v>
                </c:pt>
                <c:pt idx="931">
                  <c:v>23.434166666666666</c:v>
                </c:pt>
                <c:pt idx="932">
                  <c:v>23.465555555555557</c:v>
                </c:pt>
                <c:pt idx="933">
                  <c:v>23.489722222222223</c:v>
                </c:pt>
                <c:pt idx="934">
                  <c:v>23.521111111111111</c:v>
                </c:pt>
                <c:pt idx="935">
                  <c:v>23.545277777777777</c:v>
                </c:pt>
                <c:pt idx="936">
                  <c:v>23.576666666666668</c:v>
                </c:pt>
                <c:pt idx="937">
                  <c:v>23.600833333333334</c:v>
                </c:pt>
                <c:pt idx="938">
                  <c:v>23.632222222222222</c:v>
                </c:pt>
                <c:pt idx="939">
                  <c:v>23.656388888888888</c:v>
                </c:pt>
                <c:pt idx="940">
                  <c:v>23.687777777777779</c:v>
                </c:pt>
                <c:pt idx="941">
                  <c:v>23.711944444444445</c:v>
                </c:pt>
                <c:pt idx="942">
                  <c:v>23.743333333333332</c:v>
                </c:pt>
                <c:pt idx="943">
                  <c:v>23.767499999999998</c:v>
                </c:pt>
                <c:pt idx="944">
                  <c:v>23.798888888888889</c:v>
                </c:pt>
                <c:pt idx="945">
                  <c:v>23.823055555555555</c:v>
                </c:pt>
                <c:pt idx="946">
                  <c:v>23.854444444444443</c:v>
                </c:pt>
                <c:pt idx="947">
                  <c:v>23.878888888888888</c:v>
                </c:pt>
                <c:pt idx="948">
                  <c:v>23.91</c:v>
                </c:pt>
                <c:pt idx="949">
                  <c:v>23.934166666666666</c:v>
                </c:pt>
                <c:pt idx="950">
                  <c:v>23.965555555555557</c:v>
                </c:pt>
                <c:pt idx="951">
                  <c:v>23.989722222222223</c:v>
                </c:pt>
                <c:pt idx="952">
                  <c:v>24.021111111111111</c:v>
                </c:pt>
                <c:pt idx="953">
                  <c:v>24.045277777777777</c:v>
                </c:pt>
                <c:pt idx="954">
                  <c:v>24.076666666666668</c:v>
                </c:pt>
                <c:pt idx="955">
                  <c:v>24.100833333333334</c:v>
                </c:pt>
                <c:pt idx="956">
                  <c:v>24.132222222222222</c:v>
                </c:pt>
                <c:pt idx="957">
                  <c:v>24.156388888888888</c:v>
                </c:pt>
                <c:pt idx="958">
                  <c:v>24.187777777777779</c:v>
                </c:pt>
                <c:pt idx="959">
                  <c:v>24.211944444444445</c:v>
                </c:pt>
                <c:pt idx="960">
                  <c:v>24.243333333333332</c:v>
                </c:pt>
                <c:pt idx="961">
                  <c:v>24.267499999999998</c:v>
                </c:pt>
                <c:pt idx="962">
                  <c:v>24.298888888888889</c:v>
                </c:pt>
                <c:pt idx="963">
                  <c:v>24.323055555555555</c:v>
                </c:pt>
                <c:pt idx="964">
                  <c:v>24.354444444444443</c:v>
                </c:pt>
                <c:pt idx="965">
                  <c:v>24.379166666666666</c:v>
                </c:pt>
                <c:pt idx="966">
                  <c:v>24.41</c:v>
                </c:pt>
                <c:pt idx="967">
                  <c:v>24.434166666666666</c:v>
                </c:pt>
                <c:pt idx="968">
                  <c:v>24.465555555555557</c:v>
                </c:pt>
                <c:pt idx="969">
                  <c:v>24.489722222222223</c:v>
                </c:pt>
                <c:pt idx="970">
                  <c:v>24.521111111111111</c:v>
                </c:pt>
                <c:pt idx="971">
                  <c:v>24.545277777777777</c:v>
                </c:pt>
                <c:pt idx="972">
                  <c:v>24.576666666666668</c:v>
                </c:pt>
                <c:pt idx="973">
                  <c:v>24.601111111111113</c:v>
                </c:pt>
                <c:pt idx="974">
                  <c:v>24.632222222222222</c:v>
                </c:pt>
                <c:pt idx="975">
                  <c:v>24.656388888888888</c:v>
                </c:pt>
                <c:pt idx="976">
                  <c:v>24.687777777777779</c:v>
                </c:pt>
                <c:pt idx="977">
                  <c:v>24.711944444444445</c:v>
                </c:pt>
                <c:pt idx="978">
                  <c:v>24.743333333333332</c:v>
                </c:pt>
                <c:pt idx="979">
                  <c:v>24.767499999999998</c:v>
                </c:pt>
                <c:pt idx="980">
                  <c:v>24.799166666666668</c:v>
                </c:pt>
                <c:pt idx="981">
                  <c:v>24.823055555555555</c:v>
                </c:pt>
                <c:pt idx="982">
                  <c:v>24.854444444444443</c:v>
                </c:pt>
                <c:pt idx="983">
                  <c:v>24.878611111111113</c:v>
                </c:pt>
                <c:pt idx="984">
                  <c:v>24.91</c:v>
                </c:pt>
                <c:pt idx="985">
                  <c:v>24.934444444444445</c:v>
                </c:pt>
                <c:pt idx="986">
                  <c:v>24.965555555555557</c:v>
                </c:pt>
                <c:pt idx="987">
                  <c:v>24.990277777777777</c:v>
                </c:pt>
                <c:pt idx="988">
                  <c:v>25.02138888888889</c:v>
                </c:pt>
                <c:pt idx="989">
                  <c:v>25.045277777777777</c:v>
                </c:pt>
                <c:pt idx="990">
                  <c:v>25.076666666666668</c:v>
                </c:pt>
                <c:pt idx="991">
                  <c:v>25.100833333333334</c:v>
                </c:pt>
                <c:pt idx="992">
                  <c:v>25.132222222222222</c:v>
                </c:pt>
                <c:pt idx="993">
                  <c:v>25.156388888888888</c:v>
                </c:pt>
                <c:pt idx="994">
                  <c:v>25.187777777777779</c:v>
                </c:pt>
                <c:pt idx="995">
                  <c:v>25.211944444444445</c:v>
                </c:pt>
                <c:pt idx="996">
                  <c:v>25.243611111111111</c:v>
                </c:pt>
                <c:pt idx="997">
                  <c:v>25.267499999999998</c:v>
                </c:pt>
                <c:pt idx="998">
                  <c:v>25.298888888888889</c:v>
                </c:pt>
                <c:pt idx="999">
                  <c:v>25.323055555555555</c:v>
                </c:pt>
                <c:pt idx="1000">
                  <c:v>25.354722222222222</c:v>
                </c:pt>
                <c:pt idx="1001">
                  <c:v>25.378888888888888</c:v>
                </c:pt>
                <c:pt idx="1002">
                  <c:v>25.410277777777779</c:v>
                </c:pt>
                <c:pt idx="1003">
                  <c:v>25.434722222222224</c:v>
                </c:pt>
                <c:pt idx="1004">
                  <c:v>25.465833333333332</c:v>
                </c:pt>
                <c:pt idx="1005">
                  <c:v>25.489722222222223</c:v>
                </c:pt>
                <c:pt idx="1006">
                  <c:v>25.52138888888889</c:v>
                </c:pt>
                <c:pt idx="1007">
                  <c:v>25.545555555555556</c:v>
                </c:pt>
                <c:pt idx="1008">
                  <c:v>25.578611111111112</c:v>
                </c:pt>
                <c:pt idx="1009">
                  <c:v>25.601111111111113</c:v>
                </c:pt>
                <c:pt idx="1010">
                  <c:v>25.6325</c:v>
                </c:pt>
                <c:pt idx="1011">
                  <c:v>25.656388888888888</c:v>
                </c:pt>
                <c:pt idx="1012">
                  <c:v>25.688055555555554</c:v>
                </c:pt>
                <c:pt idx="1013">
                  <c:v>25.711944444444445</c:v>
                </c:pt>
                <c:pt idx="1014">
                  <c:v>25.743611111111111</c:v>
                </c:pt>
                <c:pt idx="1015">
                  <c:v>25.767499999999998</c:v>
                </c:pt>
                <c:pt idx="1016">
                  <c:v>25.799166666666668</c:v>
                </c:pt>
                <c:pt idx="1017">
                  <c:v>25.823333333333334</c:v>
                </c:pt>
                <c:pt idx="1018">
                  <c:v>25.854722222222222</c:v>
                </c:pt>
                <c:pt idx="1019">
                  <c:v>25.878611111111113</c:v>
                </c:pt>
                <c:pt idx="1020">
                  <c:v>25.910277777777779</c:v>
                </c:pt>
                <c:pt idx="1021">
                  <c:v>25.934722222222224</c:v>
                </c:pt>
                <c:pt idx="1022">
                  <c:v>25.965833333333332</c:v>
                </c:pt>
                <c:pt idx="1023">
                  <c:v>25.990277777777777</c:v>
                </c:pt>
                <c:pt idx="1024">
                  <c:v>26.02138888888889</c:v>
                </c:pt>
                <c:pt idx="1025">
                  <c:v>26.045555555555556</c:v>
                </c:pt>
                <c:pt idx="1026">
                  <c:v>26.076944444444443</c:v>
                </c:pt>
                <c:pt idx="1027">
                  <c:v>26.100833333333334</c:v>
                </c:pt>
                <c:pt idx="1028">
                  <c:v>26.1325</c:v>
                </c:pt>
                <c:pt idx="1029">
                  <c:v>26.156666666666666</c:v>
                </c:pt>
                <c:pt idx="1030">
                  <c:v>26.188055555555554</c:v>
                </c:pt>
                <c:pt idx="1031">
                  <c:v>26.212222222222223</c:v>
                </c:pt>
                <c:pt idx="1032">
                  <c:v>26.243611111111111</c:v>
                </c:pt>
                <c:pt idx="1033">
                  <c:v>26.267499999999998</c:v>
                </c:pt>
                <c:pt idx="1034">
                  <c:v>26.28361111111111</c:v>
                </c:pt>
                <c:pt idx="1035">
                  <c:v>26.446666666666665</c:v>
                </c:pt>
                <c:pt idx="1036">
                  <c:v>26.6175</c:v>
                </c:pt>
                <c:pt idx="1037">
                  <c:v>26.780277777777776</c:v>
                </c:pt>
                <c:pt idx="1038">
                  <c:v>26.950277777777778</c:v>
                </c:pt>
                <c:pt idx="1039">
                  <c:v>27.024166666666666</c:v>
                </c:pt>
                <c:pt idx="1040">
                  <c:v>27.117777777777778</c:v>
                </c:pt>
                <c:pt idx="1041">
                  <c:v>27.280277777777776</c:v>
                </c:pt>
                <c:pt idx="1042">
                  <c:v>27.450277777777778</c:v>
                </c:pt>
                <c:pt idx="1043">
                  <c:v>27.613055555555555</c:v>
                </c:pt>
                <c:pt idx="1044">
                  <c:v>27.78361111111111</c:v>
                </c:pt>
                <c:pt idx="1045">
                  <c:v>27.946666666666665</c:v>
                </c:pt>
                <c:pt idx="1046">
                  <c:v>28.116944444444446</c:v>
                </c:pt>
                <c:pt idx="1047">
                  <c:v>28.279722222222222</c:v>
                </c:pt>
                <c:pt idx="1048">
                  <c:v>28.450277777777778</c:v>
                </c:pt>
                <c:pt idx="1049">
                  <c:v>28.613333333333333</c:v>
                </c:pt>
                <c:pt idx="1050">
                  <c:v>28.78361111111111</c:v>
                </c:pt>
                <c:pt idx="1051">
                  <c:v>28.946666666666665</c:v>
                </c:pt>
                <c:pt idx="1052">
                  <c:v>29.116944444444446</c:v>
                </c:pt>
                <c:pt idx="1053">
                  <c:v>29.28</c:v>
                </c:pt>
                <c:pt idx="1057">
                  <c:v>29.286944444444444</c:v>
                </c:pt>
                <c:pt idx="1058">
                  <c:v>29.296944444444446</c:v>
                </c:pt>
                <c:pt idx="1059">
                  <c:v>29.314722222222223</c:v>
                </c:pt>
                <c:pt idx="1060">
                  <c:v>29.324722222222221</c:v>
                </c:pt>
                <c:pt idx="1061">
                  <c:v>29.342500000000001</c:v>
                </c:pt>
                <c:pt idx="1062">
                  <c:v>29.352499999999999</c:v>
                </c:pt>
                <c:pt idx="1063">
                  <c:v>29.370277777777776</c:v>
                </c:pt>
                <c:pt idx="1064">
                  <c:v>29.380277777777778</c:v>
                </c:pt>
                <c:pt idx="1065">
                  <c:v>29.398055555555555</c:v>
                </c:pt>
                <c:pt idx="1066">
                  <c:v>29.408055555555556</c:v>
                </c:pt>
                <c:pt idx="1067">
                  <c:v>29.425833333333333</c:v>
                </c:pt>
                <c:pt idx="1068">
                  <c:v>29.435833333333335</c:v>
                </c:pt>
                <c:pt idx="1069">
                  <c:v>29.451666666666668</c:v>
                </c:pt>
                <c:pt idx="1070">
                  <c:v>29.481111111111112</c:v>
                </c:pt>
                <c:pt idx="1071">
                  <c:v>29.518333333333334</c:v>
                </c:pt>
                <c:pt idx="1072">
                  <c:v>29.547777777777778</c:v>
                </c:pt>
                <c:pt idx="1073">
                  <c:v>29.585000000000001</c:v>
                </c:pt>
                <c:pt idx="1074">
                  <c:v>29.614444444444445</c:v>
                </c:pt>
                <c:pt idx="1075">
                  <c:v>29.651666666666667</c:v>
                </c:pt>
                <c:pt idx="1076">
                  <c:v>29.681111111111111</c:v>
                </c:pt>
                <c:pt idx="1077">
                  <c:v>29.718611111111112</c:v>
                </c:pt>
                <c:pt idx="1078">
                  <c:v>29.747777777777777</c:v>
                </c:pt>
                <c:pt idx="1079">
                  <c:v>29.785</c:v>
                </c:pt>
                <c:pt idx="1080">
                  <c:v>29.814444444444444</c:v>
                </c:pt>
                <c:pt idx="1081">
                  <c:v>29.851666666666667</c:v>
                </c:pt>
                <c:pt idx="1082">
                  <c:v>29.88111111111111</c:v>
                </c:pt>
                <c:pt idx="1083">
                  <c:v>29.918333333333333</c:v>
                </c:pt>
                <c:pt idx="1084">
                  <c:v>29.947777777777777</c:v>
                </c:pt>
                <c:pt idx="1085">
                  <c:v>29.984999999999999</c:v>
                </c:pt>
                <c:pt idx="1086">
                  <c:v>30.014444444444443</c:v>
                </c:pt>
                <c:pt idx="1087">
                  <c:v>30.051666666666666</c:v>
                </c:pt>
                <c:pt idx="1088">
                  <c:v>30.08111111111111</c:v>
                </c:pt>
                <c:pt idx="1089">
                  <c:v>30.118333333333332</c:v>
                </c:pt>
                <c:pt idx="1090">
                  <c:v>30.147777777777776</c:v>
                </c:pt>
                <c:pt idx="1091">
                  <c:v>30.184999999999999</c:v>
                </c:pt>
                <c:pt idx="1092">
                  <c:v>30.214444444444446</c:v>
                </c:pt>
                <c:pt idx="1093">
                  <c:v>30.251666666666665</c:v>
                </c:pt>
                <c:pt idx="1094">
                  <c:v>30.281111111111112</c:v>
                </c:pt>
                <c:pt idx="1095">
                  <c:v>30.318333333333332</c:v>
                </c:pt>
                <c:pt idx="1096">
                  <c:v>30.347777777777779</c:v>
                </c:pt>
                <c:pt idx="1097">
                  <c:v>30.385000000000002</c:v>
                </c:pt>
                <c:pt idx="1098">
                  <c:v>30.414444444444445</c:v>
                </c:pt>
                <c:pt idx="1099">
                  <c:v>30.451666666666668</c:v>
                </c:pt>
                <c:pt idx="1100">
                  <c:v>30.481111111111112</c:v>
                </c:pt>
                <c:pt idx="1101">
                  <c:v>30.518333333333334</c:v>
                </c:pt>
                <c:pt idx="1102">
                  <c:v>30.547777777777778</c:v>
                </c:pt>
                <c:pt idx="1103">
                  <c:v>30.585000000000001</c:v>
                </c:pt>
                <c:pt idx="1104">
                  <c:v>30.614444444444445</c:v>
                </c:pt>
                <c:pt idx="1105">
                  <c:v>30.651666666666667</c:v>
                </c:pt>
                <c:pt idx="1106">
                  <c:v>30.681111111111111</c:v>
                </c:pt>
                <c:pt idx="1107">
                  <c:v>30.718333333333334</c:v>
                </c:pt>
                <c:pt idx="1108">
                  <c:v>30.747777777777777</c:v>
                </c:pt>
                <c:pt idx="1109">
                  <c:v>30.785</c:v>
                </c:pt>
                <c:pt idx="1110">
                  <c:v>30.814444444444444</c:v>
                </c:pt>
                <c:pt idx="1111">
                  <c:v>30.851666666666667</c:v>
                </c:pt>
                <c:pt idx="1112">
                  <c:v>30.88111111111111</c:v>
                </c:pt>
                <c:pt idx="1113">
                  <c:v>30.918333333333333</c:v>
                </c:pt>
                <c:pt idx="1114">
                  <c:v>30.925277777777779</c:v>
                </c:pt>
                <c:pt idx="1115">
                  <c:v>30.935277777777777</c:v>
                </c:pt>
                <c:pt idx="1116">
                  <c:v>30.953055555555554</c:v>
                </c:pt>
                <c:pt idx="1117">
                  <c:v>30.963055555555556</c:v>
                </c:pt>
                <c:pt idx="1118">
                  <c:v>30.980833333333333</c:v>
                </c:pt>
                <c:pt idx="1119">
                  <c:v>30.990833333333335</c:v>
                </c:pt>
                <c:pt idx="1120">
                  <c:v>31.008611111111112</c:v>
                </c:pt>
                <c:pt idx="1121">
                  <c:v>31.01861111111111</c:v>
                </c:pt>
                <c:pt idx="1122">
                  <c:v>31.036111111111111</c:v>
                </c:pt>
                <c:pt idx="1123">
                  <c:v>31.046388888888888</c:v>
                </c:pt>
                <c:pt idx="1124">
                  <c:v>31.064166666666665</c:v>
                </c:pt>
                <c:pt idx="1125">
                  <c:v>31.074166666666667</c:v>
                </c:pt>
                <c:pt idx="1126">
                  <c:v>31.091944444444444</c:v>
                </c:pt>
                <c:pt idx="1127">
                  <c:v>31.101944444444445</c:v>
                </c:pt>
                <c:pt idx="1128">
                  <c:v>31.119722222222222</c:v>
                </c:pt>
                <c:pt idx="1129">
                  <c:v>31.129722222222224</c:v>
                </c:pt>
                <c:pt idx="1130">
                  <c:v>31.147500000000001</c:v>
                </c:pt>
                <c:pt idx="1131">
                  <c:v>31.157499999999999</c:v>
                </c:pt>
                <c:pt idx="1132">
                  <c:v>31.175277777777779</c:v>
                </c:pt>
                <c:pt idx="1133">
                  <c:v>31.185277777777777</c:v>
                </c:pt>
                <c:pt idx="1134">
                  <c:v>31.203055555555554</c:v>
                </c:pt>
                <c:pt idx="1135">
                  <c:v>31.213055555555556</c:v>
                </c:pt>
                <c:pt idx="1136">
                  <c:v>31.230833333333333</c:v>
                </c:pt>
                <c:pt idx="1137">
                  <c:v>31.240833333333335</c:v>
                </c:pt>
                <c:pt idx="1138">
                  <c:v>31.258611111111112</c:v>
                </c:pt>
                <c:pt idx="1139">
                  <c:v>31.26861111111111</c:v>
                </c:pt>
                <c:pt idx="1140">
                  <c:v>31.28638888888889</c:v>
                </c:pt>
                <c:pt idx="1141">
                  <c:v>31.296388888888888</c:v>
                </c:pt>
                <c:pt idx="1142">
                  <c:v>31.314166666666665</c:v>
                </c:pt>
                <c:pt idx="1143">
                  <c:v>31.324166666666667</c:v>
                </c:pt>
                <c:pt idx="1144">
                  <c:v>31.341944444444444</c:v>
                </c:pt>
                <c:pt idx="1145">
                  <c:v>31.351944444444445</c:v>
                </c:pt>
                <c:pt idx="1146">
                  <c:v>31.369722222222222</c:v>
                </c:pt>
                <c:pt idx="1147">
                  <c:v>31.379722222222224</c:v>
                </c:pt>
                <c:pt idx="1148">
                  <c:v>31.397500000000001</c:v>
                </c:pt>
                <c:pt idx="1149">
                  <c:v>31.407499999999999</c:v>
                </c:pt>
                <c:pt idx="1150">
                  <c:v>31.425277777777779</c:v>
                </c:pt>
                <c:pt idx="1151">
                  <c:v>31.435277777777777</c:v>
                </c:pt>
                <c:pt idx="1152">
                  <c:v>31.453055555555554</c:v>
                </c:pt>
                <c:pt idx="1153">
                  <c:v>31.463055555555556</c:v>
                </c:pt>
                <c:pt idx="1154">
                  <c:v>31.480833333333333</c:v>
                </c:pt>
                <c:pt idx="1155">
                  <c:v>31.490833333333335</c:v>
                </c:pt>
                <c:pt idx="1156">
                  <c:v>31.508611111111112</c:v>
                </c:pt>
                <c:pt idx="1157">
                  <c:v>31.51861111111111</c:v>
                </c:pt>
                <c:pt idx="1158">
                  <c:v>31.53638888888889</c:v>
                </c:pt>
                <c:pt idx="1159">
                  <c:v>31.546388888888888</c:v>
                </c:pt>
                <c:pt idx="1160">
                  <c:v>31.564166666666665</c:v>
                </c:pt>
                <c:pt idx="1161">
                  <c:v>31.574166666666667</c:v>
                </c:pt>
                <c:pt idx="1162">
                  <c:v>31.591944444444444</c:v>
                </c:pt>
                <c:pt idx="1163">
                  <c:v>31.601944444444445</c:v>
                </c:pt>
                <c:pt idx="1164">
                  <c:v>31.619722222222222</c:v>
                </c:pt>
                <c:pt idx="1165">
                  <c:v>31.629722222222224</c:v>
                </c:pt>
                <c:pt idx="1166">
                  <c:v>31.647500000000001</c:v>
                </c:pt>
                <c:pt idx="1167">
                  <c:v>31.657499999999999</c:v>
                </c:pt>
                <c:pt idx="1168">
                  <c:v>31.675277777777779</c:v>
                </c:pt>
                <c:pt idx="1169">
                  <c:v>31.685277777777777</c:v>
                </c:pt>
                <c:pt idx="1170">
                  <c:v>31.703055555555554</c:v>
                </c:pt>
                <c:pt idx="1171">
                  <c:v>31.713055555555556</c:v>
                </c:pt>
                <c:pt idx="1172">
                  <c:v>31.730833333333333</c:v>
                </c:pt>
                <c:pt idx="1173">
                  <c:v>31.740833333333335</c:v>
                </c:pt>
                <c:pt idx="1174">
                  <c:v>31.758611111111112</c:v>
                </c:pt>
                <c:pt idx="1175">
                  <c:v>31.76861111111111</c:v>
                </c:pt>
                <c:pt idx="1176">
                  <c:v>31.78638888888889</c:v>
                </c:pt>
                <c:pt idx="1177">
                  <c:v>31.796388888888888</c:v>
                </c:pt>
                <c:pt idx="1178">
                  <c:v>31.814166666666665</c:v>
                </c:pt>
                <c:pt idx="1179">
                  <c:v>31.824166666666667</c:v>
                </c:pt>
                <c:pt idx="1180">
                  <c:v>31.841944444444444</c:v>
                </c:pt>
                <c:pt idx="1181">
                  <c:v>31.851944444444445</c:v>
                </c:pt>
                <c:pt idx="1182">
                  <c:v>31.869722222222222</c:v>
                </c:pt>
                <c:pt idx="1183">
                  <c:v>31.879722222222224</c:v>
                </c:pt>
                <c:pt idx="1184">
                  <c:v>31.897500000000001</c:v>
                </c:pt>
                <c:pt idx="1185">
                  <c:v>31.907499999999999</c:v>
                </c:pt>
                <c:pt idx="1186">
                  <c:v>31.925277777777779</c:v>
                </c:pt>
                <c:pt idx="1187">
                  <c:v>31.935277777777777</c:v>
                </c:pt>
                <c:pt idx="1188">
                  <c:v>31.953055555555554</c:v>
                </c:pt>
                <c:pt idx="1189">
                  <c:v>31.963055555555556</c:v>
                </c:pt>
                <c:pt idx="1190">
                  <c:v>31.980833333333333</c:v>
                </c:pt>
                <c:pt idx="1191">
                  <c:v>31.990833333333335</c:v>
                </c:pt>
                <c:pt idx="1192">
                  <c:v>32.008611111111108</c:v>
                </c:pt>
                <c:pt idx="1193">
                  <c:v>32.018611111111113</c:v>
                </c:pt>
                <c:pt idx="1194">
                  <c:v>32.036388888888887</c:v>
                </c:pt>
                <c:pt idx="1195">
                  <c:v>32.046388888888892</c:v>
                </c:pt>
                <c:pt idx="1196">
                  <c:v>32.064166666666665</c:v>
                </c:pt>
                <c:pt idx="1197">
                  <c:v>32.074166666666663</c:v>
                </c:pt>
                <c:pt idx="1198">
                  <c:v>32.091944444444444</c:v>
                </c:pt>
                <c:pt idx="1199">
                  <c:v>32.101944444444442</c:v>
                </c:pt>
                <c:pt idx="1200">
                  <c:v>32.119722222222222</c:v>
                </c:pt>
                <c:pt idx="1201">
                  <c:v>32.12972222222222</c:v>
                </c:pt>
                <c:pt idx="1202">
                  <c:v>32.147500000000001</c:v>
                </c:pt>
                <c:pt idx="1203">
                  <c:v>32.157499999999999</c:v>
                </c:pt>
                <c:pt idx="1204">
                  <c:v>32.175277777777779</c:v>
                </c:pt>
                <c:pt idx="1205">
                  <c:v>32.185277777777777</c:v>
                </c:pt>
                <c:pt idx="1206">
                  <c:v>32.203055555555558</c:v>
                </c:pt>
                <c:pt idx="1207">
                  <c:v>32.213055555555556</c:v>
                </c:pt>
                <c:pt idx="1208">
                  <c:v>32.230833333333337</c:v>
                </c:pt>
                <c:pt idx="1209">
                  <c:v>32.240833333333335</c:v>
                </c:pt>
                <c:pt idx="1210">
                  <c:v>32.258611111111108</c:v>
                </c:pt>
                <c:pt idx="1211">
                  <c:v>32.268611111111113</c:v>
                </c:pt>
                <c:pt idx="1212">
                  <c:v>32.286388888888887</c:v>
                </c:pt>
                <c:pt idx="1213">
                  <c:v>32.296388888888892</c:v>
                </c:pt>
                <c:pt idx="1214">
                  <c:v>32.314166666666665</c:v>
                </c:pt>
                <c:pt idx="1215">
                  <c:v>32.324166666666663</c:v>
                </c:pt>
                <c:pt idx="1216">
                  <c:v>32.341944444444444</c:v>
                </c:pt>
                <c:pt idx="1217">
                  <c:v>32.351944444444442</c:v>
                </c:pt>
                <c:pt idx="1218">
                  <c:v>32.369722222222222</c:v>
                </c:pt>
                <c:pt idx="1219">
                  <c:v>32.37972222222222</c:v>
                </c:pt>
                <c:pt idx="1220">
                  <c:v>32.397500000000001</c:v>
                </c:pt>
                <c:pt idx="1221">
                  <c:v>32.407499999999999</c:v>
                </c:pt>
                <c:pt idx="1222">
                  <c:v>32.425277777777779</c:v>
                </c:pt>
                <c:pt idx="1223">
                  <c:v>32.435277777777777</c:v>
                </c:pt>
                <c:pt idx="1224">
                  <c:v>32.453055555555558</c:v>
                </c:pt>
                <c:pt idx="1225">
                  <c:v>32.463055555555556</c:v>
                </c:pt>
                <c:pt idx="1226">
                  <c:v>32.480833333333337</c:v>
                </c:pt>
                <c:pt idx="1227">
                  <c:v>32.490833333333335</c:v>
                </c:pt>
                <c:pt idx="1228">
                  <c:v>32.508611111111108</c:v>
                </c:pt>
                <c:pt idx="1229">
                  <c:v>32.518611111111113</c:v>
                </c:pt>
                <c:pt idx="1230">
                  <c:v>32.536388888888887</c:v>
                </c:pt>
                <c:pt idx="1231">
                  <c:v>32.546388888888892</c:v>
                </c:pt>
                <c:pt idx="1232">
                  <c:v>32.564166666666665</c:v>
                </c:pt>
                <c:pt idx="1233">
                  <c:v>32.574166666666663</c:v>
                </c:pt>
                <c:pt idx="1234">
                  <c:v>32.591944444444444</c:v>
                </c:pt>
                <c:pt idx="1235">
                  <c:v>32.601944444444442</c:v>
                </c:pt>
                <c:pt idx="1236">
                  <c:v>32.619722222222222</c:v>
                </c:pt>
                <c:pt idx="1237">
                  <c:v>32.62972222222222</c:v>
                </c:pt>
                <c:pt idx="1238">
                  <c:v>32.647500000000001</c:v>
                </c:pt>
                <c:pt idx="1239">
                  <c:v>32.657499999999999</c:v>
                </c:pt>
                <c:pt idx="1240">
                  <c:v>32.675277777777779</c:v>
                </c:pt>
                <c:pt idx="1241">
                  <c:v>32.685277777777777</c:v>
                </c:pt>
                <c:pt idx="1242">
                  <c:v>32.703055555555558</c:v>
                </c:pt>
                <c:pt idx="1243">
                  <c:v>32.713055555555556</c:v>
                </c:pt>
                <c:pt idx="1244">
                  <c:v>32.730833333333337</c:v>
                </c:pt>
                <c:pt idx="1245">
                  <c:v>32.740833333333335</c:v>
                </c:pt>
                <c:pt idx="1246">
                  <c:v>32.758611111111108</c:v>
                </c:pt>
                <c:pt idx="1247">
                  <c:v>32.768611111111113</c:v>
                </c:pt>
                <c:pt idx="1248">
                  <c:v>32.786388888888887</c:v>
                </c:pt>
                <c:pt idx="1249">
                  <c:v>32.796388888888892</c:v>
                </c:pt>
                <c:pt idx="1250">
                  <c:v>32.814166666666665</c:v>
                </c:pt>
                <c:pt idx="1251">
                  <c:v>32.824166666666663</c:v>
                </c:pt>
                <c:pt idx="1252">
                  <c:v>32.841944444444444</c:v>
                </c:pt>
                <c:pt idx="1253">
                  <c:v>32.851944444444442</c:v>
                </c:pt>
                <c:pt idx="1254">
                  <c:v>32.869722222222222</c:v>
                </c:pt>
                <c:pt idx="1255">
                  <c:v>32.87972222222222</c:v>
                </c:pt>
                <c:pt idx="1256">
                  <c:v>32.897500000000001</c:v>
                </c:pt>
                <c:pt idx="1257">
                  <c:v>32.907499999999999</c:v>
                </c:pt>
                <c:pt idx="1258">
                  <c:v>32.925277777777779</c:v>
                </c:pt>
                <c:pt idx="1259">
                  <c:v>32.935277777777777</c:v>
                </c:pt>
                <c:pt idx="1260">
                  <c:v>32.953055555555558</c:v>
                </c:pt>
                <c:pt idx="1261">
                  <c:v>32.963055555555556</c:v>
                </c:pt>
                <c:pt idx="1262">
                  <c:v>32.980833333333337</c:v>
                </c:pt>
                <c:pt idx="1263">
                  <c:v>32.990833333333335</c:v>
                </c:pt>
                <c:pt idx="1264">
                  <c:v>33.008611111111108</c:v>
                </c:pt>
                <c:pt idx="1265">
                  <c:v>33.018611111111113</c:v>
                </c:pt>
                <c:pt idx="1266">
                  <c:v>33.036388888888887</c:v>
                </c:pt>
                <c:pt idx="1267">
                  <c:v>33.046388888888892</c:v>
                </c:pt>
                <c:pt idx="1268">
                  <c:v>33.064166666666665</c:v>
                </c:pt>
                <c:pt idx="1269">
                  <c:v>33.074166666666663</c:v>
                </c:pt>
                <c:pt idx="1270">
                  <c:v>33.091944444444444</c:v>
                </c:pt>
                <c:pt idx="1271">
                  <c:v>33.101944444444442</c:v>
                </c:pt>
                <c:pt idx="1272">
                  <c:v>33.119722222222222</c:v>
                </c:pt>
                <c:pt idx="1273">
                  <c:v>33.12972222222222</c:v>
                </c:pt>
                <c:pt idx="1274">
                  <c:v>33.147500000000001</c:v>
                </c:pt>
                <c:pt idx="1275">
                  <c:v>33.157499999999999</c:v>
                </c:pt>
                <c:pt idx="1276">
                  <c:v>33.175277777777779</c:v>
                </c:pt>
                <c:pt idx="1277">
                  <c:v>33.185277777777777</c:v>
                </c:pt>
                <c:pt idx="1278">
                  <c:v>33.203055555555558</c:v>
                </c:pt>
                <c:pt idx="1279">
                  <c:v>33.213055555555556</c:v>
                </c:pt>
                <c:pt idx="1280">
                  <c:v>33.230833333333337</c:v>
                </c:pt>
                <c:pt idx="1281">
                  <c:v>33.240833333333335</c:v>
                </c:pt>
                <c:pt idx="1282">
                  <c:v>33.258611111111108</c:v>
                </c:pt>
                <c:pt idx="1283">
                  <c:v>33.268611111111113</c:v>
                </c:pt>
                <c:pt idx="1284">
                  <c:v>33.286388888888887</c:v>
                </c:pt>
                <c:pt idx="1285">
                  <c:v>33.296388888888892</c:v>
                </c:pt>
                <c:pt idx="1286">
                  <c:v>33.314166666666665</c:v>
                </c:pt>
                <c:pt idx="1287">
                  <c:v>33.324166666666663</c:v>
                </c:pt>
                <c:pt idx="1288">
                  <c:v>33.341944444444444</c:v>
                </c:pt>
                <c:pt idx="1289">
                  <c:v>33.351944444444442</c:v>
                </c:pt>
                <c:pt idx="1290">
                  <c:v>33.369722222222222</c:v>
                </c:pt>
                <c:pt idx="1291">
                  <c:v>33.37972222222222</c:v>
                </c:pt>
                <c:pt idx="1292">
                  <c:v>33.397500000000001</c:v>
                </c:pt>
                <c:pt idx="1293">
                  <c:v>33.407499999999999</c:v>
                </c:pt>
                <c:pt idx="1294">
                  <c:v>33.425277777777779</c:v>
                </c:pt>
                <c:pt idx="1295">
                  <c:v>33.435277777777777</c:v>
                </c:pt>
                <c:pt idx="1296">
                  <c:v>33.453055555555558</c:v>
                </c:pt>
                <c:pt idx="1297">
                  <c:v>33.463055555555556</c:v>
                </c:pt>
                <c:pt idx="1298">
                  <c:v>33.480833333333337</c:v>
                </c:pt>
                <c:pt idx="1299">
                  <c:v>33.490833333333335</c:v>
                </c:pt>
                <c:pt idx="1300">
                  <c:v>33.508611111111108</c:v>
                </c:pt>
                <c:pt idx="1301">
                  <c:v>33.518611111111113</c:v>
                </c:pt>
                <c:pt idx="1302">
                  <c:v>33.536388888888887</c:v>
                </c:pt>
                <c:pt idx="1303">
                  <c:v>33.546388888888892</c:v>
                </c:pt>
                <c:pt idx="1304">
                  <c:v>33.564166666666665</c:v>
                </c:pt>
                <c:pt idx="1305">
                  <c:v>33.574166666666663</c:v>
                </c:pt>
                <c:pt idx="1306">
                  <c:v>33.591944444444444</c:v>
                </c:pt>
                <c:pt idx="1307">
                  <c:v>33.601944444444442</c:v>
                </c:pt>
                <c:pt idx="1308">
                  <c:v>33.619722222222222</c:v>
                </c:pt>
                <c:pt idx="1309">
                  <c:v>33.62972222222222</c:v>
                </c:pt>
                <c:pt idx="1310">
                  <c:v>33.647500000000001</c:v>
                </c:pt>
                <c:pt idx="1311">
                  <c:v>33.657499999999999</c:v>
                </c:pt>
                <c:pt idx="1312">
                  <c:v>33.675277777777779</c:v>
                </c:pt>
                <c:pt idx="1313">
                  <c:v>33.685277777777777</c:v>
                </c:pt>
                <c:pt idx="1314">
                  <c:v>33.703055555555558</c:v>
                </c:pt>
                <c:pt idx="1315">
                  <c:v>33.713055555555556</c:v>
                </c:pt>
                <c:pt idx="1316">
                  <c:v>33.730833333333337</c:v>
                </c:pt>
                <c:pt idx="1317">
                  <c:v>33.740833333333335</c:v>
                </c:pt>
                <c:pt idx="1318">
                  <c:v>33.758611111111108</c:v>
                </c:pt>
                <c:pt idx="1319">
                  <c:v>33.768611111111113</c:v>
                </c:pt>
                <c:pt idx="1320">
                  <c:v>33.786388888888887</c:v>
                </c:pt>
                <c:pt idx="1321">
                  <c:v>33.796388888888892</c:v>
                </c:pt>
                <c:pt idx="1322">
                  <c:v>33.814166666666665</c:v>
                </c:pt>
                <c:pt idx="1323">
                  <c:v>33.824166666666663</c:v>
                </c:pt>
                <c:pt idx="1324">
                  <c:v>33.841944444444444</c:v>
                </c:pt>
                <c:pt idx="1325">
                  <c:v>33.851944444444442</c:v>
                </c:pt>
                <c:pt idx="1326">
                  <c:v>33.869722222222222</c:v>
                </c:pt>
                <c:pt idx="1327">
                  <c:v>33.87972222222222</c:v>
                </c:pt>
                <c:pt idx="1328">
                  <c:v>33.897500000000001</c:v>
                </c:pt>
                <c:pt idx="1329">
                  <c:v>33.907499999999999</c:v>
                </c:pt>
                <c:pt idx="1330">
                  <c:v>33.925277777777779</c:v>
                </c:pt>
                <c:pt idx="1331">
                  <c:v>33.935277777777777</c:v>
                </c:pt>
                <c:pt idx="1332">
                  <c:v>33.953055555555558</c:v>
                </c:pt>
                <c:pt idx="1333">
                  <c:v>33.963055555555556</c:v>
                </c:pt>
                <c:pt idx="1334">
                  <c:v>33.980833333333337</c:v>
                </c:pt>
                <c:pt idx="1335">
                  <c:v>33.990833333333335</c:v>
                </c:pt>
                <c:pt idx="1336">
                  <c:v>34.008611111111108</c:v>
                </c:pt>
                <c:pt idx="1337">
                  <c:v>34.018611111111113</c:v>
                </c:pt>
                <c:pt idx="1338">
                  <c:v>34.036388888888887</c:v>
                </c:pt>
                <c:pt idx="1339">
                  <c:v>34.046388888888892</c:v>
                </c:pt>
                <c:pt idx="1340">
                  <c:v>34.064166666666665</c:v>
                </c:pt>
                <c:pt idx="1341">
                  <c:v>34.074166666666663</c:v>
                </c:pt>
                <c:pt idx="1342">
                  <c:v>34.091944444444444</c:v>
                </c:pt>
                <c:pt idx="1343">
                  <c:v>34.101944444444442</c:v>
                </c:pt>
                <c:pt idx="1344">
                  <c:v>34.119722222222222</c:v>
                </c:pt>
                <c:pt idx="1345">
                  <c:v>34.12972222222222</c:v>
                </c:pt>
                <c:pt idx="1346">
                  <c:v>34.147500000000001</c:v>
                </c:pt>
                <c:pt idx="1347">
                  <c:v>34.157499999999999</c:v>
                </c:pt>
                <c:pt idx="1348">
                  <c:v>34.175277777777779</c:v>
                </c:pt>
                <c:pt idx="1349">
                  <c:v>34.185277777777777</c:v>
                </c:pt>
                <c:pt idx="1350">
                  <c:v>34.203055555555558</c:v>
                </c:pt>
                <c:pt idx="1351">
                  <c:v>34.213055555555556</c:v>
                </c:pt>
                <c:pt idx="1352">
                  <c:v>34.230833333333337</c:v>
                </c:pt>
                <c:pt idx="1353">
                  <c:v>34.240833333333335</c:v>
                </c:pt>
                <c:pt idx="1354">
                  <c:v>34.258611111111108</c:v>
                </c:pt>
                <c:pt idx="1355">
                  <c:v>34.268611111111113</c:v>
                </c:pt>
                <c:pt idx="1356">
                  <c:v>34.286388888888887</c:v>
                </c:pt>
                <c:pt idx="1357">
                  <c:v>34.296388888888892</c:v>
                </c:pt>
                <c:pt idx="1358">
                  <c:v>34.314166666666665</c:v>
                </c:pt>
                <c:pt idx="1359">
                  <c:v>34.324166666666663</c:v>
                </c:pt>
                <c:pt idx="1360">
                  <c:v>34.341944444444444</c:v>
                </c:pt>
                <c:pt idx="1361">
                  <c:v>34.351944444444442</c:v>
                </c:pt>
                <c:pt idx="1362">
                  <c:v>34.369722222222222</c:v>
                </c:pt>
                <c:pt idx="1363">
                  <c:v>34.37972222222222</c:v>
                </c:pt>
                <c:pt idx="1364">
                  <c:v>34.397500000000001</c:v>
                </c:pt>
                <c:pt idx="1365">
                  <c:v>34.407499999999999</c:v>
                </c:pt>
                <c:pt idx="1366">
                  <c:v>34.425277777777779</c:v>
                </c:pt>
                <c:pt idx="1367">
                  <c:v>34.435277777777777</c:v>
                </c:pt>
                <c:pt idx="1368">
                  <c:v>34.453055555555558</c:v>
                </c:pt>
                <c:pt idx="1369">
                  <c:v>34.463055555555556</c:v>
                </c:pt>
                <c:pt idx="1370">
                  <c:v>34.480833333333337</c:v>
                </c:pt>
                <c:pt idx="1371">
                  <c:v>34.490833333333335</c:v>
                </c:pt>
                <c:pt idx="1372">
                  <c:v>34.508611111111108</c:v>
                </c:pt>
                <c:pt idx="1373">
                  <c:v>34.518611111111113</c:v>
                </c:pt>
                <c:pt idx="1374">
                  <c:v>34.536388888888887</c:v>
                </c:pt>
                <c:pt idx="1375">
                  <c:v>34.546388888888892</c:v>
                </c:pt>
                <c:pt idx="1376">
                  <c:v>34.564166666666665</c:v>
                </c:pt>
                <c:pt idx="1377">
                  <c:v>34.574166666666663</c:v>
                </c:pt>
                <c:pt idx="1378">
                  <c:v>34.591944444444444</c:v>
                </c:pt>
                <c:pt idx="1379">
                  <c:v>34.601944444444442</c:v>
                </c:pt>
                <c:pt idx="1380">
                  <c:v>34.619722222222222</c:v>
                </c:pt>
                <c:pt idx="1381">
                  <c:v>34.62972222222222</c:v>
                </c:pt>
                <c:pt idx="1382">
                  <c:v>34.647500000000001</c:v>
                </c:pt>
                <c:pt idx="1383">
                  <c:v>34.657499999999999</c:v>
                </c:pt>
                <c:pt idx="1384">
                  <c:v>34.675277777777779</c:v>
                </c:pt>
                <c:pt idx="1385">
                  <c:v>34.685277777777777</c:v>
                </c:pt>
                <c:pt idx="1386">
                  <c:v>34.703055555555558</c:v>
                </c:pt>
                <c:pt idx="1387">
                  <c:v>34.713055555555556</c:v>
                </c:pt>
                <c:pt idx="1388">
                  <c:v>34.730833333333337</c:v>
                </c:pt>
                <c:pt idx="1389">
                  <c:v>34.740833333333335</c:v>
                </c:pt>
                <c:pt idx="1390">
                  <c:v>34.758611111111108</c:v>
                </c:pt>
                <c:pt idx="1391">
                  <c:v>34.768611111111113</c:v>
                </c:pt>
                <c:pt idx="1392">
                  <c:v>34.786388888888887</c:v>
                </c:pt>
                <c:pt idx="1393">
                  <c:v>34.796388888888892</c:v>
                </c:pt>
                <c:pt idx="1394">
                  <c:v>34.814166666666665</c:v>
                </c:pt>
                <c:pt idx="1395">
                  <c:v>34.824166666666663</c:v>
                </c:pt>
                <c:pt idx="1396">
                  <c:v>34.841944444444444</c:v>
                </c:pt>
                <c:pt idx="1397">
                  <c:v>34.851944444444442</c:v>
                </c:pt>
                <c:pt idx="1398">
                  <c:v>34.869722222222222</c:v>
                </c:pt>
                <c:pt idx="1399">
                  <c:v>34.87972222222222</c:v>
                </c:pt>
                <c:pt idx="1400">
                  <c:v>34.897500000000001</c:v>
                </c:pt>
                <c:pt idx="1401">
                  <c:v>34.907499999999999</c:v>
                </c:pt>
                <c:pt idx="1402">
                  <c:v>34.925277777777779</c:v>
                </c:pt>
                <c:pt idx="1403">
                  <c:v>34.935277777777777</c:v>
                </c:pt>
                <c:pt idx="1404">
                  <c:v>34.953055555555558</c:v>
                </c:pt>
                <c:pt idx="1405">
                  <c:v>34.963055555555556</c:v>
                </c:pt>
                <c:pt idx="1406">
                  <c:v>34.980833333333337</c:v>
                </c:pt>
                <c:pt idx="1407">
                  <c:v>34.990833333333335</c:v>
                </c:pt>
                <c:pt idx="1408">
                  <c:v>35.008611111111108</c:v>
                </c:pt>
                <c:pt idx="1409">
                  <c:v>35.018611111111113</c:v>
                </c:pt>
                <c:pt idx="1410">
                  <c:v>35.036388888888887</c:v>
                </c:pt>
                <c:pt idx="1411">
                  <c:v>35.046388888888892</c:v>
                </c:pt>
                <c:pt idx="1412">
                  <c:v>35.064166666666665</c:v>
                </c:pt>
                <c:pt idx="1413">
                  <c:v>35.074166666666663</c:v>
                </c:pt>
                <c:pt idx="1414">
                  <c:v>35.091944444444444</c:v>
                </c:pt>
                <c:pt idx="1415">
                  <c:v>35.101944444444442</c:v>
                </c:pt>
                <c:pt idx="1416">
                  <c:v>35.119722222222222</c:v>
                </c:pt>
                <c:pt idx="1417">
                  <c:v>35.12972222222222</c:v>
                </c:pt>
                <c:pt idx="1418">
                  <c:v>35.147500000000001</c:v>
                </c:pt>
                <c:pt idx="1419">
                  <c:v>35.157499999999999</c:v>
                </c:pt>
                <c:pt idx="1420">
                  <c:v>35.175277777777779</c:v>
                </c:pt>
                <c:pt idx="1421">
                  <c:v>35.185277777777777</c:v>
                </c:pt>
                <c:pt idx="1422">
                  <c:v>35.203055555555558</c:v>
                </c:pt>
                <c:pt idx="1423">
                  <c:v>35.213055555555556</c:v>
                </c:pt>
                <c:pt idx="1424">
                  <c:v>35.230833333333337</c:v>
                </c:pt>
                <c:pt idx="1425">
                  <c:v>35.240833333333335</c:v>
                </c:pt>
                <c:pt idx="1426">
                  <c:v>35.258611111111108</c:v>
                </c:pt>
                <c:pt idx="1427">
                  <c:v>35.268611111111113</c:v>
                </c:pt>
                <c:pt idx="1428">
                  <c:v>35.286388888888887</c:v>
                </c:pt>
                <c:pt idx="1429">
                  <c:v>35.296388888888892</c:v>
                </c:pt>
                <c:pt idx="1430">
                  <c:v>35.314166666666665</c:v>
                </c:pt>
                <c:pt idx="1431">
                  <c:v>35.324166666666663</c:v>
                </c:pt>
                <c:pt idx="1432">
                  <c:v>35.341944444444444</c:v>
                </c:pt>
                <c:pt idx="1433">
                  <c:v>35.352222222222224</c:v>
                </c:pt>
                <c:pt idx="1434">
                  <c:v>35.369722222222222</c:v>
                </c:pt>
                <c:pt idx="1435">
                  <c:v>35.37972222222222</c:v>
                </c:pt>
                <c:pt idx="1436">
                  <c:v>35.397500000000001</c:v>
                </c:pt>
                <c:pt idx="1437">
                  <c:v>35.407499999999999</c:v>
                </c:pt>
                <c:pt idx="1438">
                  <c:v>35.425277777777779</c:v>
                </c:pt>
                <c:pt idx="1439">
                  <c:v>35.435277777777777</c:v>
                </c:pt>
                <c:pt idx="1440">
                  <c:v>35.453055555555558</c:v>
                </c:pt>
                <c:pt idx="1441">
                  <c:v>35.463055555555556</c:v>
                </c:pt>
                <c:pt idx="1442">
                  <c:v>35.480833333333337</c:v>
                </c:pt>
                <c:pt idx="1443">
                  <c:v>35.49111111111111</c:v>
                </c:pt>
                <c:pt idx="1444">
                  <c:v>35.508611111111108</c:v>
                </c:pt>
                <c:pt idx="1445">
                  <c:v>35.518611111111113</c:v>
                </c:pt>
                <c:pt idx="1446">
                  <c:v>35.536388888888887</c:v>
                </c:pt>
                <c:pt idx="1447">
                  <c:v>35.546388888888892</c:v>
                </c:pt>
                <c:pt idx="1448">
                  <c:v>35.564166666666665</c:v>
                </c:pt>
                <c:pt idx="1449">
                  <c:v>35.574444444444445</c:v>
                </c:pt>
                <c:pt idx="1450">
                  <c:v>35.591944444444444</c:v>
                </c:pt>
                <c:pt idx="1451">
                  <c:v>35.602222222222224</c:v>
                </c:pt>
                <c:pt idx="1452">
                  <c:v>35.619722222222222</c:v>
                </c:pt>
                <c:pt idx="1453">
                  <c:v>35.630000000000003</c:v>
                </c:pt>
                <c:pt idx="1454">
                  <c:v>35.647500000000001</c:v>
                </c:pt>
                <c:pt idx="1455">
                  <c:v>35.657499999999999</c:v>
                </c:pt>
                <c:pt idx="1456">
                  <c:v>35.675277777777779</c:v>
                </c:pt>
                <c:pt idx="1457">
                  <c:v>35.685555555555553</c:v>
                </c:pt>
                <c:pt idx="1458">
                  <c:v>35.703055555555558</c:v>
                </c:pt>
                <c:pt idx="1459">
                  <c:v>35.713333333333331</c:v>
                </c:pt>
                <c:pt idx="1460">
                  <c:v>35.730833333333337</c:v>
                </c:pt>
                <c:pt idx="1461">
                  <c:v>35.74111111111111</c:v>
                </c:pt>
                <c:pt idx="1462">
                  <c:v>35.758611111111108</c:v>
                </c:pt>
                <c:pt idx="1463">
                  <c:v>35.768611111111113</c:v>
                </c:pt>
                <c:pt idx="1464">
                  <c:v>35.786388888888887</c:v>
                </c:pt>
                <c:pt idx="1465">
                  <c:v>35.796666666666667</c:v>
                </c:pt>
                <c:pt idx="1466">
                  <c:v>35.814166666666665</c:v>
                </c:pt>
                <c:pt idx="1467">
                  <c:v>35.824444444444445</c:v>
                </c:pt>
                <c:pt idx="1468">
                  <c:v>35.841944444444444</c:v>
                </c:pt>
                <c:pt idx="1469">
                  <c:v>35.852222222222224</c:v>
                </c:pt>
                <c:pt idx="1470">
                  <c:v>35.869722222222222</c:v>
                </c:pt>
                <c:pt idx="1471">
                  <c:v>35.880000000000003</c:v>
                </c:pt>
                <c:pt idx="1472">
                  <c:v>35.897500000000001</c:v>
                </c:pt>
                <c:pt idx="1473">
                  <c:v>35.907499999999999</c:v>
                </c:pt>
                <c:pt idx="1474">
                  <c:v>35.925277777777779</c:v>
                </c:pt>
                <c:pt idx="1475">
                  <c:v>35.935555555555553</c:v>
                </c:pt>
                <c:pt idx="1476">
                  <c:v>35.953055555555558</c:v>
                </c:pt>
                <c:pt idx="1477">
                  <c:v>35.963333333333331</c:v>
                </c:pt>
                <c:pt idx="1478">
                  <c:v>35.980833333333337</c:v>
                </c:pt>
                <c:pt idx="1479">
                  <c:v>35.99111111111111</c:v>
                </c:pt>
                <c:pt idx="1480">
                  <c:v>36.008611111111108</c:v>
                </c:pt>
                <c:pt idx="1481">
                  <c:v>36.018611111111113</c:v>
                </c:pt>
                <c:pt idx="1482">
                  <c:v>36.036388888888887</c:v>
                </c:pt>
                <c:pt idx="1483">
                  <c:v>36.046666666666667</c:v>
                </c:pt>
                <c:pt idx="1484">
                  <c:v>36.064166666666665</c:v>
                </c:pt>
                <c:pt idx="1485">
                  <c:v>36.074166666666663</c:v>
                </c:pt>
                <c:pt idx="1486">
                  <c:v>36.091944444444444</c:v>
                </c:pt>
                <c:pt idx="1487">
                  <c:v>36.102222222222224</c:v>
                </c:pt>
                <c:pt idx="1488">
                  <c:v>36.119722222222222</c:v>
                </c:pt>
                <c:pt idx="1489">
                  <c:v>36.12972222222222</c:v>
                </c:pt>
                <c:pt idx="1490">
                  <c:v>36.147500000000001</c:v>
                </c:pt>
                <c:pt idx="1491">
                  <c:v>36.157777777777781</c:v>
                </c:pt>
                <c:pt idx="1492">
                  <c:v>36.175277777777779</c:v>
                </c:pt>
                <c:pt idx="1493">
                  <c:v>36.185555555555553</c:v>
                </c:pt>
                <c:pt idx="1494">
                  <c:v>36.203055555555558</c:v>
                </c:pt>
                <c:pt idx="1495">
                  <c:v>36.213333333333331</c:v>
                </c:pt>
                <c:pt idx="1496">
                  <c:v>36.230833333333337</c:v>
                </c:pt>
                <c:pt idx="1497">
                  <c:v>36.24111111111111</c:v>
                </c:pt>
                <c:pt idx="1498">
                  <c:v>36.258611111111108</c:v>
                </c:pt>
                <c:pt idx="1499">
                  <c:v>36.268888888888888</c:v>
                </c:pt>
                <c:pt idx="1500">
                  <c:v>36.286388888888887</c:v>
                </c:pt>
                <c:pt idx="1501">
                  <c:v>36.296666666666667</c:v>
                </c:pt>
                <c:pt idx="1502">
                  <c:v>36.314166666666665</c:v>
                </c:pt>
                <c:pt idx="1503">
                  <c:v>36.324444444444445</c:v>
                </c:pt>
                <c:pt idx="1504">
                  <c:v>36.341944444444444</c:v>
                </c:pt>
                <c:pt idx="1505">
                  <c:v>36.352222222222224</c:v>
                </c:pt>
                <c:pt idx="1506">
                  <c:v>36.369722222222222</c:v>
                </c:pt>
                <c:pt idx="1507">
                  <c:v>36.380000000000003</c:v>
                </c:pt>
                <c:pt idx="1508">
                  <c:v>36.397500000000001</c:v>
                </c:pt>
                <c:pt idx="1509">
                  <c:v>36.407777777777781</c:v>
                </c:pt>
                <c:pt idx="1510">
                  <c:v>36.425277777777779</c:v>
                </c:pt>
                <c:pt idx="1511">
                  <c:v>36.435555555555553</c:v>
                </c:pt>
                <c:pt idx="1512">
                  <c:v>36.453055555555558</c:v>
                </c:pt>
                <c:pt idx="1513">
                  <c:v>36.463333333333331</c:v>
                </c:pt>
                <c:pt idx="1514">
                  <c:v>36.480833333333337</c:v>
                </c:pt>
                <c:pt idx="1515">
                  <c:v>36.49111111111111</c:v>
                </c:pt>
                <c:pt idx="1516">
                  <c:v>36.508611111111108</c:v>
                </c:pt>
                <c:pt idx="1517">
                  <c:v>36.518888888888888</c:v>
                </c:pt>
                <c:pt idx="1518">
                  <c:v>36.536388888888887</c:v>
                </c:pt>
                <c:pt idx="1519">
                  <c:v>36.546666666666667</c:v>
                </c:pt>
                <c:pt idx="1520">
                  <c:v>36.564166666666665</c:v>
                </c:pt>
                <c:pt idx="1521">
                  <c:v>36.574444444444445</c:v>
                </c:pt>
                <c:pt idx="1522">
                  <c:v>36.591944444444444</c:v>
                </c:pt>
                <c:pt idx="1523">
                  <c:v>36.602222222222224</c:v>
                </c:pt>
                <c:pt idx="1524">
                  <c:v>36.619722222222222</c:v>
                </c:pt>
                <c:pt idx="1525">
                  <c:v>36.630000000000003</c:v>
                </c:pt>
                <c:pt idx="1526">
                  <c:v>36.647500000000001</c:v>
                </c:pt>
                <c:pt idx="1527">
                  <c:v>36.657777777777781</c:v>
                </c:pt>
                <c:pt idx="1528">
                  <c:v>36.675277777777779</c:v>
                </c:pt>
                <c:pt idx="1529">
                  <c:v>36.685555555555553</c:v>
                </c:pt>
                <c:pt idx="1530">
                  <c:v>36.703055555555558</c:v>
                </c:pt>
                <c:pt idx="1531">
                  <c:v>36.713333333333331</c:v>
                </c:pt>
                <c:pt idx="1532">
                  <c:v>36.730833333333337</c:v>
                </c:pt>
                <c:pt idx="1533">
                  <c:v>36.74111111111111</c:v>
                </c:pt>
                <c:pt idx="1534">
                  <c:v>36.758611111111108</c:v>
                </c:pt>
                <c:pt idx="1535">
                  <c:v>36.768888888888888</c:v>
                </c:pt>
                <c:pt idx="1536">
                  <c:v>36.786388888888887</c:v>
                </c:pt>
                <c:pt idx="1537">
                  <c:v>36.796666666666667</c:v>
                </c:pt>
                <c:pt idx="1538">
                  <c:v>36.814166666666665</c:v>
                </c:pt>
                <c:pt idx="1539">
                  <c:v>36.824444444444445</c:v>
                </c:pt>
                <c:pt idx="1540">
                  <c:v>36.841944444444444</c:v>
                </c:pt>
                <c:pt idx="1541">
                  <c:v>36.852222222222224</c:v>
                </c:pt>
                <c:pt idx="1542">
                  <c:v>36.869722222222222</c:v>
                </c:pt>
                <c:pt idx="1543">
                  <c:v>36.880000000000003</c:v>
                </c:pt>
                <c:pt idx="1544">
                  <c:v>36.897500000000001</c:v>
                </c:pt>
                <c:pt idx="1545">
                  <c:v>36.907777777777781</c:v>
                </c:pt>
                <c:pt idx="1546">
                  <c:v>36.925277777777779</c:v>
                </c:pt>
                <c:pt idx="1547">
                  <c:v>36.935555555555553</c:v>
                </c:pt>
                <c:pt idx="1548">
                  <c:v>36.953055555555558</c:v>
                </c:pt>
                <c:pt idx="1549">
                  <c:v>36.963333333333331</c:v>
                </c:pt>
                <c:pt idx="1550">
                  <c:v>36.980833333333337</c:v>
                </c:pt>
                <c:pt idx="1551">
                  <c:v>36.99111111111111</c:v>
                </c:pt>
                <c:pt idx="1552">
                  <c:v>37.00888888888889</c:v>
                </c:pt>
                <c:pt idx="1553">
                  <c:v>37.018888888888888</c:v>
                </c:pt>
                <c:pt idx="1554">
                  <c:v>37.036388888888887</c:v>
                </c:pt>
                <c:pt idx="1555">
                  <c:v>37.046666666666667</c:v>
                </c:pt>
                <c:pt idx="1556">
                  <c:v>37.064166666666665</c:v>
                </c:pt>
                <c:pt idx="1557">
                  <c:v>37.074444444444445</c:v>
                </c:pt>
                <c:pt idx="1558">
                  <c:v>37.092222222222219</c:v>
                </c:pt>
                <c:pt idx="1559">
                  <c:v>37.102222222222224</c:v>
                </c:pt>
                <c:pt idx="1560">
                  <c:v>37.119722222222222</c:v>
                </c:pt>
                <c:pt idx="1561">
                  <c:v>37.130000000000003</c:v>
                </c:pt>
                <c:pt idx="1562">
                  <c:v>37.147500000000001</c:v>
                </c:pt>
                <c:pt idx="1563">
                  <c:v>37.157777777777781</c:v>
                </c:pt>
                <c:pt idx="1564">
                  <c:v>37.175555555555555</c:v>
                </c:pt>
                <c:pt idx="1565">
                  <c:v>37.185555555555553</c:v>
                </c:pt>
                <c:pt idx="1566">
                  <c:v>37.203055555555558</c:v>
                </c:pt>
                <c:pt idx="1567">
                  <c:v>37.213333333333331</c:v>
                </c:pt>
                <c:pt idx="1568">
                  <c:v>37.230833333333337</c:v>
                </c:pt>
                <c:pt idx="1569">
                  <c:v>37.24111111111111</c:v>
                </c:pt>
                <c:pt idx="1570">
                  <c:v>37.25888888888889</c:v>
                </c:pt>
                <c:pt idx="1571">
                  <c:v>37.268888888888888</c:v>
                </c:pt>
                <c:pt idx="1572">
                  <c:v>37.286388888888887</c:v>
                </c:pt>
                <c:pt idx="1573">
                  <c:v>37.296666666666667</c:v>
                </c:pt>
                <c:pt idx="1574">
                  <c:v>37.314166666666665</c:v>
                </c:pt>
                <c:pt idx="1575">
                  <c:v>37.324444444444445</c:v>
                </c:pt>
                <c:pt idx="1576">
                  <c:v>37.341944444444444</c:v>
                </c:pt>
                <c:pt idx="1577">
                  <c:v>37.352222222222224</c:v>
                </c:pt>
                <c:pt idx="1578">
                  <c:v>37.369999999999997</c:v>
                </c:pt>
                <c:pt idx="1579">
                  <c:v>37.380000000000003</c:v>
                </c:pt>
                <c:pt idx="1580">
                  <c:v>37.397777777777776</c:v>
                </c:pt>
                <c:pt idx="1581">
                  <c:v>37.407777777777781</c:v>
                </c:pt>
                <c:pt idx="1582">
                  <c:v>37.425555555555555</c:v>
                </c:pt>
                <c:pt idx="1583">
                  <c:v>37.435555555555553</c:v>
                </c:pt>
                <c:pt idx="1584">
                  <c:v>37.453333333333333</c:v>
                </c:pt>
                <c:pt idx="1585">
                  <c:v>37.463333333333331</c:v>
                </c:pt>
                <c:pt idx="1586">
                  <c:v>37.480833333333337</c:v>
                </c:pt>
                <c:pt idx="1587">
                  <c:v>37.49111111111111</c:v>
                </c:pt>
                <c:pt idx="1588">
                  <c:v>37.50888888888889</c:v>
                </c:pt>
                <c:pt idx="1589">
                  <c:v>37.518888888888888</c:v>
                </c:pt>
                <c:pt idx="1590">
                  <c:v>37.536666666666669</c:v>
                </c:pt>
                <c:pt idx="1591">
                  <c:v>37.546666666666667</c:v>
                </c:pt>
                <c:pt idx="1592">
                  <c:v>37.564166666666665</c:v>
                </c:pt>
                <c:pt idx="1593">
                  <c:v>37.574444444444445</c:v>
                </c:pt>
                <c:pt idx="1594">
                  <c:v>37.592222222222219</c:v>
                </c:pt>
                <c:pt idx="1595">
                  <c:v>37.602222222222224</c:v>
                </c:pt>
                <c:pt idx="1596">
                  <c:v>37.619999999999997</c:v>
                </c:pt>
                <c:pt idx="1597">
                  <c:v>37.630000000000003</c:v>
                </c:pt>
                <c:pt idx="1598">
                  <c:v>37.647777777777776</c:v>
                </c:pt>
                <c:pt idx="1599">
                  <c:v>37.657777777777781</c:v>
                </c:pt>
                <c:pt idx="1600">
                  <c:v>37.675555555555555</c:v>
                </c:pt>
                <c:pt idx="1601">
                  <c:v>37.685555555555553</c:v>
                </c:pt>
                <c:pt idx="1602">
                  <c:v>37.703333333333333</c:v>
                </c:pt>
                <c:pt idx="1603">
                  <c:v>37.713333333333331</c:v>
                </c:pt>
                <c:pt idx="1604">
                  <c:v>37.730833333333337</c:v>
                </c:pt>
                <c:pt idx="1605">
                  <c:v>37.74111111111111</c:v>
                </c:pt>
                <c:pt idx="1606">
                  <c:v>37.75888888888889</c:v>
                </c:pt>
                <c:pt idx="1607">
                  <c:v>37.768888888888888</c:v>
                </c:pt>
                <c:pt idx="1608">
                  <c:v>37.786666666666669</c:v>
                </c:pt>
                <c:pt idx="1609">
                  <c:v>37.796666666666667</c:v>
                </c:pt>
                <c:pt idx="1610">
                  <c:v>37.814444444444447</c:v>
                </c:pt>
                <c:pt idx="1611">
                  <c:v>37.824444444444445</c:v>
                </c:pt>
                <c:pt idx="1612">
                  <c:v>37.842222222222219</c:v>
                </c:pt>
                <c:pt idx="1613">
                  <c:v>37.852222222222224</c:v>
                </c:pt>
                <c:pt idx="1614">
                  <c:v>37.869999999999997</c:v>
                </c:pt>
                <c:pt idx="1615">
                  <c:v>37.880000000000003</c:v>
                </c:pt>
                <c:pt idx="1616">
                  <c:v>37.897777777777776</c:v>
                </c:pt>
                <c:pt idx="1617">
                  <c:v>37.907777777777781</c:v>
                </c:pt>
                <c:pt idx="1618">
                  <c:v>37.925555555555555</c:v>
                </c:pt>
                <c:pt idx="1619">
                  <c:v>37.935555555555553</c:v>
                </c:pt>
                <c:pt idx="1620">
                  <c:v>37.953333333333333</c:v>
                </c:pt>
                <c:pt idx="1621">
                  <c:v>37.963333333333331</c:v>
                </c:pt>
                <c:pt idx="1622">
                  <c:v>37.981111111111112</c:v>
                </c:pt>
                <c:pt idx="1623">
                  <c:v>37.99111111111111</c:v>
                </c:pt>
                <c:pt idx="1624">
                  <c:v>38.00888888888889</c:v>
                </c:pt>
                <c:pt idx="1625">
                  <c:v>38.022777777777776</c:v>
                </c:pt>
                <c:pt idx="1626">
                  <c:v>38.040555555555557</c:v>
                </c:pt>
                <c:pt idx="1627">
                  <c:v>38.050555555555555</c:v>
                </c:pt>
                <c:pt idx="1628">
                  <c:v>38.068333333333335</c:v>
                </c:pt>
                <c:pt idx="1629">
                  <c:v>38.078333333333333</c:v>
                </c:pt>
                <c:pt idx="1630">
                  <c:v>38.096111111111114</c:v>
                </c:pt>
                <c:pt idx="1631">
                  <c:v>38.106111111111112</c:v>
                </c:pt>
                <c:pt idx="1632">
                  <c:v>38.123888888888892</c:v>
                </c:pt>
                <c:pt idx="1633">
                  <c:v>38.13388888888889</c:v>
                </c:pt>
                <c:pt idx="1634">
                  <c:v>38.152500000000003</c:v>
                </c:pt>
                <c:pt idx="1635">
                  <c:v>38.161666666666669</c:v>
                </c:pt>
                <c:pt idx="1636">
                  <c:v>38.18</c:v>
                </c:pt>
                <c:pt idx="1637">
                  <c:v>38.189444444444447</c:v>
                </c:pt>
                <c:pt idx="1638">
                  <c:v>38.207222222222221</c:v>
                </c:pt>
                <c:pt idx="1639">
                  <c:v>38.217222222222219</c:v>
                </c:pt>
                <c:pt idx="1640">
                  <c:v>38.234999999999999</c:v>
                </c:pt>
                <c:pt idx="1641">
                  <c:v>38.244999999999997</c:v>
                </c:pt>
                <c:pt idx="1642">
                  <c:v>38.263055555555553</c:v>
                </c:pt>
                <c:pt idx="1643">
                  <c:v>38.272777777777776</c:v>
                </c:pt>
                <c:pt idx="1644">
                  <c:v>38.290833333333332</c:v>
                </c:pt>
                <c:pt idx="1645">
                  <c:v>38.300555555555555</c:v>
                </c:pt>
                <c:pt idx="1646">
                  <c:v>38.318333333333335</c:v>
                </c:pt>
                <c:pt idx="1647">
                  <c:v>38.328333333333333</c:v>
                </c:pt>
                <c:pt idx="1648">
                  <c:v>38.346111111111114</c:v>
                </c:pt>
                <c:pt idx="1649">
                  <c:v>38.356111111111112</c:v>
                </c:pt>
                <c:pt idx="1650">
                  <c:v>38.373888888888892</c:v>
                </c:pt>
                <c:pt idx="1651">
                  <c:v>38.38388888888889</c:v>
                </c:pt>
                <c:pt idx="1652">
                  <c:v>38.401666666666664</c:v>
                </c:pt>
                <c:pt idx="1653">
                  <c:v>38.411666666666669</c:v>
                </c:pt>
                <c:pt idx="1654">
                  <c:v>38.429444444444442</c:v>
                </c:pt>
                <c:pt idx="1655">
                  <c:v>38.439444444444447</c:v>
                </c:pt>
                <c:pt idx="1656">
                  <c:v>38.457222222222221</c:v>
                </c:pt>
                <c:pt idx="1657">
                  <c:v>38.467222222222219</c:v>
                </c:pt>
                <c:pt idx="1658">
                  <c:v>38.484999999999999</c:v>
                </c:pt>
                <c:pt idx="1659">
                  <c:v>38.494999999999997</c:v>
                </c:pt>
                <c:pt idx="1660">
                  <c:v>38.512777777777778</c:v>
                </c:pt>
                <c:pt idx="1661">
                  <c:v>38.522777777777776</c:v>
                </c:pt>
                <c:pt idx="1662">
                  <c:v>38.540555555555557</c:v>
                </c:pt>
                <c:pt idx="1663">
                  <c:v>38.550555555555555</c:v>
                </c:pt>
                <c:pt idx="1664">
                  <c:v>38.568333333333335</c:v>
                </c:pt>
                <c:pt idx="1665">
                  <c:v>38.578333333333333</c:v>
                </c:pt>
                <c:pt idx="1666">
                  <c:v>38.596111111111114</c:v>
                </c:pt>
                <c:pt idx="1667">
                  <c:v>38.606111111111112</c:v>
                </c:pt>
                <c:pt idx="1668">
                  <c:v>38.623888888888892</c:v>
                </c:pt>
                <c:pt idx="1669">
                  <c:v>38.63388888888889</c:v>
                </c:pt>
                <c:pt idx="1670">
                  <c:v>38.651666666666664</c:v>
                </c:pt>
                <c:pt idx="1671">
                  <c:v>38.661666666666669</c:v>
                </c:pt>
                <c:pt idx="1672">
                  <c:v>38.679444444444442</c:v>
                </c:pt>
                <c:pt idx="1673">
                  <c:v>38.689444444444447</c:v>
                </c:pt>
                <c:pt idx="1674">
                  <c:v>38.707222222222221</c:v>
                </c:pt>
                <c:pt idx="1675">
                  <c:v>38.717222222222219</c:v>
                </c:pt>
                <c:pt idx="1676">
                  <c:v>38.734999999999999</c:v>
                </c:pt>
                <c:pt idx="1677">
                  <c:v>38.744999999999997</c:v>
                </c:pt>
                <c:pt idx="1678">
                  <c:v>38.762777777777778</c:v>
                </c:pt>
                <c:pt idx="1679">
                  <c:v>38.772777777777776</c:v>
                </c:pt>
                <c:pt idx="1680">
                  <c:v>38.790555555555557</c:v>
                </c:pt>
                <c:pt idx="1681">
                  <c:v>38.800555555555555</c:v>
                </c:pt>
                <c:pt idx="1682">
                  <c:v>38.818333333333335</c:v>
                </c:pt>
                <c:pt idx="1683">
                  <c:v>38.828333333333333</c:v>
                </c:pt>
                <c:pt idx="1684">
                  <c:v>38.846111111111114</c:v>
                </c:pt>
                <c:pt idx="1685">
                  <c:v>38.856111111111112</c:v>
                </c:pt>
                <c:pt idx="1686">
                  <c:v>38.873888888888892</c:v>
                </c:pt>
                <c:pt idx="1687">
                  <c:v>38.88388888888889</c:v>
                </c:pt>
                <c:pt idx="1688">
                  <c:v>38.901666666666664</c:v>
                </c:pt>
                <c:pt idx="1689">
                  <c:v>38.911666666666669</c:v>
                </c:pt>
                <c:pt idx="1690">
                  <c:v>38.929444444444442</c:v>
                </c:pt>
                <c:pt idx="1691">
                  <c:v>38.939444444444447</c:v>
                </c:pt>
                <c:pt idx="1692">
                  <c:v>38.957222222222221</c:v>
                </c:pt>
                <c:pt idx="1693">
                  <c:v>38.967222222222219</c:v>
                </c:pt>
                <c:pt idx="1694">
                  <c:v>38.984999999999999</c:v>
                </c:pt>
                <c:pt idx="1695">
                  <c:v>38.994999999999997</c:v>
                </c:pt>
                <c:pt idx="1696">
                  <c:v>39.012777777777778</c:v>
                </c:pt>
                <c:pt idx="1697">
                  <c:v>39.022777777777776</c:v>
                </c:pt>
                <c:pt idx="1698">
                  <c:v>39.040555555555557</c:v>
                </c:pt>
                <c:pt idx="1699">
                  <c:v>39.050555555555555</c:v>
                </c:pt>
                <c:pt idx="1700">
                  <c:v>39.068333333333335</c:v>
                </c:pt>
                <c:pt idx="1701">
                  <c:v>39.078333333333333</c:v>
                </c:pt>
                <c:pt idx="1702">
                  <c:v>39.096111111111114</c:v>
                </c:pt>
                <c:pt idx="1703">
                  <c:v>39.106111111111112</c:v>
                </c:pt>
                <c:pt idx="1704">
                  <c:v>39.123888888888892</c:v>
                </c:pt>
                <c:pt idx="1705">
                  <c:v>39.13388888888889</c:v>
                </c:pt>
              </c:numCache>
            </c:numRef>
          </c:xVal>
          <c:yVal>
            <c:numRef>
              <c:f>Sheet1!$D$1:$D$1706</c:f>
              <c:numCache>
                <c:formatCode>General</c:formatCode>
                <c:ptCount val="1706"/>
                <c:pt idx="73">
                  <c:v>2.9991762999999998</c:v>
                </c:pt>
                <c:pt idx="74">
                  <c:v>2.9997416000000001</c:v>
                </c:pt>
                <c:pt idx="75">
                  <c:v>2.9992277999999999</c:v>
                </c:pt>
                <c:pt idx="76">
                  <c:v>2.9995508000000002</c:v>
                </c:pt>
                <c:pt idx="77">
                  <c:v>2.9997400999999999</c:v>
                </c:pt>
                <c:pt idx="78">
                  <c:v>2.9992874</c:v>
                </c:pt>
                <c:pt idx="79">
                  <c:v>3.0003359000000001</c:v>
                </c:pt>
                <c:pt idx="80">
                  <c:v>2.9986793999999999</c:v>
                </c:pt>
                <c:pt idx="81">
                  <c:v>2.9993628999999999</c:v>
                </c:pt>
                <c:pt idx="82">
                  <c:v>3.0009068999999999</c:v>
                </c:pt>
                <c:pt idx="83">
                  <c:v>3.0001096999999999</c:v>
                </c:pt>
                <c:pt idx="84">
                  <c:v>3.0006949999999999</c:v>
                </c:pt>
                <c:pt idx="85">
                  <c:v>3.0001669</c:v>
                </c:pt>
                <c:pt idx="86">
                  <c:v>3.0012740999999998</c:v>
                </c:pt>
                <c:pt idx="87">
                  <c:v>3.0028410000000001</c:v>
                </c:pt>
                <c:pt idx="88">
                  <c:v>2.9999709000000001</c:v>
                </c:pt>
                <c:pt idx="89">
                  <c:v>2.9997392000000001</c:v>
                </c:pt>
                <c:pt idx="90">
                  <c:v>3.0000657999999998</c:v>
                </c:pt>
                <c:pt idx="91">
                  <c:v>3.0008205999999999</c:v>
                </c:pt>
                <c:pt idx="92">
                  <c:v>3.0009011999999999</c:v>
                </c:pt>
                <c:pt idx="93">
                  <c:v>2.9998440999999998</c:v>
                </c:pt>
                <c:pt idx="94">
                  <c:v>2.9993167000000001</c:v>
                </c:pt>
                <c:pt idx="95">
                  <c:v>2.9992559000000001</c:v>
                </c:pt>
                <c:pt idx="96">
                  <c:v>3.0012202000000001</c:v>
                </c:pt>
                <c:pt idx="97">
                  <c:v>3.0015038999999999</c:v>
                </c:pt>
                <c:pt idx="98">
                  <c:v>3.0005920000000001</c:v>
                </c:pt>
                <c:pt idx="99">
                  <c:v>3.0002078999999999</c:v>
                </c:pt>
                <c:pt idx="100">
                  <c:v>2.9994171000000001</c:v>
                </c:pt>
                <c:pt idx="101">
                  <c:v>3.0008496999999998</c:v>
                </c:pt>
                <c:pt idx="102">
                  <c:v>2.9991487999999999</c:v>
                </c:pt>
                <c:pt idx="103">
                  <c:v>3.0043251999999998</c:v>
                </c:pt>
                <c:pt idx="104">
                  <c:v>2.9992880999999998</c:v>
                </c:pt>
                <c:pt idx="105">
                  <c:v>2.9984639</c:v>
                </c:pt>
                <c:pt idx="106">
                  <c:v>2.9984879000000002</c:v>
                </c:pt>
                <c:pt idx="107">
                  <c:v>2.9996445</c:v>
                </c:pt>
                <c:pt idx="108">
                  <c:v>3.0001017999999999</c:v>
                </c:pt>
                <c:pt idx="109">
                  <c:v>2.9991338000000001</c:v>
                </c:pt>
                <c:pt idx="110">
                  <c:v>3.0015550000000002</c:v>
                </c:pt>
                <c:pt idx="111">
                  <c:v>2.9999137</c:v>
                </c:pt>
                <c:pt idx="112">
                  <c:v>2.9998166999999998</c:v>
                </c:pt>
                <c:pt idx="113">
                  <c:v>3.0012701000000002</c:v>
                </c:pt>
                <c:pt idx="114">
                  <c:v>3.0002369999999998</c:v>
                </c:pt>
                <c:pt idx="115">
                  <c:v>3.0013838000000002</c:v>
                </c:pt>
                <c:pt idx="116">
                  <c:v>3.0022340000000001</c:v>
                </c:pt>
                <c:pt idx="117">
                  <c:v>3.0001587999999999</c:v>
                </c:pt>
                <c:pt idx="118">
                  <c:v>3.0003853</c:v>
                </c:pt>
                <c:pt idx="119">
                  <c:v>2.9990858999999999</c:v>
                </c:pt>
                <c:pt idx="120">
                  <c:v>2.9996505</c:v>
                </c:pt>
                <c:pt idx="121">
                  <c:v>3.0011329999999998</c:v>
                </c:pt>
                <c:pt idx="122">
                  <c:v>2.9992819000000002</c:v>
                </c:pt>
                <c:pt idx="123">
                  <c:v>3.0021149999999999</c:v>
                </c:pt>
                <c:pt idx="124">
                  <c:v>3.0016867999999999</c:v>
                </c:pt>
                <c:pt idx="125">
                  <c:v>3.0004051</c:v>
                </c:pt>
                <c:pt idx="126">
                  <c:v>2.9992193999999999</c:v>
                </c:pt>
                <c:pt idx="127">
                  <c:v>2.9997470000000002</c:v>
                </c:pt>
                <c:pt idx="128">
                  <c:v>2.9984709999999999</c:v>
                </c:pt>
                <c:pt idx="129">
                  <c:v>2.9976555999999999</c:v>
                </c:pt>
                <c:pt idx="130">
                  <c:v>2.9991848000000001</c:v>
                </c:pt>
                <c:pt idx="131">
                  <c:v>2.9980221</c:v>
                </c:pt>
                <c:pt idx="132">
                  <c:v>3.0018107999999999</c:v>
                </c:pt>
                <c:pt idx="133">
                  <c:v>2.9999680999999998</c:v>
                </c:pt>
                <c:pt idx="134">
                  <c:v>3.0002236</c:v>
                </c:pt>
                <c:pt idx="135">
                  <c:v>2.9995017000000002</c:v>
                </c:pt>
                <c:pt idx="136">
                  <c:v>2.9999989999999999</c:v>
                </c:pt>
                <c:pt idx="137">
                  <c:v>3.0001712</c:v>
                </c:pt>
                <c:pt idx="138">
                  <c:v>3.0001921999999999</c:v>
                </c:pt>
                <c:pt idx="139">
                  <c:v>3.0002518</c:v>
                </c:pt>
                <c:pt idx="140">
                  <c:v>2.9996809999999998</c:v>
                </c:pt>
                <c:pt idx="141">
                  <c:v>3.0001940999999999</c:v>
                </c:pt>
                <c:pt idx="142">
                  <c:v>2.9998996</c:v>
                </c:pt>
                <c:pt idx="143">
                  <c:v>3.0000114</c:v>
                </c:pt>
                <c:pt idx="144">
                  <c:v>2.9997313000000001</c:v>
                </c:pt>
                <c:pt idx="145">
                  <c:v>2.9988207999999998</c:v>
                </c:pt>
                <c:pt idx="146">
                  <c:v>2.9988858999999999</c:v>
                </c:pt>
                <c:pt idx="147">
                  <c:v>3.0000369999999998</c:v>
                </c:pt>
                <c:pt idx="148">
                  <c:v>2.9987287999999999</c:v>
                </c:pt>
                <c:pt idx="149">
                  <c:v>3.0022693</c:v>
                </c:pt>
                <c:pt idx="150">
                  <c:v>2.9993021</c:v>
                </c:pt>
                <c:pt idx="151">
                  <c:v>3.0024218999999999</c:v>
                </c:pt>
                <c:pt idx="152">
                  <c:v>3.0055019999999999</c:v>
                </c:pt>
                <c:pt idx="153">
                  <c:v>3.0004871</c:v>
                </c:pt>
                <c:pt idx="154">
                  <c:v>2.9991829000000001</c:v>
                </c:pt>
                <c:pt idx="155">
                  <c:v>2.9974132</c:v>
                </c:pt>
                <c:pt idx="156">
                  <c:v>3.000737</c:v>
                </c:pt>
                <c:pt idx="157">
                  <c:v>3.0000548</c:v>
                </c:pt>
                <c:pt idx="158">
                  <c:v>3.0019319000000002</c:v>
                </c:pt>
                <c:pt idx="159">
                  <c:v>3.0011401000000002</c:v>
                </c:pt>
                <c:pt idx="160">
                  <c:v>2.9953592000000002</c:v>
                </c:pt>
                <c:pt idx="161">
                  <c:v>2.9938039999999999</c:v>
                </c:pt>
                <c:pt idx="162">
                  <c:v>2.9637764</c:v>
                </c:pt>
                <c:pt idx="163">
                  <c:v>2.9204089999999998</c:v>
                </c:pt>
                <c:pt idx="164">
                  <c:v>2.9180937</c:v>
                </c:pt>
                <c:pt idx="165">
                  <c:v>2.9295846999999999</c:v>
                </c:pt>
                <c:pt idx="166">
                  <c:v>2.9561625</c:v>
                </c:pt>
                <c:pt idx="167">
                  <c:v>2.9647901000000001</c:v>
                </c:pt>
                <c:pt idx="168">
                  <c:v>2.9914931999999999</c:v>
                </c:pt>
                <c:pt idx="169">
                  <c:v>2.9966829000000001</c:v>
                </c:pt>
                <c:pt idx="170">
                  <c:v>3.0256368999999999</c:v>
                </c:pt>
                <c:pt idx="171">
                  <c:v>3.0594231999999999</c:v>
                </c:pt>
                <c:pt idx="172">
                  <c:v>3.0867805000000001</c:v>
                </c:pt>
                <c:pt idx="173">
                  <c:v>3.1080279000000002</c:v>
                </c:pt>
                <c:pt idx="174">
                  <c:v>3.1684828</c:v>
                </c:pt>
                <c:pt idx="175">
                  <c:v>3.2306218000000002</c:v>
                </c:pt>
                <c:pt idx="176">
                  <c:v>3.2880525999999999</c:v>
                </c:pt>
                <c:pt idx="177">
                  <c:v>3.3533887999999998</c:v>
                </c:pt>
                <c:pt idx="178">
                  <c:v>3.4108059000000002</c:v>
                </c:pt>
                <c:pt idx="179">
                  <c:v>3.4833674000000001</c:v>
                </c:pt>
                <c:pt idx="180">
                  <c:v>3.5520947</c:v>
                </c:pt>
                <c:pt idx="181">
                  <c:v>3.6074944000000002</c:v>
                </c:pt>
                <c:pt idx="182">
                  <c:v>3.6913900000000002</c:v>
                </c:pt>
                <c:pt idx="183">
                  <c:v>3.7586141</c:v>
                </c:pt>
                <c:pt idx="184">
                  <c:v>3.8689610999999999</c:v>
                </c:pt>
                <c:pt idx="185">
                  <c:v>3.9517674</c:v>
                </c:pt>
                <c:pt idx="186">
                  <c:v>4.0201941000000003</c:v>
                </c:pt>
                <c:pt idx="187">
                  <c:v>4.0917206000000004</c:v>
                </c:pt>
                <c:pt idx="188">
                  <c:v>4.2129244999999997</c:v>
                </c:pt>
                <c:pt idx="189">
                  <c:v>4.3064780000000003</c:v>
                </c:pt>
                <c:pt idx="190">
                  <c:v>4.3920592999999997</c:v>
                </c:pt>
                <c:pt idx="191">
                  <c:v>4.4965143000000003</c:v>
                </c:pt>
                <c:pt idx="192">
                  <c:v>4.5980606000000002</c:v>
                </c:pt>
                <c:pt idx="193">
                  <c:v>4.6969117999999996</c:v>
                </c:pt>
                <c:pt idx="194">
                  <c:v>4.8507552</c:v>
                </c:pt>
                <c:pt idx="195">
                  <c:v>4.9208702999999998</c:v>
                </c:pt>
                <c:pt idx="196">
                  <c:v>5.0806984999999996</c:v>
                </c:pt>
                <c:pt idx="197">
                  <c:v>5.1779966000000002</c:v>
                </c:pt>
                <c:pt idx="198">
                  <c:v>5.3227019000000002</c:v>
                </c:pt>
                <c:pt idx="199">
                  <c:v>5.4308109</c:v>
                </c:pt>
                <c:pt idx="200">
                  <c:v>5.5356221000000003</c:v>
                </c:pt>
                <c:pt idx="201">
                  <c:v>5.6524858</c:v>
                </c:pt>
                <c:pt idx="202">
                  <c:v>5.8049035</c:v>
                </c:pt>
                <c:pt idx="203">
                  <c:v>5.8901066999999996</c:v>
                </c:pt>
                <c:pt idx="204">
                  <c:v>6.0588063999999999</c:v>
                </c:pt>
                <c:pt idx="205">
                  <c:v>6.1358651999999996</c:v>
                </c:pt>
                <c:pt idx="206">
                  <c:v>6.2961654999999999</c:v>
                </c:pt>
                <c:pt idx="207">
                  <c:v>6.4143004000000001</c:v>
                </c:pt>
                <c:pt idx="208">
                  <c:v>6.5622439000000004</c:v>
                </c:pt>
                <c:pt idx="209">
                  <c:v>6.6443329000000002</c:v>
                </c:pt>
                <c:pt idx="210">
                  <c:v>6.8086609999999999</c:v>
                </c:pt>
                <c:pt idx="211">
                  <c:v>6.8950677000000002</c:v>
                </c:pt>
                <c:pt idx="212">
                  <c:v>7.0372348000000002</c:v>
                </c:pt>
                <c:pt idx="213">
                  <c:v>7.1359921000000002</c:v>
                </c:pt>
                <c:pt idx="214">
                  <c:v>7.2634572999999998</c:v>
                </c:pt>
                <c:pt idx="215">
                  <c:v>7.3993219999999997</c:v>
                </c:pt>
                <c:pt idx="216">
                  <c:v>7.4768056999999999</c:v>
                </c:pt>
                <c:pt idx="217">
                  <c:v>7.4897003</c:v>
                </c:pt>
                <c:pt idx="218">
                  <c:v>7.4994464000000001</c:v>
                </c:pt>
                <c:pt idx="219">
                  <c:v>7.5121168999999997</c:v>
                </c:pt>
                <c:pt idx="220">
                  <c:v>7.5278044</c:v>
                </c:pt>
                <c:pt idx="221">
                  <c:v>7.5259074999999998</c:v>
                </c:pt>
                <c:pt idx="222">
                  <c:v>7.5343108000000001</c:v>
                </c:pt>
                <c:pt idx="223">
                  <c:v>7.5434441999999997</c:v>
                </c:pt>
                <c:pt idx="224">
                  <c:v>7.5607823999999999</c:v>
                </c:pt>
                <c:pt idx="225">
                  <c:v>7.5391307000000003</c:v>
                </c:pt>
                <c:pt idx="226">
                  <c:v>7.5588082999999999</c:v>
                </c:pt>
                <c:pt idx="227">
                  <c:v>7.5573224999999997</c:v>
                </c:pt>
                <c:pt idx="228">
                  <c:v>7.5661974000000001</c:v>
                </c:pt>
                <c:pt idx="229">
                  <c:v>7.5750890000000002</c:v>
                </c:pt>
                <c:pt idx="230">
                  <c:v>7.5424341999999998</c:v>
                </c:pt>
                <c:pt idx="231">
                  <c:v>7.5741668000000004</c:v>
                </c:pt>
                <c:pt idx="232">
                  <c:v>7.5589437000000004</c:v>
                </c:pt>
                <c:pt idx="233">
                  <c:v>7.6042676</c:v>
                </c:pt>
                <c:pt idx="234">
                  <c:v>7.5844006999999998</c:v>
                </c:pt>
                <c:pt idx="235">
                  <c:v>7.5845045999999998</c:v>
                </c:pt>
                <c:pt idx="236">
                  <c:v>7.5836228999999999</c:v>
                </c:pt>
                <c:pt idx="237">
                  <c:v>7.5918469000000002</c:v>
                </c:pt>
                <c:pt idx="238">
                  <c:v>7.5881905999999999</c:v>
                </c:pt>
                <c:pt idx="239">
                  <c:v>7.5878429000000001</c:v>
                </c:pt>
                <c:pt idx="240">
                  <c:v>7.6036625000000004</c:v>
                </c:pt>
                <c:pt idx="241">
                  <c:v>7.6185193</c:v>
                </c:pt>
                <c:pt idx="242">
                  <c:v>7.6152153</c:v>
                </c:pt>
                <c:pt idx="243">
                  <c:v>7.5865979000000001</c:v>
                </c:pt>
                <c:pt idx="244">
                  <c:v>7.5921288000000002</c:v>
                </c:pt>
                <c:pt idx="245">
                  <c:v>7.5801138999999997</c:v>
                </c:pt>
                <c:pt idx="246">
                  <c:v>7.5918216999999997</c:v>
                </c:pt>
                <c:pt idx="247">
                  <c:v>7.5813680000000003</c:v>
                </c:pt>
                <c:pt idx="248">
                  <c:v>7.5817088999999998</c:v>
                </c:pt>
                <c:pt idx="249">
                  <c:v>7.6108661</c:v>
                </c:pt>
                <c:pt idx="250">
                  <c:v>7.5729885000000001</c:v>
                </c:pt>
                <c:pt idx="251">
                  <c:v>7.6105293999999999</c:v>
                </c:pt>
                <c:pt idx="252">
                  <c:v>7.6415524000000001</c:v>
                </c:pt>
                <c:pt idx="253">
                  <c:v>7.6725291999999996</c:v>
                </c:pt>
                <c:pt idx="254">
                  <c:v>7.6936888999999997</c:v>
                </c:pt>
                <c:pt idx="255">
                  <c:v>7.6751031999999997</c:v>
                </c:pt>
                <c:pt idx="256">
                  <c:v>7.6869196999999998</c:v>
                </c:pt>
                <c:pt idx="257">
                  <c:v>7.6571711999999996</c:v>
                </c:pt>
                <c:pt idx="258">
                  <c:v>7.6109733999999998</c:v>
                </c:pt>
                <c:pt idx="259">
                  <c:v>7.585464</c:v>
                </c:pt>
                <c:pt idx="260">
                  <c:v>7.5375376000000003</c:v>
                </c:pt>
                <c:pt idx="261">
                  <c:v>7.4937152999999999</c:v>
                </c:pt>
                <c:pt idx="262">
                  <c:v>7.4311356999999996</c:v>
                </c:pt>
                <c:pt idx="263">
                  <c:v>7.4064398000000002</c:v>
                </c:pt>
                <c:pt idx="264">
                  <c:v>7.3107014000000001</c:v>
                </c:pt>
                <c:pt idx="265">
                  <c:v>7.2973112999999996</c:v>
                </c:pt>
                <c:pt idx="266">
                  <c:v>7.2135229000000001</c:v>
                </c:pt>
                <c:pt idx="267">
                  <c:v>7.1618671000000003</c:v>
                </c:pt>
                <c:pt idx="268">
                  <c:v>7.1076283</c:v>
                </c:pt>
                <c:pt idx="269">
                  <c:v>7.0205297</c:v>
                </c:pt>
                <c:pt idx="270">
                  <c:v>7.0013823999999998</c:v>
                </c:pt>
                <c:pt idx="271">
                  <c:v>6.9452056999999998</c:v>
                </c:pt>
                <c:pt idx="272">
                  <c:v>6.8687662999999999</c:v>
                </c:pt>
                <c:pt idx="273">
                  <c:v>6.7911963000000002</c:v>
                </c:pt>
                <c:pt idx="274">
                  <c:v>6.7053995000000004</c:v>
                </c:pt>
                <c:pt idx="275">
                  <c:v>6.6204575999999999</c:v>
                </c:pt>
                <c:pt idx="276">
                  <c:v>6.5600781000000001</c:v>
                </c:pt>
                <c:pt idx="277">
                  <c:v>6.4653792000000001</c:v>
                </c:pt>
                <c:pt idx="278">
                  <c:v>6.4350214000000001</c:v>
                </c:pt>
                <c:pt idx="279">
                  <c:v>6.3310180000000003</c:v>
                </c:pt>
                <c:pt idx="280">
                  <c:v>6.227582</c:v>
                </c:pt>
                <c:pt idx="281">
                  <c:v>6.1615291000000001</c:v>
                </c:pt>
                <c:pt idx="282">
                  <c:v>6.0311728000000002</c:v>
                </c:pt>
                <c:pt idx="283">
                  <c:v>5.9649834999999998</c:v>
                </c:pt>
                <c:pt idx="284">
                  <c:v>5.8874059000000001</c:v>
                </c:pt>
                <c:pt idx="285">
                  <c:v>5.7634521000000003</c:v>
                </c:pt>
                <c:pt idx="286">
                  <c:v>5.6853179999999996</c:v>
                </c:pt>
                <c:pt idx="287">
                  <c:v>5.6749071999999998</c:v>
                </c:pt>
                <c:pt idx="288">
                  <c:v>5.6758308</c:v>
                </c:pt>
                <c:pt idx="289">
                  <c:v>5.6463108000000002</c:v>
                </c:pt>
                <c:pt idx="290">
                  <c:v>5.6812854000000002</c:v>
                </c:pt>
                <c:pt idx="291">
                  <c:v>5.6693176999999997</c:v>
                </c:pt>
                <c:pt idx="292">
                  <c:v>5.6435342000000004</c:v>
                </c:pt>
                <c:pt idx="293">
                  <c:v>5.6543979999999996</c:v>
                </c:pt>
                <c:pt idx="294">
                  <c:v>5.6503357999999997</c:v>
                </c:pt>
                <c:pt idx="295">
                  <c:v>5.6714238999999997</c:v>
                </c:pt>
                <c:pt idx="296">
                  <c:v>5.6916646999999996</c:v>
                </c:pt>
                <c:pt idx="297">
                  <c:v>5.6519408000000002</c:v>
                </c:pt>
                <c:pt idx="298">
                  <c:v>5.6466813</c:v>
                </c:pt>
                <c:pt idx="299">
                  <c:v>5.6382517999999999</c:v>
                </c:pt>
                <c:pt idx="300">
                  <c:v>5.6371422000000004</c:v>
                </c:pt>
                <c:pt idx="301">
                  <c:v>5.6272922000000003</c:v>
                </c:pt>
                <c:pt idx="302">
                  <c:v>5.6276206999999996</c:v>
                </c:pt>
                <c:pt idx="303">
                  <c:v>5.6349482999999996</c:v>
                </c:pt>
                <c:pt idx="304">
                  <c:v>5.6956243999999998</c:v>
                </c:pt>
                <c:pt idx="305">
                  <c:v>5.6392144999999996</c:v>
                </c:pt>
                <c:pt idx="306">
                  <c:v>5.6308198000000003</c:v>
                </c:pt>
                <c:pt idx="307">
                  <c:v>5.6102724000000004</c:v>
                </c:pt>
                <c:pt idx="308">
                  <c:v>5.6065592999999998</c:v>
                </c:pt>
                <c:pt idx="309">
                  <c:v>5.6267819000000001</c:v>
                </c:pt>
                <c:pt idx="310">
                  <c:v>5.5666671000000001</c:v>
                </c:pt>
                <c:pt idx="311">
                  <c:v>5.5825304999999998</c:v>
                </c:pt>
                <c:pt idx="312">
                  <c:v>5.5957502999999997</c:v>
                </c:pt>
                <c:pt idx="313">
                  <c:v>5.5997686</c:v>
                </c:pt>
                <c:pt idx="314">
                  <c:v>5.5968571000000003</c:v>
                </c:pt>
                <c:pt idx="315">
                  <c:v>5.5970826000000002</c:v>
                </c:pt>
                <c:pt idx="316">
                  <c:v>5.5790047999999999</c:v>
                </c:pt>
                <c:pt idx="317">
                  <c:v>5.5581969999999998</c:v>
                </c:pt>
                <c:pt idx="318">
                  <c:v>5.5967031</c:v>
                </c:pt>
                <c:pt idx="319">
                  <c:v>5.5817307999999999</c:v>
                </c:pt>
                <c:pt idx="320">
                  <c:v>5.6135758999999998</c:v>
                </c:pt>
                <c:pt idx="321">
                  <c:v>5.5887542000000003</c:v>
                </c:pt>
                <c:pt idx="322">
                  <c:v>5.5327229000000004</c:v>
                </c:pt>
                <c:pt idx="323">
                  <c:v>5.5119309000000003</c:v>
                </c:pt>
                <c:pt idx="324">
                  <c:v>5.5398139999999998</c:v>
                </c:pt>
                <c:pt idx="325">
                  <c:v>5.5427375000000003</c:v>
                </c:pt>
                <c:pt idx="326">
                  <c:v>5.5733986</c:v>
                </c:pt>
                <c:pt idx="327">
                  <c:v>5.6027756000000002</c:v>
                </c:pt>
                <c:pt idx="328">
                  <c:v>5.6420769999999996</c:v>
                </c:pt>
                <c:pt idx="329">
                  <c:v>5.6623244000000001</c:v>
                </c:pt>
                <c:pt idx="330">
                  <c:v>5.6985378000000004</c:v>
                </c:pt>
                <c:pt idx="331">
                  <c:v>5.7424454999999996</c:v>
                </c:pt>
                <c:pt idx="332">
                  <c:v>5.8285580000000001</c:v>
                </c:pt>
                <c:pt idx="333">
                  <c:v>5.8419213000000001</c:v>
                </c:pt>
                <c:pt idx="334">
                  <c:v>5.8944692999999999</c:v>
                </c:pt>
                <c:pt idx="335">
                  <c:v>5.9362678999999998</c:v>
                </c:pt>
                <c:pt idx="336">
                  <c:v>5.9924216000000001</c:v>
                </c:pt>
                <c:pt idx="337">
                  <c:v>6.0261712000000003</c:v>
                </c:pt>
                <c:pt idx="338">
                  <c:v>6.1078744</c:v>
                </c:pt>
                <c:pt idx="339">
                  <c:v>6.1758293999999996</c:v>
                </c:pt>
                <c:pt idx="340">
                  <c:v>6.1961345999999997</c:v>
                </c:pt>
                <c:pt idx="341">
                  <c:v>6.2614393000000002</c:v>
                </c:pt>
                <c:pt idx="342">
                  <c:v>6.3468270000000002</c:v>
                </c:pt>
                <c:pt idx="343">
                  <c:v>6.3823862</c:v>
                </c:pt>
                <c:pt idx="344">
                  <c:v>6.4675741000000002</c:v>
                </c:pt>
                <c:pt idx="345">
                  <c:v>6.5304684999999996</c:v>
                </c:pt>
                <c:pt idx="346">
                  <c:v>6.6318897999999997</c:v>
                </c:pt>
                <c:pt idx="347">
                  <c:v>6.6336044999999997</c:v>
                </c:pt>
                <c:pt idx="348">
                  <c:v>6.7606000999999996</c:v>
                </c:pt>
                <c:pt idx="349">
                  <c:v>6.7635116999999996</c:v>
                </c:pt>
                <c:pt idx="350">
                  <c:v>6.9040780000000002</c:v>
                </c:pt>
                <c:pt idx="351">
                  <c:v>6.9651899000000004</c:v>
                </c:pt>
                <c:pt idx="352">
                  <c:v>7.0684399999999998</c:v>
                </c:pt>
                <c:pt idx="353">
                  <c:v>7.1787548000000001</c:v>
                </c:pt>
                <c:pt idx="354">
                  <c:v>7.2995234</c:v>
                </c:pt>
                <c:pt idx="355">
                  <c:v>7.3901504999999998</c:v>
                </c:pt>
                <c:pt idx="356">
                  <c:v>7.4650974000000003</c:v>
                </c:pt>
                <c:pt idx="357">
                  <c:v>7.4929857000000002</c:v>
                </c:pt>
                <c:pt idx="358">
                  <c:v>7.4630822999999999</c:v>
                </c:pt>
                <c:pt idx="359">
                  <c:v>7.4624652999999999</c:v>
                </c:pt>
                <c:pt idx="360">
                  <c:v>7.4639692000000002</c:v>
                </c:pt>
                <c:pt idx="361">
                  <c:v>7.5163770000000003</c:v>
                </c:pt>
                <c:pt idx="362">
                  <c:v>7.4949688999999999</c:v>
                </c:pt>
                <c:pt idx="363">
                  <c:v>7.4862013000000003</c:v>
                </c:pt>
                <c:pt idx="364">
                  <c:v>7.4987973999999999</c:v>
                </c:pt>
                <c:pt idx="365">
                  <c:v>7.5210466</c:v>
                </c:pt>
                <c:pt idx="366">
                  <c:v>7.5156115999999997</c:v>
                </c:pt>
                <c:pt idx="367">
                  <c:v>7.5445032000000003</c:v>
                </c:pt>
                <c:pt idx="368">
                  <c:v>7.5451550000000003</c:v>
                </c:pt>
                <c:pt idx="369">
                  <c:v>7.5046945000000003</c:v>
                </c:pt>
                <c:pt idx="370">
                  <c:v>7.5461463999999996</c:v>
                </c:pt>
                <c:pt idx="371">
                  <c:v>7.5069470000000003</c:v>
                </c:pt>
                <c:pt idx="372">
                  <c:v>7.510078</c:v>
                </c:pt>
                <c:pt idx="373">
                  <c:v>7.4994000999999999</c:v>
                </c:pt>
                <c:pt idx="374">
                  <c:v>7.5122881000000001</c:v>
                </c:pt>
                <c:pt idx="375">
                  <c:v>7.5111289000000001</c:v>
                </c:pt>
                <c:pt idx="376">
                  <c:v>7.5509843999999999</c:v>
                </c:pt>
                <c:pt idx="377">
                  <c:v>7.5562190999999999</c:v>
                </c:pt>
                <c:pt idx="378">
                  <c:v>7.5450524999999997</c:v>
                </c:pt>
                <c:pt idx="379">
                  <c:v>7.5591625999999996</c:v>
                </c:pt>
                <c:pt idx="380">
                  <c:v>7.5214381000000001</c:v>
                </c:pt>
                <c:pt idx="381">
                  <c:v>7.5140123000000001</c:v>
                </c:pt>
                <c:pt idx="382">
                  <c:v>7.5415052999999999</c:v>
                </c:pt>
                <c:pt idx="383">
                  <c:v>7.5492610999999998</c:v>
                </c:pt>
                <c:pt idx="384">
                  <c:v>7.5446792</c:v>
                </c:pt>
                <c:pt idx="385">
                  <c:v>7.5593991000000003</c:v>
                </c:pt>
                <c:pt idx="386">
                  <c:v>7.5750728000000001</c:v>
                </c:pt>
                <c:pt idx="387">
                  <c:v>7.5697764999999997</c:v>
                </c:pt>
                <c:pt idx="388">
                  <c:v>7.5567627000000002</c:v>
                </c:pt>
                <c:pt idx="389">
                  <c:v>7.5326152000000004</c:v>
                </c:pt>
                <c:pt idx="390">
                  <c:v>7.5581621999999999</c:v>
                </c:pt>
                <c:pt idx="391">
                  <c:v>7.5290708999999998</c:v>
                </c:pt>
                <c:pt idx="392">
                  <c:v>7.5784583000000003</c:v>
                </c:pt>
                <c:pt idx="393">
                  <c:v>7.6483331000000003</c:v>
                </c:pt>
                <c:pt idx="394">
                  <c:v>7.6397237999999996</c:v>
                </c:pt>
                <c:pt idx="395">
                  <c:v>7.6169076000000002</c:v>
                </c:pt>
                <c:pt idx="396">
                  <c:v>7.6265473000000004</c:v>
                </c:pt>
                <c:pt idx="397">
                  <c:v>7.5986075</c:v>
                </c:pt>
                <c:pt idx="398">
                  <c:v>7.5771999000000001</c:v>
                </c:pt>
                <c:pt idx="399">
                  <c:v>7.5459341999999996</c:v>
                </c:pt>
                <c:pt idx="400">
                  <c:v>7.4946979999999996</c:v>
                </c:pt>
                <c:pt idx="401">
                  <c:v>7.4764170999999999</c:v>
                </c:pt>
                <c:pt idx="402">
                  <c:v>7.4192305000000003</c:v>
                </c:pt>
                <c:pt idx="403">
                  <c:v>7.3979726000000001</c:v>
                </c:pt>
                <c:pt idx="404">
                  <c:v>7.3536320000000002</c:v>
                </c:pt>
                <c:pt idx="405">
                  <c:v>7.3106856000000002</c:v>
                </c:pt>
                <c:pt idx="406">
                  <c:v>7.1808147</c:v>
                </c:pt>
                <c:pt idx="407">
                  <c:v>7.1660519000000003</c:v>
                </c:pt>
                <c:pt idx="408">
                  <c:v>7.1366848999999997</c:v>
                </c:pt>
                <c:pt idx="409">
                  <c:v>7.0523853000000001</c:v>
                </c:pt>
                <c:pt idx="410">
                  <c:v>6.9733733999999998</c:v>
                </c:pt>
                <c:pt idx="411">
                  <c:v>6.9653535</c:v>
                </c:pt>
                <c:pt idx="412">
                  <c:v>6.8771281000000002</c:v>
                </c:pt>
                <c:pt idx="413">
                  <c:v>6.8197608000000001</c:v>
                </c:pt>
                <c:pt idx="414">
                  <c:v>6.7839770000000001</c:v>
                </c:pt>
                <c:pt idx="415">
                  <c:v>6.7214885000000004</c:v>
                </c:pt>
                <c:pt idx="416">
                  <c:v>6.6043019000000003</c:v>
                </c:pt>
                <c:pt idx="417">
                  <c:v>6.5040050000000003</c:v>
                </c:pt>
                <c:pt idx="418">
                  <c:v>6.4737920999999998</c:v>
                </c:pt>
                <c:pt idx="419">
                  <c:v>6.4118357000000001</c:v>
                </c:pt>
                <c:pt idx="420">
                  <c:v>6.3373698999999997</c:v>
                </c:pt>
                <c:pt idx="421">
                  <c:v>6.2805470999999997</c:v>
                </c:pt>
                <c:pt idx="422">
                  <c:v>6.1201901000000003</c:v>
                </c:pt>
                <c:pt idx="423">
                  <c:v>6.0589814000000004</c:v>
                </c:pt>
                <c:pt idx="424">
                  <c:v>5.9572247999999997</c:v>
                </c:pt>
                <c:pt idx="425">
                  <c:v>5.8341526999999997</c:v>
                </c:pt>
                <c:pt idx="426">
                  <c:v>5.8005066000000003</c:v>
                </c:pt>
                <c:pt idx="427">
                  <c:v>5.8046470000000001</c:v>
                </c:pt>
                <c:pt idx="428">
                  <c:v>5.7704749</c:v>
                </c:pt>
                <c:pt idx="429">
                  <c:v>5.7696657</c:v>
                </c:pt>
                <c:pt idx="430">
                  <c:v>5.7643155999999998</c:v>
                </c:pt>
                <c:pt idx="431">
                  <c:v>5.7595891999999997</c:v>
                </c:pt>
                <c:pt idx="432">
                  <c:v>5.7576932999999997</c:v>
                </c:pt>
                <c:pt idx="433">
                  <c:v>5.7483677999999996</c:v>
                </c:pt>
                <c:pt idx="434">
                  <c:v>5.7489771999999997</c:v>
                </c:pt>
                <c:pt idx="435">
                  <c:v>5.7104315999999997</c:v>
                </c:pt>
                <c:pt idx="436">
                  <c:v>5.6888126999999997</c:v>
                </c:pt>
                <c:pt idx="437">
                  <c:v>5.7276578000000002</c:v>
                </c:pt>
                <c:pt idx="438">
                  <c:v>5.6784176999999998</c:v>
                </c:pt>
                <c:pt idx="439">
                  <c:v>5.6759167000000001</c:v>
                </c:pt>
                <c:pt idx="440">
                  <c:v>5.7147388000000001</c:v>
                </c:pt>
                <c:pt idx="441">
                  <c:v>5.7129269000000003</c:v>
                </c:pt>
                <c:pt idx="442">
                  <c:v>5.6919360000000001</c:v>
                </c:pt>
                <c:pt idx="443">
                  <c:v>5.6962723999999998</c:v>
                </c:pt>
                <c:pt idx="444">
                  <c:v>5.6509394999999998</c:v>
                </c:pt>
                <c:pt idx="445">
                  <c:v>5.6626101000000002</c:v>
                </c:pt>
                <c:pt idx="446">
                  <c:v>5.6972227000000002</c:v>
                </c:pt>
                <c:pt idx="447">
                  <c:v>5.6661801000000001</c:v>
                </c:pt>
                <c:pt idx="448">
                  <c:v>5.6603751000000004</c:v>
                </c:pt>
                <c:pt idx="449">
                  <c:v>5.6606301999999999</c:v>
                </c:pt>
                <c:pt idx="450">
                  <c:v>5.6842588999999997</c:v>
                </c:pt>
                <c:pt idx="451">
                  <c:v>5.6479974000000004</c:v>
                </c:pt>
                <c:pt idx="452">
                  <c:v>5.6518698000000001</c:v>
                </c:pt>
                <c:pt idx="453">
                  <c:v>5.6362147</c:v>
                </c:pt>
                <c:pt idx="454">
                  <c:v>5.6264380999999997</c:v>
                </c:pt>
                <c:pt idx="455">
                  <c:v>5.6863340999999998</c:v>
                </c:pt>
                <c:pt idx="456">
                  <c:v>5.1419224999999997</c:v>
                </c:pt>
                <c:pt idx="457">
                  <c:v>4.2828708000000004</c:v>
                </c:pt>
                <c:pt idx="458">
                  <c:v>3.1479249</c:v>
                </c:pt>
                <c:pt idx="459">
                  <c:v>2.2961314000000002</c:v>
                </c:pt>
                <c:pt idx="460">
                  <c:v>1.2112718</c:v>
                </c:pt>
                <c:pt idx="461">
                  <c:v>1.00288</c:v>
                </c:pt>
                <c:pt idx="462">
                  <c:v>0.99973624999999999</c:v>
                </c:pt>
                <c:pt idx="463">
                  <c:v>1.0011319999999999</c:v>
                </c:pt>
                <c:pt idx="464">
                  <c:v>1.7818807000000001</c:v>
                </c:pt>
                <c:pt idx="465">
                  <c:v>2.6370425000000002</c:v>
                </c:pt>
                <c:pt idx="466">
                  <c:v>3.7736532999999999</c:v>
                </c:pt>
                <c:pt idx="467">
                  <c:v>4.6277847000000003</c:v>
                </c:pt>
                <c:pt idx="468">
                  <c:v>5.7801323</c:v>
                </c:pt>
                <c:pt idx="469">
                  <c:v>6.6314688000000004</c:v>
                </c:pt>
                <c:pt idx="470">
                  <c:v>7.7800130999999997</c:v>
                </c:pt>
                <c:pt idx="471">
                  <c:v>8.6259564999999991</c:v>
                </c:pt>
                <c:pt idx="472">
                  <c:v>9.7771281999999999</c:v>
                </c:pt>
                <c:pt idx="473">
                  <c:v>9.9996127999999995</c:v>
                </c:pt>
                <c:pt idx="474">
                  <c:v>10.000048</c:v>
                </c:pt>
                <c:pt idx="475">
                  <c:v>9.9998521999999994</c:v>
                </c:pt>
                <c:pt idx="476">
                  <c:v>9.9980650000000004</c:v>
                </c:pt>
                <c:pt idx="477">
                  <c:v>9.9990968999999996</c:v>
                </c:pt>
                <c:pt idx="478">
                  <c:v>10.000607</c:v>
                </c:pt>
                <c:pt idx="479">
                  <c:v>10.000349999999999</c:v>
                </c:pt>
                <c:pt idx="480">
                  <c:v>9.9991436</c:v>
                </c:pt>
                <c:pt idx="481">
                  <c:v>9.9989127999999994</c:v>
                </c:pt>
                <c:pt idx="482">
                  <c:v>9.9998273999999991</c:v>
                </c:pt>
                <c:pt idx="483">
                  <c:v>10.000298000000001</c:v>
                </c:pt>
                <c:pt idx="484">
                  <c:v>9.9999865999999997</c:v>
                </c:pt>
                <c:pt idx="485">
                  <c:v>10.000748</c:v>
                </c:pt>
                <c:pt idx="486">
                  <c:v>9.9984664999999993</c:v>
                </c:pt>
                <c:pt idx="487">
                  <c:v>10.000427</c:v>
                </c:pt>
                <c:pt idx="488">
                  <c:v>10.000237</c:v>
                </c:pt>
                <c:pt idx="489">
                  <c:v>10.001177999999999</c:v>
                </c:pt>
                <c:pt idx="490">
                  <c:v>9.9990368000000007</c:v>
                </c:pt>
                <c:pt idx="491">
                  <c:v>9.3716115999999996</c:v>
                </c:pt>
                <c:pt idx="492">
                  <c:v>8.2612667000000002</c:v>
                </c:pt>
                <c:pt idx="493">
                  <c:v>7.3709159</c:v>
                </c:pt>
                <c:pt idx="494">
                  <c:v>6.2604670999999996</c:v>
                </c:pt>
                <c:pt idx="495">
                  <c:v>5.3662796000000004</c:v>
                </c:pt>
                <c:pt idx="496">
                  <c:v>4.2702955999999999</c:v>
                </c:pt>
                <c:pt idx="497">
                  <c:v>3.3671999000000001</c:v>
                </c:pt>
                <c:pt idx="498">
                  <c:v>2.2205694</c:v>
                </c:pt>
                <c:pt idx="499">
                  <c:v>1.3639083000000001</c:v>
                </c:pt>
                <c:pt idx="500">
                  <c:v>0.99797130000000001</c:v>
                </c:pt>
                <c:pt idx="501">
                  <c:v>0.99998838000000001</c:v>
                </c:pt>
                <c:pt idx="502">
                  <c:v>1.0001985</c:v>
                </c:pt>
                <c:pt idx="503">
                  <c:v>0.99867594000000004</c:v>
                </c:pt>
                <c:pt idx="504">
                  <c:v>1.0016164000000001</c:v>
                </c:pt>
                <c:pt idx="505">
                  <c:v>1.0001296</c:v>
                </c:pt>
                <c:pt idx="506">
                  <c:v>0.99979167999999996</c:v>
                </c:pt>
                <c:pt idx="507">
                  <c:v>1.0016088000000001</c:v>
                </c:pt>
                <c:pt idx="508">
                  <c:v>0.99993706000000004</c:v>
                </c:pt>
                <c:pt idx="509">
                  <c:v>0.99898070000000005</c:v>
                </c:pt>
                <c:pt idx="510">
                  <c:v>0.99875873000000004</c:v>
                </c:pt>
                <c:pt idx="511">
                  <c:v>1.0044211000000001</c:v>
                </c:pt>
                <c:pt idx="512">
                  <c:v>1.0014198999999999</c:v>
                </c:pt>
                <c:pt idx="513">
                  <c:v>1.0006539000000001</c:v>
                </c:pt>
                <c:pt idx="514">
                  <c:v>0.99804020000000004</c:v>
                </c:pt>
                <c:pt idx="515">
                  <c:v>0.99905997999999996</c:v>
                </c:pt>
                <c:pt idx="516">
                  <c:v>1.0026478999999999</c:v>
                </c:pt>
                <c:pt idx="517">
                  <c:v>0.99894941000000004</c:v>
                </c:pt>
                <c:pt idx="518">
                  <c:v>1.7819476000000001</c:v>
                </c:pt>
                <c:pt idx="519">
                  <c:v>2.6375492</c:v>
                </c:pt>
                <c:pt idx="520">
                  <c:v>3.7869240999999998</c:v>
                </c:pt>
                <c:pt idx="521">
                  <c:v>4.6328731000000003</c:v>
                </c:pt>
                <c:pt idx="522">
                  <c:v>5.7774109999999999</c:v>
                </c:pt>
                <c:pt idx="523">
                  <c:v>6.6328396999999999</c:v>
                </c:pt>
                <c:pt idx="524">
                  <c:v>7.7765832000000001</c:v>
                </c:pt>
                <c:pt idx="525">
                  <c:v>8.6308784000000003</c:v>
                </c:pt>
                <c:pt idx="526">
                  <c:v>9.7862290999999999</c:v>
                </c:pt>
                <c:pt idx="527">
                  <c:v>9.9983768000000008</c:v>
                </c:pt>
                <c:pt idx="528">
                  <c:v>9.9990368000000007</c:v>
                </c:pt>
                <c:pt idx="529">
                  <c:v>9.9997548999999992</c:v>
                </c:pt>
                <c:pt idx="530">
                  <c:v>9.9993991999999992</c:v>
                </c:pt>
                <c:pt idx="531">
                  <c:v>9.9995727999999993</c:v>
                </c:pt>
                <c:pt idx="532">
                  <c:v>10.000362000000001</c:v>
                </c:pt>
                <c:pt idx="533">
                  <c:v>10.000054</c:v>
                </c:pt>
                <c:pt idx="534">
                  <c:v>10.000695</c:v>
                </c:pt>
                <c:pt idx="535">
                  <c:v>10.000356</c:v>
                </c:pt>
                <c:pt idx="536">
                  <c:v>10.001105000000001</c:v>
                </c:pt>
                <c:pt idx="537">
                  <c:v>10.00142</c:v>
                </c:pt>
                <c:pt idx="538">
                  <c:v>9.9998044999999998</c:v>
                </c:pt>
                <c:pt idx="539">
                  <c:v>9.9992476000000003</c:v>
                </c:pt>
                <c:pt idx="540">
                  <c:v>10.001557999999999</c:v>
                </c:pt>
                <c:pt idx="541">
                  <c:v>10.000256</c:v>
                </c:pt>
                <c:pt idx="542">
                  <c:v>10.000014</c:v>
                </c:pt>
                <c:pt idx="543">
                  <c:v>9.9992552000000003</c:v>
                </c:pt>
                <c:pt idx="544">
                  <c:v>9.9978037000000004</c:v>
                </c:pt>
                <c:pt idx="545">
                  <c:v>9.3666371999999996</c:v>
                </c:pt>
                <c:pt idx="546">
                  <c:v>8.2077817999999994</c:v>
                </c:pt>
                <c:pt idx="547">
                  <c:v>7.3637028000000004</c:v>
                </c:pt>
                <c:pt idx="548">
                  <c:v>6.2211080000000001</c:v>
                </c:pt>
                <c:pt idx="549">
                  <c:v>5.3710141</c:v>
                </c:pt>
                <c:pt idx="550">
                  <c:v>4.2183256</c:v>
                </c:pt>
                <c:pt idx="551">
                  <c:v>3.3644660000000002</c:v>
                </c:pt>
                <c:pt idx="552">
                  <c:v>2.9966376000000001</c:v>
                </c:pt>
                <c:pt idx="553">
                  <c:v>3.0014324000000001</c:v>
                </c:pt>
                <c:pt idx="554">
                  <c:v>3.0010474</c:v>
                </c:pt>
                <c:pt idx="555">
                  <c:v>3.0006599</c:v>
                </c:pt>
                <c:pt idx="556">
                  <c:v>2.9991810000000001</c:v>
                </c:pt>
                <c:pt idx="557">
                  <c:v>3.0006873999999999</c:v>
                </c:pt>
                <c:pt idx="558">
                  <c:v>3.0009184000000002</c:v>
                </c:pt>
                <c:pt idx="559">
                  <c:v>2.9985181999999999</c:v>
                </c:pt>
                <c:pt idx="560">
                  <c:v>2.9999498999999998</c:v>
                </c:pt>
                <c:pt idx="561">
                  <c:v>2.9995077000000001</c:v>
                </c:pt>
                <c:pt idx="562">
                  <c:v>2.9994342000000001</c:v>
                </c:pt>
                <c:pt idx="563">
                  <c:v>3.0007353000000001</c:v>
                </c:pt>
                <c:pt idx="564">
                  <c:v>3.0000944</c:v>
                </c:pt>
                <c:pt idx="565">
                  <c:v>2.9990953999999999</c:v>
                </c:pt>
                <c:pt idx="566">
                  <c:v>2.9988182000000001</c:v>
                </c:pt>
                <c:pt idx="567">
                  <c:v>2.9997102999999998</c:v>
                </c:pt>
                <c:pt idx="568">
                  <c:v>3.0000608</c:v>
                </c:pt>
                <c:pt idx="569">
                  <c:v>2.9996025999999998</c:v>
                </c:pt>
                <c:pt idx="570">
                  <c:v>2.9998073999999999</c:v>
                </c:pt>
                <c:pt idx="571">
                  <c:v>3.0013347000000001</c:v>
                </c:pt>
                <c:pt idx="572">
                  <c:v>3.0015261</c:v>
                </c:pt>
                <c:pt idx="573">
                  <c:v>3.0008954999999999</c:v>
                </c:pt>
                <c:pt idx="574">
                  <c:v>3.0016574999999999</c:v>
                </c:pt>
                <c:pt idx="575">
                  <c:v>3.0042361999999998</c:v>
                </c:pt>
                <c:pt idx="576">
                  <c:v>2.9995021999999998</c:v>
                </c:pt>
                <c:pt idx="577">
                  <c:v>3.0020677999999998</c:v>
                </c:pt>
                <c:pt idx="578">
                  <c:v>2.9978030000000002</c:v>
                </c:pt>
                <c:pt idx="579">
                  <c:v>3.0012623999999999</c:v>
                </c:pt>
                <c:pt idx="580">
                  <c:v>2.9977895999999999</c:v>
                </c:pt>
                <c:pt idx="581">
                  <c:v>3.0016756</c:v>
                </c:pt>
                <c:pt idx="582">
                  <c:v>2.9999227999999998</c:v>
                </c:pt>
                <c:pt idx="583">
                  <c:v>2.9975027999999999</c:v>
                </c:pt>
                <c:pt idx="584">
                  <c:v>2.9983806999999998</c:v>
                </c:pt>
                <c:pt idx="585">
                  <c:v>2.9958661000000002</c:v>
                </c:pt>
                <c:pt idx="586">
                  <c:v>2.9993839000000002</c:v>
                </c:pt>
                <c:pt idx="587">
                  <c:v>2.9996158999999998</c:v>
                </c:pt>
                <c:pt idx="588">
                  <c:v>2.9998027999999999</c:v>
                </c:pt>
                <c:pt idx="589">
                  <c:v>2.9995246</c:v>
                </c:pt>
                <c:pt idx="590">
                  <c:v>2.9979662999999999</c:v>
                </c:pt>
                <c:pt idx="591">
                  <c:v>3.0002974999999998</c:v>
                </c:pt>
                <c:pt idx="592">
                  <c:v>2.9992268000000002</c:v>
                </c:pt>
                <c:pt idx="593">
                  <c:v>3.0004776</c:v>
                </c:pt>
                <c:pt idx="594">
                  <c:v>2.9992174999999999</c:v>
                </c:pt>
                <c:pt idx="595">
                  <c:v>2.9995883000000001</c:v>
                </c:pt>
                <c:pt idx="596">
                  <c:v>3.0009505999999999</c:v>
                </c:pt>
                <c:pt idx="597">
                  <c:v>2.9990299</c:v>
                </c:pt>
                <c:pt idx="598">
                  <c:v>3.0022109000000001</c:v>
                </c:pt>
                <c:pt idx="599">
                  <c:v>2.9984331000000002</c:v>
                </c:pt>
                <c:pt idx="600">
                  <c:v>3.0002327000000002</c:v>
                </c:pt>
                <c:pt idx="601">
                  <c:v>2.9990950000000001</c:v>
                </c:pt>
                <c:pt idx="602">
                  <c:v>2.9998252000000001</c:v>
                </c:pt>
                <c:pt idx="603">
                  <c:v>2.9999478000000002</c:v>
                </c:pt>
                <c:pt idx="604">
                  <c:v>2.9989518999999998</c:v>
                </c:pt>
                <c:pt idx="605">
                  <c:v>2.9992809</c:v>
                </c:pt>
                <c:pt idx="606">
                  <c:v>2.9990505999999999</c:v>
                </c:pt>
                <c:pt idx="607">
                  <c:v>3.0013144</c:v>
                </c:pt>
                <c:pt idx="608">
                  <c:v>2.9989295</c:v>
                </c:pt>
                <c:pt idx="609">
                  <c:v>3.0002607999999999</c:v>
                </c:pt>
                <c:pt idx="610">
                  <c:v>2.9971418000000001</c:v>
                </c:pt>
                <c:pt idx="611">
                  <c:v>2.9994318</c:v>
                </c:pt>
                <c:pt idx="612">
                  <c:v>2.9996524</c:v>
                </c:pt>
                <c:pt idx="613">
                  <c:v>3.0015611999999998</c:v>
                </c:pt>
                <c:pt idx="614">
                  <c:v>3.0036847999999998</c:v>
                </c:pt>
                <c:pt idx="615">
                  <c:v>3.0042992000000002</c:v>
                </c:pt>
                <c:pt idx="616">
                  <c:v>2.9963981999999998</c:v>
                </c:pt>
                <c:pt idx="617">
                  <c:v>2.9999935999999998</c:v>
                </c:pt>
                <c:pt idx="618">
                  <c:v>2.9997121999999998</c:v>
                </c:pt>
                <c:pt idx="619">
                  <c:v>3.0002973000000002</c:v>
                </c:pt>
                <c:pt idx="620">
                  <c:v>3.0019421999999998</c:v>
                </c:pt>
                <c:pt idx="621">
                  <c:v>3.0008501999999999</c:v>
                </c:pt>
                <c:pt idx="622">
                  <c:v>2.9990418000000001</c:v>
                </c:pt>
                <c:pt idx="623">
                  <c:v>3.0001585</c:v>
                </c:pt>
                <c:pt idx="624">
                  <c:v>2.9996581</c:v>
                </c:pt>
                <c:pt idx="625">
                  <c:v>2.9984766999999999</c:v>
                </c:pt>
                <c:pt idx="626">
                  <c:v>2.9999335</c:v>
                </c:pt>
                <c:pt idx="627">
                  <c:v>3.0004274999999998</c:v>
                </c:pt>
                <c:pt idx="628">
                  <c:v>3.0013958999999999</c:v>
                </c:pt>
                <c:pt idx="629">
                  <c:v>2.9998092999999999</c:v>
                </c:pt>
                <c:pt idx="630">
                  <c:v>3.0000431999999999</c:v>
                </c:pt>
                <c:pt idx="631">
                  <c:v>3.0012816999999998</c:v>
                </c:pt>
                <c:pt idx="632">
                  <c:v>3.0041761</c:v>
                </c:pt>
                <c:pt idx="633">
                  <c:v>2.9904404000000002</c:v>
                </c:pt>
                <c:pt idx="634">
                  <c:v>3.0059125</c:v>
                </c:pt>
                <c:pt idx="635">
                  <c:v>3.0056902999999999</c:v>
                </c:pt>
                <c:pt idx="636">
                  <c:v>3.0006938000000001</c:v>
                </c:pt>
                <c:pt idx="637">
                  <c:v>2.9969008000000001</c:v>
                </c:pt>
                <c:pt idx="638">
                  <c:v>2.9965312000000002</c:v>
                </c:pt>
                <c:pt idx="639">
                  <c:v>2.9981048000000001</c:v>
                </c:pt>
                <c:pt idx="640">
                  <c:v>2.9998743999999999</c:v>
                </c:pt>
                <c:pt idx="641">
                  <c:v>3.0013006</c:v>
                </c:pt>
                <c:pt idx="642">
                  <c:v>3.0005879000000002</c:v>
                </c:pt>
                <c:pt idx="643">
                  <c:v>2.9988836999999999</c:v>
                </c:pt>
                <c:pt idx="644">
                  <c:v>2.9988524999999999</c:v>
                </c:pt>
                <c:pt idx="645">
                  <c:v>2.9995848999999999</c:v>
                </c:pt>
                <c:pt idx="646">
                  <c:v>2.9992733</c:v>
                </c:pt>
                <c:pt idx="647">
                  <c:v>2.9989859999999999</c:v>
                </c:pt>
                <c:pt idx="648">
                  <c:v>3.0002789000000001</c:v>
                </c:pt>
                <c:pt idx="649">
                  <c:v>2.9990931000000001</c:v>
                </c:pt>
                <c:pt idx="650">
                  <c:v>3.0005213999999998</c:v>
                </c:pt>
                <c:pt idx="651">
                  <c:v>2.9995145999999999</c:v>
                </c:pt>
                <c:pt idx="652">
                  <c:v>2.9998144999999998</c:v>
                </c:pt>
                <c:pt idx="653">
                  <c:v>2.9995327000000001</c:v>
                </c:pt>
                <c:pt idx="654">
                  <c:v>2.9989309</c:v>
                </c:pt>
                <c:pt idx="655">
                  <c:v>2.9992714</c:v>
                </c:pt>
                <c:pt idx="656">
                  <c:v>3.0007345999999999</c:v>
                </c:pt>
                <c:pt idx="657">
                  <c:v>3.0006672999999999</c:v>
                </c:pt>
                <c:pt idx="658">
                  <c:v>3.0007093</c:v>
                </c:pt>
                <c:pt idx="659">
                  <c:v>3.0019274</c:v>
                </c:pt>
                <c:pt idx="660">
                  <c:v>3.0009136000000001</c:v>
                </c:pt>
                <c:pt idx="661">
                  <c:v>3.0021100000000001</c:v>
                </c:pt>
                <c:pt idx="662">
                  <c:v>2.9993181</c:v>
                </c:pt>
                <c:pt idx="663">
                  <c:v>2.9995162</c:v>
                </c:pt>
                <c:pt idx="664">
                  <c:v>3.0002759000000001</c:v>
                </c:pt>
                <c:pt idx="665">
                  <c:v>2.9988836999999999</c:v>
                </c:pt>
                <c:pt idx="666">
                  <c:v>2.9995202999999999</c:v>
                </c:pt>
                <c:pt idx="667">
                  <c:v>2.9989970000000001</c:v>
                </c:pt>
                <c:pt idx="668">
                  <c:v>2.9996573999999998</c:v>
                </c:pt>
                <c:pt idx="669">
                  <c:v>2.9988594000000002</c:v>
                </c:pt>
                <c:pt idx="670">
                  <c:v>3.0001853000000001</c:v>
                </c:pt>
                <c:pt idx="671">
                  <c:v>2.9993865</c:v>
                </c:pt>
                <c:pt idx="672">
                  <c:v>2.9989021</c:v>
                </c:pt>
                <c:pt idx="673">
                  <c:v>2.9989948000000002</c:v>
                </c:pt>
                <c:pt idx="674">
                  <c:v>3.0004776</c:v>
                </c:pt>
                <c:pt idx="675">
                  <c:v>2.9997512999999998</c:v>
                </c:pt>
                <c:pt idx="676">
                  <c:v>3.0003427999999999</c:v>
                </c:pt>
                <c:pt idx="677">
                  <c:v>3.0002406000000001</c:v>
                </c:pt>
                <c:pt idx="678">
                  <c:v>2.9997148999999999</c:v>
                </c:pt>
                <c:pt idx="679">
                  <c:v>2.9998231</c:v>
                </c:pt>
                <c:pt idx="680">
                  <c:v>2.9998795999999999</c:v>
                </c:pt>
                <c:pt idx="681">
                  <c:v>2.9990952000000002</c:v>
                </c:pt>
                <c:pt idx="682">
                  <c:v>2.9997446999999999</c:v>
                </c:pt>
                <c:pt idx="683">
                  <c:v>3.0008702</c:v>
                </c:pt>
                <c:pt idx="684">
                  <c:v>3.0001446999999999</c:v>
                </c:pt>
                <c:pt idx="685">
                  <c:v>2.9994190000000001</c:v>
                </c:pt>
                <c:pt idx="686">
                  <c:v>3.0002214999999999</c:v>
                </c:pt>
                <c:pt idx="687">
                  <c:v>2.9995999000000002</c:v>
                </c:pt>
                <c:pt idx="688">
                  <c:v>3.0003777</c:v>
                </c:pt>
                <c:pt idx="689">
                  <c:v>2.9990972999999999</c:v>
                </c:pt>
                <c:pt idx="690">
                  <c:v>3.0018748999999998</c:v>
                </c:pt>
                <c:pt idx="691">
                  <c:v>3.0056555</c:v>
                </c:pt>
                <c:pt idx="692">
                  <c:v>3.0003479</c:v>
                </c:pt>
                <c:pt idx="693">
                  <c:v>3.0002029000000001</c:v>
                </c:pt>
                <c:pt idx="694">
                  <c:v>2.9992049000000001</c:v>
                </c:pt>
                <c:pt idx="695">
                  <c:v>3.0006618</c:v>
                </c:pt>
                <c:pt idx="696">
                  <c:v>2.9995048</c:v>
                </c:pt>
                <c:pt idx="697">
                  <c:v>3.0006919000000001</c:v>
                </c:pt>
                <c:pt idx="698">
                  <c:v>2.9998106999999998</c:v>
                </c:pt>
                <c:pt idx="699">
                  <c:v>3.0002222000000001</c:v>
                </c:pt>
                <c:pt idx="700">
                  <c:v>3.0009638999999999</c:v>
                </c:pt>
                <c:pt idx="701">
                  <c:v>2.9995172000000001</c:v>
                </c:pt>
                <c:pt idx="702">
                  <c:v>2.9985928999999998</c:v>
                </c:pt>
                <c:pt idx="703">
                  <c:v>2.9986429000000001</c:v>
                </c:pt>
                <c:pt idx="704">
                  <c:v>2.9991696000000001</c:v>
                </c:pt>
                <c:pt idx="705">
                  <c:v>2.9990047999999998</c:v>
                </c:pt>
                <c:pt idx="706">
                  <c:v>2.9975808000000002</c:v>
                </c:pt>
                <c:pt idx="707">
                  <c:v>2.9987151999999999</c:v>
                </c:pt>
                <c:pt idx="708">
                  <c:v>2.9987853000000002</c:v>
                </c:pt>
                <c:pt idx="709">
                  <c:v>3.0006156000000002</c:v>
                </c:pt>
                <c:pt idx="710">
                  <c:v>2.9994013000000002</c:v>
                </c:pt>
                <c:pt idx="711">
                  <c:v>2.9994494999999999</c:v>
                </c:pt>
                <c:pt idx="712">
                  <c:v>3.0003199999999999</c:v>
                </c:pt>
                <c:pt idx="713">
                  <c:v>3.001817</c:v>
                </c:pt>
                <c:pt idx="714">
                  <c:v>3.0006282</c:v>
                </c:pt>
                <c:pt idx="715">
                  <c:v>2.9996535999999998</c:v>
                </c:pt>
                <c:pt idx="716">
                  <c:v>2.9982245000000001</c:v>
                </c:pt>
                <c:pt idx="717">
                  <c:v>3.0004463000000001</c:v>
                </c:pt>
                <c:pt idx="718">
                  <c:v>3.0013204</c:v>
                </c:pt>
                <c:pt idx="719">
                  <c:v>3.0014653</c:v>
                </c:pt>
                <c:pt idx="720">
                  <c:v>3.0000154999999999</c:v>
                </c:pt>
                <c:pt idx="721">
                  <c:v>2.9991412</c:v>
                </c:pt>
                <c:pt idx="722">
                  <c:v>3.0001612</c:v>
                </c:pt>
                <c:pt idx="723">
                  <c:v>2.9987070999999998</c:v>
                </c:pt>
                <c:pt idx="724">
                  <c:v>3.0000011999999998</c:v>
                </c:pt>
                <c:pt idx="725">
                  <c:v>3.0005039999999998</c:v>
                </c:pt>
                <c:pt idx="726">
                  <c:v>3.0005164</c:v>
                </c:pt>
                <c:pt idx="727">
                  <c:v>3.0000281000000002</c:v>
                </c:pt>
                <c:pt idx="728">
                  <c:v>3.0008457000000002</c:v>
                </c:pt>
                <c:pt idx="729">
                  <c:v>3.0014335999999999</c:v>
                </c:pt>
                <c:pt idx="730">
                  <c:v>2.9992076999999999</c:v>
                </c:pt>
                <c:pt idx="731">
                  <c:v>3.0010455</c:v>
                </c:pt>
                <c:pt idx="732">
                  <c:v>2.9988415000000002</c:v>
                </c:pt>
                <c:pt idx="733">
                  <c:v>2.9989362000000002</c:v>
                </c:pt>
                <c:pt idx="734">
                  <c:v>3.0004694000000001</c:v>
                </c:pt>
                <c:pt idx="735">
                  <c:v>3.0019526000000001</c:v>
                </c:pt>
                <c:pt idx="736">
                  <c:v>3.0001962</c:v>
                </c:pt>
                <c:pt idx="737">
                  <c:v>2.999028</c:v>
                </c:pt>
                <c:pt idx="738">
                  <c:v>3.0001600000000002</c:v>
                </c:pt>
                <c:pt idx="739">
                  <c:v>3.0005316999999998</c:v>
                </c:pt>
                <c:pt idx="740">
                  <c:v>2.9985463999999999</c:v>
                </c:pt>
                <c:pt idx="741">
                  <c:v>2.9985232000000002</c:v>
                </c:pt>
                <c:pt idx="742">
                  <c:v>2.9999473000000001</c:v>
                </c:pt>
                <c:pt idx="743">
                  <c:v>3.0003818999999998</c:v>
                </c:pt>
                <c:pt idx="744">
                  <c:v>2.9998026000000002</c:v>
                </c:pt>
                <c:pt idx="745">
                  <c:v>2.9998295000000001</c:v>
                </c:pt>
                <c:pt idx="746">
                  <c:v>2.9999186999999998</c:v>
                </c:pt>
                <c:pt idx="747">
                  <c:v>2.9994532999999999</c:v>
                </c:pt>
                <c:pt idx="748">
                  <c:v>2.9998965000000002</c:v>
                </c:pt>
                <c:pt idx="749">
                  <c:v>3.0011057999999999</c:v>
                </c:pt>
                <c:pt idx="750">
                  <c:v>3.0037199999999999</c:v>
                </c:pt>
                <c:pt idx="751">
                  <c:v>2.9984704999999998</c:v>
                </c:pt>
                <c:pt idx="752">
                  <c:v>2.9962361</c:v>
                </c:pt>
                <c:pt idx="753">
                  <c:v>2.9974973</c:v>
                </c:pt>
                <c:pt idx="754">
                  <c:v>3.0009158</c:v>
                </c:pt>
                <c:pt idx="755">
                  <c:v>3.0011513000000001</c:v>
                </c:pt>
                <c:pt idx="756">
                  <c:v>3.0036333000000002</c:v>
                </c:pt>
                <c:pt idx="757">
                  <c:v>3.0024986</c:v>
                </c:pt>
                <c:pt idx="758">
                  <c:v>3.0008523</c:v>
                </c:pt>
                <c:pt idx="759">
                  <c:v>3.0004002999999999</c:v>
                </c:pt>
                <c:pt idx="760">
                  <c:v>2.9995611000000002</c:v>
                </c:pt>
                <c:pt idx="761">
                  <c:v>2.9995959000000001</c:v>
                </c:pt>
                <c:pt idx="762">
                  <c:v>2.9996507000000001</c:v>
                </c:pt>
                <c:pt idx="763">
                  <c:v>2.9982120999999999</c:v>
                </c:pt>
                <c:pt idx="764">
                  <c:v>2.9977219000000002</c:v>
                </c:pt>
                <c:pt idx="765">
                  <c:v>2.9977220999999998</c:v>
                </c:pt>
                <c:pt idx="766">
                  <c:v>2.9991112000000002</c:v>
                </c:pt>
                <c:pt idx="767">
                  <c:v>3.0011942</c:v>
                </c:pt>
                <c:pt idx="768">
                  <c:v>3.0005568999999999</c:v>
                </c:pt>
                <c:pt idx="769">
                  <c:v>2.9998421999999998</c:v>
                </c:pt>
                <c:pt idx="770">
                  <c:v>2.9988568</c:v>
                </c:pt>
                <c:pt idx="771">
                  <c:v>2.9985835999999999</c:v>
                </c:pt>
                <c:pt idx="772">
                  <c:v>2.9983491999999998</c:v>
                </c:pt>
                <c:pt idx="773">
                  <c:v>3.0002887</c:v>
                </c:pt>
                <c:pt idx="774">
                  <c:v>3.0005959999999998</c:v>
                </c:pt>
                <c:pt idx="775">
                  <c:v>3.0007543999999999</c:v>
                </c:pt>
                <c:pt idx="776">
                  <c:v>3.0007674999999998</c:v>
                </c:pt>
                <c:pt idx="777">
                  <c:v>3.0006986000000002</c:v>
                </c:pt>
                <c:pt idx="778">
                  <c:v>3.0003270999999998</c:v>
                </c:pt>
                <c:pt idx="779">
                  <c:v>2.9993118999999999</c:v>
                </c:pt>
                <c:pt idx="780">
                  <c:v>2.9984415000000002</c:v>
                </c:pt>
                <c:pt idx="781">
                  <c:v>3.0005836000000001</c:v>
                </c:pt>
                <c:pt idx="782">
                  <c:v>2.9990475000000001</c:v>
                </c:pt>
                <c:pt idx="783">
                  <c:v>3.0008623999999999</c:v>
                </c:pt>
                <c:pt idx="784">
                  <c:v>2.9992644999999998</c:v>
                </c:pt>
                <c:pt idx="785">
                  <c:v>3.0040149999999999</c:v>
                </c:pt>
                <c:pt idx="786">
                  <c:v>3.0035080999999999</c:v>
                </c:pt>
                <c:pt idx="787">
                  <c:v>3.0008504</c:v>
                </c:pt>
                <c:pt idx="788">
                  <c:v>2.9985377999999998</c:v>
                </c:pt>
                <c:pt idx="789">
                  <c:v>2.9985987999999999</c:v>
                </c:pt>
                <c:pt idx="790">
                  <c:v>2.9988655999999998</c:v>
                </c:pt>
                <c:pt idx="791">
                  <c:v>2.9979482000000002</c:v>
                </c:pt>
                <c:pt idx="792">
                  <c:v>2.9988494000000001</c:v>
                </c:pt>
                <c:pt idx="793">
                  <c:v>2.9992551999999999</c:v>
                </c:pt>
                <c:pt idx="794">
                  <c:v>2.9992160999999999</c:v>
                </c:pt>
                <c:pt idx="795">
                  <c:v>2.9993072000000001</c:v>
                </c:pt>
                <c:pt idx="796">
                  <c:v>3.0001674</c:v>
                </c:pt>
                <c:pt idx="797">
                  <c:v>3.000035</c:v>
                </c:pt>
                <c:pt idx="798">
                  <c:v>3.0001631</c:v>
                </c:pt>
                <c:pt idx="799">
                  <c:v>3.0003416999999999</c:v>
                </c:pt>
                <c:pt idx="800">
                  <c:v>2.9997137</c:v>
                </c:pt>
                <c:pt idx="801">
                  <c:v>3.0003836000000002</c:v>
                </c:pt>
                <c:pt idx="802">
                  <c:v>3.0005785999999999</c:v>
                </c:pt>
                <c:pt idx="803">
                  <c:v>3.0011744</c:v>
                </c:pt>
                <c:pt idx="804">
                  <c:v>3.0001283000000001</c:v>
                </c:pt>
                <c:pt idx="805">
                  <c:v>3.0003481000000001</c:v>
                </c:pt>
                <c:pt idx="806">
                  <c:v>3.0001642999999998</c:v>
                </c:pt>
                <c:pt idx="807">
                  <c:v>3.0006138999999998</c:v>
                </c:pt>
                <c:pt idx="808">
                  <c:v>3.0098696</c:v>
                </c:pt>
                <c:pt idx="809">
                  <c:v>2.9993056999999999</c:v>
                </c:pt>
                <c:pt idx="810">
                  <c:v>2.9984487999999998</c:v>
                </c:pt>
                <c:pt idx="811">
                  <c:v>2.9962726000000002</c:v>
                </c:pt>
                <c:pt idx="812">
                  <c:v>2.9996364</c:v>
                </c:pt>
                <c:pt idx="813">
                  <c:v>3.0003521000000002</c:v>
                </c:pt>
                <c:pt idx="814">
                  <c:v>3.0022571</c:v>
                </c:pt>
                <c:pt idx="815">
                  <c:v>3.0036170000000002</c:v>
                </c:pt>
                <c:pt idx="816">
                  <c:v>3.0031431</c:v>
                </c:pt>
                <c:pt idx="817">
                  <c:v>2.9995970999999999</c:v>
                </c:pt>
                <c:pt idx="818">
                  <c:v>2.9991135999999998</c:v>
                </c:pt>
                <c:pt idx="819">
                  <c:v>2.9983995000000001</c:v>
                </c:pt>
                <c:pt idx="820">
                  <c:v>2.9982905</c:v>
                </c:pt>
                <c:pt idx="821">
                  <c:v>2.9993401</c:v>
                </c:pt>
                <c:pt idx="822">
                  <c:v>2.9984066</c:v>
                </c:pt>
                <c:pt idx="823">
                  <c:v>2.9980540000000002</c:v>
                </c:pt>
                <c:pt idx="824">
                  <c:v>2.9989859999999999</c:v>
                </c:pt>
                <c:pt idx="825">
                  <c:v>2.9995172000000001</c:v>
                </c:pt>
                <c:pt idx="826">
                  <c:v>3.0007551000000001</c:v>
                </c:pt>
                <c:pt idx="827">
                  <c:v>2.9998870000000002</c:v>
                </c:pt>
                <c:pt idx="828">
                  <c:v>3.0004928</c:v>
                </c:pt>
                <c:pt idx="829">
                  <c:v>3.0011722999999999</c:v>
                </c:pt>
                <c:pt idx="830">
                  <c:v>2.9986603000000001</c:v>
                </c:pt>
                <c:pt idx="831">
                  <c:v>2.9992074999999998</c:v>
                </c:pt>
                <c:pt idx="832">
                  <c:v>2.9993235999999999</c:v>
                </c:pt>
                <c:pt idx="833">
                  <c:v>3.0006491999999998</c:v>
                </c:pt>
                <c:pt idx="834">
                  <c:v>3.0000898999999999</c:v>
                </c:pt>
                <c:pt idx="835">
                  <c:v>3.0002526999999999</c:v>
                </c:pt>
                <c:pt idx="836">
                  <c:v>3.0000844</c:v>
                </c:pt>
                <c:pt idx="837">
                  <c:v>2.9981100999999999</c:v>
                </c:pt>
                <c:pt idx="838">
                  <c:v>2.9987444999999999</c:v>
                </c:pt>
                <c:pt idx="839">
                  <c:v>3.0004737000000001</c:v>
                </c:pt>
                <c:pt idx="840">
                  <c:v>2.9989989000000001</c:v>
                </c:pt>
                <c:pt idx="841">
                  <c:v>3.0031756999999999</c:v>
                </c:pt>
                <c:pt idx="842">
                  <c:v>3.0031295</c:v>
                </c:pt>
                <c:pt idx="843">
                  <c:v>3.0030931999999999</c:v>
                </c:pt>
                <c:pt idx="844">
                  <c:v>3.0016829999999999</c:v>
                </c:pt>
                <c:pt idx="845">
                  <c:v>2.9999354</c:v>
                </c:pt>
                <c:pt idx="846">
                  <c:v>2.9981046</c:v>
                </c:pt>
                <c:pt idx="847">
                  <c:v>2.9994198999999999</c:v>
                </c:pt>
                <c:pt idx="848">
                  <c:v>2.9977694000000001</c:v>
                </c:pt>
                <c:pt idx="849">
                  <c:v>2.9986915999999999</c:v>
                </c:pt>
                <c:pt idx="850">
                  <c:v>2.9983892000000001</c:v>
                </c:pt>
                <c:pt idx="851">
                  <c:v>2.9988030999999999</c:v>
                </c:pt>
                <c:pt idx="852">
                  <c:v>3.0023203000000001</c:v>
                </c:pt>
                <c:pt idx="853">
                  <c:v>3.0027192</c:v>
                </c:pt>
                <c:pt idx="854">
                  <c:v>3.0010664</c:v>
                </c:pt>
                <c:pt idx="855">
                  <c:v>3.0005530999999999</c:v>
                </c:pt>
                <c:pt idx="856">
                  <c:v>2.9999728000000001</c:v>
                </c:pt>
                <c:pt idx="857">
                  <c:v>2.9993522000000001</c:v>
                </c:pt>
                <c:pt idx="858">
                  <c:v>2.9980880999999999</c:v>
                </c:pt>
                <c:pt idx="859">
                  <c:v>2.9971549999999998</c:v>
                </c:pt>
                <c:pt idx="860">
                  <c:v>2.9989357000000001</c:v>
                </c:pt>
                <c:pt idx="861">
                  <c:v>2.999403</c:v>
                </c:pt>
                <c:pt idx="862">
                  <c:v>2.9992576</c:v>
                </c:pt>
                <c:pt idx="863">
                  <c:v>3.0011654000000001</c:v>
                </c:pt>
                <c:pt idx="864">
                  <c:v>3.0012249999999998</c:v>
                </c:pt>
                <c:pt idx="865">
                  <c:v>3.0021879999999999</c:v>
                </c:pt>
                <c:pt idx="866">
                  <c:v>2.9994497</c:v>
                </c:pt>
                <c:pt idx="867">
                  <c:v>3.0038849999999999</c:v>
                </c:pt>
                <c:pt idx="868">
                  <c:v>3.0025308000000002</c:v>
                </c:pt>
                <c:pt idx="869">
                  <c:v>2.9997672999999998</c:v>
                </c:pt>
                <c:pt idx="870">
                  <c:v>2.9988383999999999</c:v>
                </c:pt>
                <c:pt idx="871">
                  <c:v>2.9989629</c:v>
                </c:pt>
                <c:pt idx="872">
                  <c:v>2.9988557999999998</c:v>
                </c:pt>
                <c:pt idx="873">
                  <c:v>2.9984755999999999</c:v>
                </c:pt>
                <c:pt idx="874">
                  <c:v>3.0003324</c:v>
                </c:pt>
                <c:pt idx="875">
                  <c:v>3.0003370999999999</c:v>
                </c:pt>
                <c:pt idx="876">
                  <c:v>2.9992684999999999</c:v>
                </c:pt>
                <c:pt idx="877">
                  <c:v>3.0002081</c:v>
                </c:pt>
                <c:pt idx="878">
                  <c:v>2.9992309000000001</c:v>
                </c:pt>
                <c:pt idx="879">
                  <c:v>3.0011028999999998</c:v>
                </c:pt>
                <c:pt idx="880">
                  <c:v>3.0000209999999998</c:v>
                </c:pt>
                <c:pt idx="881">
                  <c:v>2.9988396000000002</c:v>
                </c:pt>
                <c:pt idx="882">
                  <c:v>2.9981639000000002</c:v>
                </c:pt>
                <c:pt idx="883">
                  <c:v>2.9990652</c:v>
                </c:pt>
                <c:pt idx="884">
                  <c:v>3.0008878999999999</c:v>
                </c:pt>
                <c:pt idx="885">
                  <c:v>2.9992800000000002</c:v>
                </c:pt>
                <c:pt idx="886">
                  <c:v>2.9999522999999999</c:v>
                </c:pt>
                <c:pt idx="887">
                  <c:v>3.0000931999999998</c:v>
                </c:pt>
                <c:pt idx="888">
                  <c:v>3.0016015</c:v>
                </c:pt>
                <c:pt idx="889">
                  <c:v>3.0016067</c:v>
                </c:pt>
                <c:pt idx="890">
                  <c:v>3.0000781999999999</c:v>
                </c:pt>
                <c:pt idx="891">
                  <c:v>2.9989501999999999</c:v>
                </c:pt>
                <c:pt idx="892">
                  <c:v>2.9970522000000002</c:v>
                </c:pt>
                <c:pt idx="893">
                  <c:v>2.9970696000000001</c:v>
                </c:pt>
                <c:pt idx="894">
                  <c:v>3.0001766999999999</c:v>
                </c:pt>
                <c:pt idx="895">
                  <c:v>2.9996128</c:v>
                </c:pt>
                <c:pt idx="896">
                  <c:v>3.0011423000000002</c:v>
                </c:pt>
                <c:pt idx="897">
                  <c:v>3.0012121</c:v>
                </c:pt>
                <c:pt idx="898">
                  <c:v>3.0002027</c:v>
                </c:pt>
                <c:pt idx="899">
                  <c:v>2.9993927</c:v>
                </c:pt>
                <c:pt idx="900">
                  <c:v>2.9998890999999999</c:v>
                </c:pt>
                <c:pt idx="901">
                  <c:v>2.9989309</c:v>
                </c:pt>
                <c:pt idx="902">
                  <c:v>3.0011698999999998</c:v>
                </c:pt>
                <c:pt idx="903">
                  <c:v>2.9997044000000002</c:v>
                </c:pt>
                <c:pt idx="904">
                  <c:v>3.0005497999999999</c:v>
                </c:pt>
                <c:pt idx="905">
                  <c:v>3.0003088</c:v>
                </c:pt>
                <c:pt idx="906">
                  <c:v>3.0013844999999999</c:v>
                </c:pt>
                <c:pt idx="907">
                  <c:v>3.0000334</c:v>
                </c:pt>
                <c:pt idx="908">
                  <c:v>3.0024605000000002</c:v>
                </c:pt>
                <c:pt idx="909">
                  <c:v>3.0010197000000001</c:v>
                </c:pt>
                <c:pt idx="910">
                  <c:v>3.0024256999999999</c:v>
                </c:pt>
                <c:pt idx="911">
                  <c:v>3.0022707</c:v>
                </c:pt>
                <c:pt idx="912">
                  <c:v>2.9994543</c:v>
                </c:pt>
                <c:pt idx="913">
                  <c:v>3.0006373000000002</c:v>
                </c:pt>
                <c:pt idx="914">
                  <c:v>3.0000331</c:v>
                </c:pt>
                <c:pt idx="915">
                  <c:v>2.9988514999999998</c:v>
                </c:pt>
                <c:pt idx="916">
                  <c:v>2.9992131999999998</c:v>
                </c:pt>
                <c:pt idx="917">
                  <c:v>3.0012745999999999</c:v>
                </c:pt>
                <c:pt idx="918">
                  <c:v>2.9997531999999998</c:v>
                </c:pt>
                <c:pt idx="919">
                  <c:v>2.9989238</c:v>
                </c:pt>
                <c:pt idx="920">
                  <c:v>2.9992315999999999</c:v>
                </c:pt>
                <c:pt idx="921">
                  <c:v>2.9989810000000001</c:v>
                </c:pt>
                <c:pt idx="922">
                  <c:v>2.9997566</c:v>
                </c:pt>
                <c:pt idx="923">
                  <c:v>3.0000855999999998</c:v>
                </c:pt>
                <c:pt idx="924">
                  <c:v>2.999517</c:v>
                </c:pt>
                <c:pt idx="925">
                  <c:v>2.9996345</c:v>
                </c:pt>
                <c:pt idx="926">
                  <c:v>2.9946405999999999</c:v>
                </c:pt>
                <c:pt idx="927">
                  <c:v>2.9987434999999998</c:v>
                </c:pt>
                <c:pt idx="928">
                  <c:v>3.0021640999999999</c:v>
                </c:pt>
                <c:pt idx="929">
                  <c:v>3.0046824999999999</c:v>
                </c:pt>
                <c:pt idx="930">
                  <c:v>3.00177</c:v>
                </c:pt>
                <c:pt idx="931">
                  <c:v>2.994545</c:v>
                </c:pt>
                <c:pt idx="932">
                  <c:v>2.9969562999999999</c:v>
                </c:pt>
                <c:pt idx="933">
                  <c:v>2.9999752000000002</c:v>
                </c:pt>
                <c:pt idx="934">
                  <c:v>3.0000676999999998</c:v>
                </c:pt>
                <c:pt idx="935">
                  <c:v>3.0015556999999999</c:v>
                </c:pt>
                <c:pt idx="936">
                  <c:v>3.0002081</c:v>
                </c:pt>
                <c:pt idx="937">
                  <c:v>3.0011312999999999</c:v>
                </c:pt>
                <c:pt idx="938">
                  <c:v>3.0008457000000002</c:v>
                </c:pt>
                <c:pt idx="939">
                  <c:v>3.0012248000000001</c:v>
                </c:pt>
                <c:pt idx="940">
                  <c:v>2.9993606000000002</c:v>
                </c:pt>
                <c:pt idx="941">
                  <c:v>3.0000539000000002</c:v>
                </c:pt>
                <c:pt idx="942">
                  <c:v>3.0000749</c:v>
                </c:pt>
                <c:pt idx="943">
                  <c:v>3.0008571000000002</c:v>
                </c:pt>
                <c:pt idx="944">
                  <c:v>2.9980012999999999</c:v>
                </c:pt>
                <c:pt idx="945">
                  <c:v>2.9988701</c:v>
                </c:pt>
                <c:pt idx="946">
                  <c:v>2.9980359000000001</c:v>
                </c:pt>
                <c:pt idx="947">
                  <c:v>3.0000836999999998</c:v>
                </c:pt>
                <c:pt idx="948">
                  <c:v>2.9987406999999999</c:v>
                </c:pt>
                <c:pt idx="949">
                  <c:v>2.9979136</c:v>
                </c:pt>
                <c:pt idx="950">
                  <c:v>2.9997389000000001</c:v>
                </c:pt>
                <c:pt idx="951">
                  <c:v>3.0011206000000001</c:v>
                </c:pt>
                <c:pt idx="952">
                  <c:v>3.0019102000000002</c:v>
                </c:pt>
                <c:pt idx="953">
                  <c:v>3.0027857</c:v>
                </c:pt>
                <c:pt idx="954">
                  <c:v>3.0014915000000002</c:v>
                </c:pt>
                <c:pt idx="955">
                  <c:v>3.0006390000000001</c:v>
                </c:pt>
                <c:pt idx="956">
                  <c:v>2.9991507999999998</c:v>
                </c:pt>
                <c:pt idx="957">
                  <c:v>2.9994597000000001</c:v>
                </c:pt>
                <c:pt idx="958">
                  <c:v>2.9991124</c:v>
                </c:pt>
                <c:pt idx="959">
                  <c:v>2.9999577999999998</c:v>
                </c:pt>
                <c:pt idx="960">
                  <c:v>3.0003139999999999</c:v>
                </c:pt>
                <c:pt idx="961">
                  <c:v>2.9998421999999998</c:v>
                </c:pt>
                <c:pt idx="962">
                  <c:v>3.0012145000000001</c:v>
                </c:pt>
                <c:pt idx="963">
                  <c:v>2.9991162</c:v>
                </c:pt>
                <c:pt idx="964">
                  <c:v>2.9990785</c:v>
                </c:pt>
                <c:pt idx="965">
                  <c:v>2.9998046999999999</c:v>
                </c:pt>
                <c:pt idx="966">
                  <c:v>3.0021517000000002</c:v>
                </c:pt>
                <c:pt idx="967">
                  <c:v>3.0002146000000001</c:v>
                </c:pt>
                <c:pt idx="968">
                  <c:v>3.0001049000000002</c:v>
                </c:pt>
                <c:pt idx="969">
                  <c:v>3.0031146999999998</c:v>
                </c:pt>
                <c:pt idx="970">
                  <c:v>3.0005221</c:v>
                </c:pt>
                <c:pt idx="971">
                  <c:v>2.9986619999999999</c:v>
                </c:pt>
                <c:pt idx="972">
                  <c:v>2.9983694999999999</c:v>
                </c:pt>
                <c:pt idx="973">
                  <c:v>3.0015852000000001</c:v>
                </c:pt>
                <c:pt idx="974">
                  <c:v>2.9999061</c:v>
                </c:pt>
                <c:pt idx="975">
                  <c:v>3.0004431999999999</c:v>
                </c:pt>
                <c:pt idx="976">
                  <c:v>3.0001585</c:v>
                </c:pt>
                <c:pt idx="977">
                  <c:v>2.9993751</c:v>
                </c:pt>
                <c:pt idx="978">
                  <c:v>2.9998445999999999</c:v>
                </c:pt>
                <c:pt idx="979">
                  <c:v>2.9995078999999998</c:v>
                </c:pt>
                <c:pt idx="980">
                  <c:v>2.9986524999999999</c:v>
                </c:pt>
                <c:pt idx="981">
                  <c:v>3.0001525999999998</c:v>
                </c:pt>
                <c:pt idx="982">
                  <c:v>2.9996827000000001</c:v>
                </c:pt>
                <c:pt idx="983">
                  <c:v>2.9995691999999998</c:v>
                </c:pt>
                <c:pt idx="984">
                  <c:v>3.0028321999999998</c:v>
                </c:pt>
                <c:pt idx="985">
                  <c:v>2.9938674000000001</c:v>
                </c:pt>
                <c:pt idx="986">
                  <c:v>3.0007457999999998</c:v>
                </c:pt>
                <c:pt idx="987">
                  <c:v>3.0056631999999999</c:v>
                </c:pt>
                <c:pt idx="988">
                  <c:v>3.0040950999999998</c:v>
                </c:pt>
                <c:pt idx="989">
                  <c:v>3.0010892999999998</c:v>
                </c:pt>
                <c:pt idx="990">
                  <c:v>2.9960246000000001</c:v>
                </c:pt>
                <c:pt idx="991">
                  <c:v>2.9992564000000002</c:v>
                </c:pt>
                <c:pt idx="992">
                  <c:v>3.0015673999999999</c:v>
                </c:pt>
                <c:pt idx="993">
                  <c:v>3.0026896000000001</c:v>
                </c:pt>
                <c:pt idx="994">
                  <c:v>3.0022411</c:v>
                </c:pt>
                <c:pt idx="995">
                  <c:v>2.9988334000000001</c:v>
                </c:pt>
                <c:pt idx="996">
                  <c:v>2.9987778999999999</c:v>
                </c:pt>
                <c:pt idx="997">
                  <c:v>2.9990863999999999</c:v>
                </c:pt>
                <c:pt idx="998">
                  <c:v>2.9992990000000002</c:v>
                </c:pt>
                <c:pt idx="999">
                  <c:v>2.9988196</c:v>
                </c:pt>
                <c:pt idx="1000">
                  <c:v>3.0022817000000002</c:v>
                </c:pt>
                <c:pt idx="1001">
                  <c:v>3.0011958999999999</c:v>
                </c:pt>
                <c:pt idx="1002">
                  <c:v>2.9974224999999999</c:v>
                </c:pt>
                <c:pt idx="1003">
                  <c:v>2.9994602000000001</c:v>
                </c:pt>
                <c:pt idx="1004">
                  <c:v>2.9997558999999998</c:v>
                </c:pt>
                <c:pt idx="1005">
                  <c:v>2.9954185</c:v>
                </c:pt>
                <c:pt idx="1006">
                  <c:v>3.0040474000000001</c:v>
                </c:pt>
                <c:pt idx="1007">
                  <c:v>3.0006046</c:v>
                </c:pt>
                <c:pt idx="1008">
                  <c:v>3.0013304000000001</c:v>
                </c:pt>
                <c:pt idx="1009">
                  <c:v>2.9986625</c:v>
                </c:pt>
                <c:pt idx="1010">
                  <c:v>2.9992939999999999</c:v>
                </c:pt>
                <c:pt idx="1011">
                  <c:v>2.9992331999999999</c:v>
                </c:pt>
                <c:pt idx="1012">
                  <c:v>3.0007358000000002</c:v>
                </c:pt>
                <c:pt idx="1013">
                  <c:v>2.9998965000000002</c:v>
                </c:pt>
                <c:pt idx="1014">
                  <c:v>2.9979496000000001</c:v>
                </c:pt>
                <c:pt idx="1015">
                  <c:v>2.997185</c:v>
                </c:pt>
                <c:pt idx="1016">
                  <c:v>3.0008678</c:v>
                </c:pt>
                <c:pt idx="1017">
                  <c:v>3.0007581999999999</c:v>
                </c:pt>
                <c:pt idx="1018">
                  <c:v>3.0034996999999999</c:v>
                </c:pt>
                <c:pt idx="1019">
                  <c:v>3.0012449999999999</c:v>
                </c:pt>
                <c:pt idx="1020">
                  <c:v>2.9975888999999998</c:v>
                </c:pt>
                <c:pt idx="1021">
                  <c:v>3.0014584000000002</c:v>
                </c:pt>
                <c:pt idx="1022">
                  <c:v>3.0028839000000001</c:v>
                </c:pt>
                <c:pt idx="1023">
                  <c:v>2.9990165000000002</c:v>
                </c:pt>
                <c:pt idx="1024">
                  <c:v>3.0002920999999998</c:v>
                </c:pt>
                <c:pt idx="1025">
                  <c:v>2.9991596</c:v>
                </c:pt>
                <c:pt idx="1026">
                  <c:v>3.0006509000000001</c:v>
                </c:pt>
                <c:pt idx="1027">
                  <c:v>2.9991602999999998</c:v>
                </c:pt>
                <c:pt idx="1028">
                  <c:v>2.9989935999999999</c:v>
                </c:pt>
                <c:pt idx="1029">
                  <c:v>2.9997611000000002</c:v>
                </c:pt>
                <c:pt idx="1030">
                  <c:v>2.9987781</c:v>
                </c:pt>
                <c:pt idx="1031">
                  <c:v>2.9989810000000001</c:v>
                </c:pt>
                <c:pt idx="1032">
                  <c:v>3.0010048999999999</c:v>
                </c:pt>
                <c:pt idx="1033">
                  <c:v>2.9976234000000002</c:v>
                </c:pt>
                <c:pt idx="1034">
                  <c:v>2.9980509</c:v>
                </c:pt>
                <c:pt idx="1035">
                  <c:v>3.0027621</c:v>
                </c:pt>
                <c:pt idx="1036">
                  <c:v>3.0001185000000001</c:v>
                </c:pt>
                <c:pt idx="1037">
                  <c:v>3.0010967000000002</c:v>
                </c:pt>
                <c:pt idx="1038">
                  <c:v>3.0059667000000001</c:v>
                </c:pt>
                <c:pt idx="1039">
                  <c:v>3.0074033999999998</c:v>
                </c:pt>
                <c:pt idx="1040">
                  <c:v>3.0032296000000001</c:v>
                </c:pt>
                <c:pt idx="1041">
                  <c:v>3.0003152000000002</c:v>
                </c:pt>
                <c:pt idx="1042">
                  <c:v>3.0034432</c:v>
                </c:pt>
                <c:pt idx="1043">
                  <c:v>2.9970300000000001</c:v>
                </c:pt>
                <c:pt idx="1044">
                  <c:v>3.0003110999999998</c:v>
                </c:pt>
                <c:pt idx="1045">
                  <c:v>2.9999422999999998</c:v>
                </c:pt>
                <c:pt idx="1046">
                  <c:v>3.0024473999999999</c:v>
                </c:pt>
                <c:pt idx="1047">
                  <c:v>3.0038179999999999</c:v>
                </c:pt>
                <c:pt idx="1048">
                  <c:v>2.9995525000000001</c:v>
                </c:pt>
                <c:pt idx="1049">
                  <c:v>2.9983010000000001</c:v>
                </c:pt>
                <c:pt idx="1050">
                  <c:v>2.9998200000000002</c:v>
                </c:pt>
                <c:pt idx="1051">
                  <c:v>2.9983840000000002</c:v>
                </c:pt>
                <c:pt idx="1052">
                  <c:v>2.9983840000000002</c:v>
                </c:pt>
                <c:pt idx="1053">
                  <c:v>2.9983840000000002</c:v>
                </c:pt>
                <c:pt idx="1057">
                  <c:v>2.9587219</c:v>
                </c:pt>
                <c:pt idx="1058">
                  <c:v>2.9498475000000002</c:v>
                </c:pt>
                <c:pt idx="1059">
                  <c:v>2.9557145</c:v>
                </c:pt>
                <c:pt idx="1060">
                  <c:v>2.9561632000000002</c:v>
                </c:pt>
                <c:pt idx="1061">
                  <c:v>2.9820522999999999</c:v>
                </c:pt>
                <c:pt idx="1062">
                  <c:v>3.0528594999999998</c:v>
                </c:pt>
                <c:pt idx="1063">
                  <c:v>2.9469599999999998</c:v>
                </c:pt>
                <c:pt idx="1064">
                  <c:v>2.9355606999999999</c:v>
                </c:pt>
                <c:pt idx="1065">
                  <c:v>2.9570438999999999</c:v>
                </c:pt>
                <c:pt idx="1066">
                  <c:v>2.9824885999999999</c:v>
                </c:pt>
                <c:pt idx="1067">
                  <c:v>3.0180087000000002</c:v>
                </c:pt>
                <c:pt idx="1068">
                  <c:v>3.0801563000000001</c:v>
                </c:pt>
                <c:pt idx="1069">
                  <c:v>3.0965265999999998</c:v>
                </c:pt>
                <c:pt idx="1070">
                  <c:v>3.1467133</c:v>
                </c:pt>
                <c:pt idx="1071">
                  <c:v>3.2873366000000002</c:v>
                </c:pt>
                <c:pt idx="1072">
                  <c:v>3.3664717999999998</c:v>
                </c:pt>
                <c:pt idx="1073">
                  <c:v>3.4933516999999998</c:v>
                </c:pt>
                <c:pt idx="1074">
                  <c:v>3.5523524000000002</c:v>
                </c:pt>
                <c:pt idx="1075">
                  <c:v>3.6863166999999999</c:v>
                </c:pt>
                <c:pt idx="1076">
                  <c:v>3.7794025000000002</c:v>
                </c:pt>
                <c:pt idx="1077">
                  <c:v>3.9055423999999999</c:v>
                </c:pt>
                <c:pt idx="1078">
                  <c:v>3.9965856</c:v>
                </c:pt>
                <c:pt idx="1079">
                  <c:v>4.1156610999999996</c:v>
                </c:pt>
                <c:pt idx="1080">
                  <c:v>4.2112888999999996</c:v>
                </c:pt>
                <c:pt idx="1081">
                  <c:v>4.3320283999999996</c:v>
                </c:pt>
                <c:pt idx="1082">
                  <c:v>4.4181862000000001</c:v>
                </c:pt>
                <c:pt idx="1083">
                  <c:v>4.5451797999999997</c:v>
                </c:pt>
                <c:pt idx="1084">
                  <c:v>4.6478763000000001</c:v>
                </c:pt>
                <c:pt idx="1085">
                  <c:v>4.7708339999999998</c:v>
                </c:pt>
                <c:pt idx="1086">
                  <c:v>4.8558735999999998</c:v>
                </c:pt>
                <c:pt idx="1087">
                  <c:v>5.0020461000000003</c:v>
                </c:pt>
                <c:pt idx="1088">
                  <c:v>5.0842651999999999</c:v>
                </c:pt>
                <c:pt idx="1089">
                  <c:v>5.2055372999999996</c:v>
                </c:pt>
                <c:pt idx="1090">
                  <c:v>5.3115015000000003</c:v>
                </c:pt>
                <c:pt idx="1091">
                  <c:v>5.4338436000000003</c:v>
                </c:pt>
                <c:pt idx="1092">
                  <c:v>5.5213156000000003</c:v>
                </c:pt>
                <c:pt idx="1093">
                  <c:v>5.6441831999999996</c:v>
                </c:pt>
                <c:pt idx="1094">
                  <c:v>5.7578358999999999</c:v>
                </c:pt>
                <c:pt idx="1095">
                  <c:v>5.8745665999999996</c:v>
                </c:pt>
                <c:pt idx="1096">
                  <c:v>5.9667114999999997</c:v>
                </c:pt>
                <c:pt idx="1097">
                  <c:v>6.0797414999999999</c:v>
                </c:pt>
                <c:pt idx="1098">
                  <c:v>6.1787070999999996</c:v>
                </c:pt>
                <c:pt idx="1099">
                  <c:v>6.3033647999999998</c:v>
                </c:pt>
                <c:pt idx="1100">
                  <c:v>6.4002881</c:v>
                </c:pt>
                <c:pt idx="1101">
                  <c:v>6.5241137</c:v>
                </c:pt>
                <c:pt idx="1102">
                  <c:v>6.6070814000000002</c:v>
                </c:pt>
                <c:pt idx="1103">
                  <c:v>6.7482652999999999</c:v>
                </c:pt>
                <c:pt idx="1104">
                  <c:v>6.8525175999999997</c:v>
                </c:pt>
                <c:pt idx="1105">
                  <c:v>6.9850373000000001</c:v>
                </c:pt>
                <c:pt idx="1106">
                  <c:v>7.075253</c:v>
                </c:pt>
                <c:pt idx="1107">
                  <c:v>7.1998153</c:v>
                </c:pt>
                <c:pt idx="1108">
                  <c:v>7.2083940999999996</c:v>
                </c:pt>
                <c:pt idx="1109">
                  <c:v>7.2214879999999999</c:v>
                </c:pt>
                <c:pt idx="1110">
                  <c:v>7.2287283000000002</c:v>
                </c:pt>
                <c:pt idx="1111">
                  <c:v>7.2366752999999999</c:v>
                </c:pt>
                <c:pt idx="1112">
                  <c:v>7.2439146000000001</c:v>
                </c:pt>
                <c:pt idx="1113">
                  <c:v>7.2441993</c:v>
                </c:pt>
                <c:pt idx="1114">
                  <c:v>7.2460250999999998</c:v>
                </c:pt>
                <c:pt idx="1115">
                  <c:v>7.2593641</c:v>
                </c:pt>
                <c:pt idx="1116">
                  <c:v>7.2556108999999998</c:v>
                </c:pt>
                <c:pt idx="1117">
                  <c:v>7.2503323999999996</c:v>
                </c:pt>
                <c:pt idx="1118">
                  <c:v>7.2668470999999997</c:v>
                </c:pt>
                <c:pt idx="1119">
                  <c:v>7.2686000000000002</c:v>
                </c:pt>
                <c:pt idx="1120">
                  <c:v>7.2718553999999997</c:v>
                </c:pt>
                <c:pt idx="1121">
                  <c:v>7.2684755000000001</c:v>
                </c:pt>
                <c:pt idx="1122">
                  <c:v>7.2683825000000004</c:v>
                </c:pt>
                <c:pt idx="1123">
                  <c:v>7.2612214000000002</c:v>
                </c:pt>
                <c:pt idx="1124">
                  <c:v>7.2585563999999998</c:v>
                </c:pt>
                <c:pt idx="1125">
                  <c:v>7.2568106999999999</c:v>
                </c:pt>
                <c:pt idx="1126">
                  <c:v>7.2702755999999997</c:v>
                </c:pt>
                <c:pt idx="1127">
                  <c:v>7.2735681999999997</c:v>
                </c:pt>
                <c:pt idx="1128">
                  <c:v>7.2688160000000002</c:v>
                </c:pt>
                <c:pt idx="1129">
                  <c:v>7.2659693000000001</c:v>
                </c:pt>
                <c:pt idx="1130">
                  <c:v>7.2802385999999997</c:v>
                </c:pt>
                <c:pt idx="1131">
                  <c:v>7.2756629000000004</c:v>
                </c:pt>
                <c:pt idx="1132">
                  <c:v>7.2669458000000002</c:v>
                </c:pt>
                <c:pt idx="1133">
                  <c:v>7.2663345000000001</c:v>
                </c:pt>
                <c:pt idx="1134">
                  <c:v>7.2644053</c:v>
                </c:pt>
                <c:pt idx="1135">
                  <c:v>7.2676663000000001</c:v>
                </c:pt>
                <c:pt idx="1136">
                  <c:v>7.2718762999999997</c:v>
                </c:pt>
                <c:pt idx="1137">
                  <c:v>7.2723174000000004</c:v>
                </c:pt>
                <c:pt idx="1138">
                  <c:v>7.2690520000000003</c:v>
                </c:pt>
                <c:pt idx="1139">
                  <c:v>7.2731380000000003</c:v>
                </c:pt>
                <c:pt idx="1140">
                  <c:v>7.2709684000000001</c:v>
                </c:pt>
                <c:pt idx="1141">
                  <c:v>7.2793678999999996</c:v>
                </c:pt>
                <c:pt idx="1142">
                  <c:v>7.2858834000000003</c:v>
                </c:pt>
                <c:pt idx="1143">
                  <c:v>7.2948895</c:v>
                </c:pt>
                <c:pt idx="1144">
                  <c:v>7.2968307000000001</c:v>
                </c:pt>
                <c:pt idx="1145">
                  <c:v>7.2776908999999996</c:v>
                </c:pt>
                <c:pt idx="1146">
                  <c:v>7.2947806999999996</c:v>
                </c:pt>
                <c:pt idx="1147">
                  <c:v>7.2874808</c:v>
                </c:pt>
                <c:pt idx="1148">
                  <c:v>7.2931838000000004</c:v>
                </c:pt>
                <c:pt idx="1149">
                  <c:v>7.2828774000000003</c:v>
                </c:pt>
                <c:pt idx="1150">
                  <c:v>7.2875481000000004</c:v>
                </c:pt>
                <c:pt idx="1151">
                  <c:v>7.2793964999999998</c:v>
                </c:pt>
                <c:pt idx="1152">
                  <c:v>7.2843676000000004</c:v>
                </c:pt>
                <c:pt idx="1153">
                  <c:v>7.2905759999999997</c:v>
                </c:pt>
                <c:pt idx="1154">
                  <c:v>7.2917737999999996</c:v>
                </c:pt>
                <c:pt idx="1155">
                  <c:v>7.2831826</c:v>
                </c:pt>
                <c:pt idx="1156">
                  <c:v>7.2961387999999996</c:v>
                </c:pt>
                <c:pt idx="1157">
                  <c:v>7.2789807</c:v>
                </c:pt>
                <c:pt idx="1158">
                  <c:v>7.2771144000000003</c:v>
                </c:pt>
                <c:pt idx="1159">
                  <c:v>7.2923325999999999</c:v>
                </c:pt>
                <c:pt idx="1160">
                  <c:v>7.2964548999999996</c:v>
                </c:pt>
                <c:pt idx="1161">
                  <c:v>7.2935448000000003</c:v>
                </c:pt>
                <c:pt idx="1162">
                  <c:v>7.2872944000000004</c:v>
                </c:pt>
                <c:pt idx="1163">
                  <c:v>7.2906817999999998</c:v>
                </c:pt>
                <c:pt idx="1164">
                  <c:v>7.2962537000000003</c:v>
                </c:pt>
                <c:pt idx="1165">
                  <c:v>7.3238577999999999</c:v>
                </c:pt>
                <c:pt idx="1166">
                  <c:v>7.3578191000000004</c:v>
                </c:pt>
                <c:pt idx="1167">
                  <c:v>7.3638301000000004</c:v>
                </c:pt>
                <c:pt idx="1168">
                  <c:v>7.3785138000000003</c:v>
                </c:pt>
                <c:pt idx="1169">
                  <c:v>7.3797978999999998</c:v>
                </c:pt>
                <c:pt idx="1170">
                  <c:v>7.3662057000000001</c:v>
                </c:pt>
                <c:pt idx="1171">
                  <c:v>7.3723296999999999</c:v>
                </c:pt>
                <c:pt idx="1172">
                  <c:v>7.3608003000000002</c:v>
                </c:pt>
                <c:pt idx="1173">
                  <c:v>7.3524875999999999</c:v>
                </c:pt>
                <c:pt idx="1174">
                  <c:v>7.3381943999999999</c:v>
                </c:pt>
                <c:pt idx="1175">
                  <c:v>7.3394389000000002</c:v>
                </c:pt>
                <c:pt idx="1176">
                  <c:v>7.3089747000000003</c:v>
                </c:pt>
                <c:pt idx="1177">
                  <c:v>7.3074450000000004</c:v>
                </c:pt>
                <c:pt idx="1178">
                  <c:v>7.2524366000000002</c:v>
                </c:pt>
                <c:pt idx="1179">
                  <c:v>7.2679280999999998</c:v>
                </c:pt>
                <c:pt idx="1180">
                  <c:v>7.2197151000000002</c:v>
                </c:pt>
                <c:pt idx="1181">
                  <c:v>7.2302542000000001</c:v>
                </c:pt>
                <c:pt idx="1182">
                  <c:v>7.1966413999999999</c:v>
                </c:pt>
                <c:pt idx="1183">
                  <c:v>7.1765723000000001</c:v>
                </c:pt>
                <c:pt idx="1184">
                  <c:v>7.1635871</c:v>
                </c:pt>
                <c:pt idx="1185">
                  <c:v>7.1443275999999996</c:v>
                </c:pt>
                <c:pt idx="1186">
                  <c:v>7.0994077000000004</c:v>
                </c:pt>
                <c:pt idx="1187">
                  <c:v>7.1030044999999999</c:v>
                </c:pt>
                <c:pt idx="1188">
                  <c:v>7.0670866999999999</c:v>
                </c:pt>
                <c:pt idx="1189">
                  <c:v>7.0496230000000004</c:v>
                </c:pt>
                <c:pt idx="1190">
                  <c:v>7.0284060999999998</c:v>
                </c:pt>
                <c:pt idx="1191">
                  <c:v>7.0065713000000001</c:v>
                </c:pt>
                <c:pt idx="1192">
                  <c:v>6.9783172999999996</c:v>
                </c:pt>
                <c:pt idx="1193">
                  <c:v>6.9543556999999998</c:v>
                </c:pt>
                <c:pt idx="1194">
                  <c:v>6.9155207000000001</c:v>
                </c:pt>
                <c:pt idx="1195">
                  <c:v>6.9046392000000001</c:v>
                </c:pt>
                <c:pt idx="1196">
                  <c:v>6.8619032000000004</c:v>
                </c:pt>
                <c:pt idx="1197">
                  <c:v>6.8475466000000003</c:v>
                </c:pt>
                <c:pt idx="1198">
                  <c:v>6.7963614000000003</c:v>
                </c:pt>
                <c:pt idx="1199">
                  <c:v>6.7960696</c:v>
                </c:pt>
                <c:pt idx="1200">
                  <c:v>6.7681446000000003</c:v>
                </c:pt>
                <c:pt idx="1201">
                  <c:v>6.7342028999999997</c:v>
                </c:pt>
                <c:pt idx="1202">
                  <c:v>6.6948952999999998</c:v>
                </c:pt>
                <c:pt idx="1203">
                  <c:v>6.6805991999999996</c:v>
                </c:pt>
                <c:pt idx="1204">
                  <c:v>6.6524695999999999</c:v>
                </c:pt>
                <c:pt idx="1205">
                  <c:v>6.6168804000000003</c:v>
                </c:pt>
                <c:pt idx="1206">
                  <c:v>6.5965948000000001</c:v>
                </c:pt>
                <c:pt idx="1207">
                  <c:v>6.5665398000000001</c:v>
                </c:pt>
                <c:pt idx="1208">
                  <c:v>6.5295776999999999</c:v>
                </c:pt>
                <c:pt idx="1209">
                  <c:v>6.4915738000000003</c:v>
                </c:pt>
                <c:pt idx="1210">
                  <c:v>6.4598259999999996</c:v>
                </c:pt>
                <c:pt idx="1211">
                  <c:v>6.4343595999999996</c:v>
                </c:pt>
                <c:pt idx="1212">
                  <c:v>6.3816275999999998</c:v>
                </c:pt>
                <c:pt idx="1213">
                  <c:v>6.3582587000000004</c:v>
                </c:pt>
                <c:pt idx="1214">
                  <c:v>6.3264741999999998</c:v>
                </c:pt>
                <c:pt idx="1215">
                  <c:v>6.3051057000000004</c:v>
                </c:pt>
                <c:pt idx="1216">
                  <c:v>6.2524151999999997</c:v>
                </c:pt>
                <c:pt idx="1217">
                  <c:v>6.2367286999999996</c:v>
                </c:pt>
                <c:pt idx="1218">
                  <c:v>6.1615329000000001</c:v>
                </c:pt>
                <c:pt idx="1219">
                  <c:v>6.1524314999999996</c:v>
                </c:pt>
                <c:pt idx="1220">
                  <c:v>6.1091642000000004</c:v>
                </c:pt>
                <c:pt idx="1221">
                  <c:v>6.0749639999999996</c:v>
                </c:pt>
                <c:pt idx="1222">
                  <c:v>6.0310573999999999</c:v>
                </c:pt>
                <c:pt idx="1223">
                  <c:v>5.9922819</c:v>
                </c:pt>
                <c:pt idx="1224">
                  <c:v>5.9557605000000002</c:v>
                </c:pt>
                <c:pt idx="1225">
                  <c:v>5.9257873999999999</c:v>
                </c:pt>
                <c:pt idx="1226">
                  <c:v>5.8759741999999999</c:v>
                </c:pt>
                <c:pt idx="1227">
                  <c:v>5.8484454000000001</c:v>
                </c:pt>
                <c:pt idx="1228">
                  <c:v>5.7932047999999998</c:v>
                </c:pt>
                <c:pt idx="1229">
                  <c:v>5.7624240000000002</c:v>
                </c:pt>
                <c:pt idx="1230">
                  <c:v>5.6954079000000002</c:v>
                </c:pt>
                <c:pt idx="1231">
                  <c:v>5.6744431999999998</c:v>
                </c:pt>
                <c:pt idx="1232">
                  <c:v>5.6160369000000001</c:v>
                </c:pt>
                <c:pt idx="1233">
                  <c:v>5.5911201999999998</c:v>
                </c:pt>
                <c:pt idx="1234">
                  <c:v>5.5272082999999999</c:v>
                </c:pt>
                <c:pt idx="1235">
                  <c:v>5.500267</c:v>
                </c:pt>
                <c:pt idx="1236">
                  <c:v>5.4347919999999998</c:v>
                </c:pt>
                <c:pt idx="1237">
                  <c:v>5.4014559000000002</c:v>
                </c:pt>
                <c:pt idx="1238">
                  <c:v>5.3488563999999998</c:v>
                </c:pt>
                <c:pt idx="1239">
                  <c:v>5.3153448000000001</c:v>
                </c:pt>
                <c:pt idx="1240">
                  <c:v>5.2553229000000004</c:v>
                </c:pt>
                <c:pt idx="1241">
                  <c:v>5.2062663999999996</c:v>
                </c:pt>
                <c:pt idx="1242">
                  <c:v>5.1255698000000001</c:v>
                </c:pt>
                <c:pt idx="1243">
                  <c:v>5.1092858000000003</c:v>
                </c:pt>
                <c:pt idx="1244">
                  <c:v>5.0483884999999997</c:v>
                </c:pt>
                <c:pt idx="1245">
                  <c:v>5.0381764999999996</c:v>
                </c:pt>
                <c:pt idx="1246">
                  <c:v>5.0225362999999996</c:v>
                </c:pt>
                <c:pt idx="1247">
                  <c:v>5.0160704000000003</c:v>
                </c:pt>
                <c:pt idx="1248">
                  <c:v>5.0114049999999999</c:v>
                </c:pt>
                <c:pt idx="1249">
                  <c:v>5.0124817000000004</c:v>
                </c:pt>
                <c:pt idx="1250">
                  <c:v>5.011622</c:v>
                </c:pt>
                <c:pt idx="1251">
                  <c:v>5.0076331999999999</c:v>
                </c:pt>
                <c:pt idx="1252">
                  <c:v>5.0039859</c:v>
                </c:pt>
                <c:pt idx="1253">
                  <c:v>5.0013151000000002</c:v>
                </c:pt>
                <c:pt idx="1254">
                  <c:v>4.9950871000000001</c:v>
                </c:pt>
                <c:pt idx="1255">
                  <c:v>4.9926709999999996</c:v>
                </c:pt>
                <c:pt idx="1256">
                  <c:v>4.9869633000000002</c:v>
                </c:pt>
                <c:pt idx="1257">
                  <c:v>4.9893413000000004</c:v>
                </c:pt>
                <c:pt idx="1258">
                  <c:v>4.9936103999999997</c:v>
                </c:pt>
                <c:pt idx="1259">
                  <c:v>4.9905491</c:v>
                </c:pt>
                <c:pt idx="1260">
                  <c:v>4.9880418999999998</c:v>
                </c:pt>
                <c:pt idx="1261">
                  <c:v>4.9870381000000004</c:v>
                </c:pt>
                <c:pt idx="1262">
                  <c:v>4.9913601999999999</c:v>
                </c:pt>
                <c:pt idx="1263">
                  <c:v>4.9915395</c:v>
                </c:pt>
                <c:pt idx="1264">
                  <c:v>4.9846931000000003</c:v>
                </c:pt>
                <c:pt idx="1265">
                  <c:v>4.982348</c:v>
                </c:pt>
                <c:pt idx="1266">
                  <c:v>4.9777383999999998</c:v>
                </c:pt>
                <c:pt idx="1267">
                  <c:v>4.9736013000000003</c:v>
                </c:pt>
                <c:pt idx="1268">
                  <c:v>4.9747605000000004</c:v>
                </c:pt>
                <c:pt idx="1269">
                  <c:v>4.9728288999999997</c:v>
                </c:pt>
                <c:pt idx="1270">
                  <c:v>4.9659523999999999</c:v>
                </c:pt>
                <c:pt idx="1271">
                  <c:v>4.9743766999999997</c:v>
                </c:pt>
                <c:pt idx="1272">
                  <c:v>4.9797362999999999</c:v>
                </c:pt>
                <c:pt idx="1273">
                  <c:v>4.9771732999999996</c:v>
                </c:pt>
                <c:pt idx="1274">
                  <c:v>4.9647160000000001</c:v>
                </c:pt>
                <c:pt idx="1275">
                  <c:v>4.9670448</c:v>
                </c:pt>
                <c:pt idx="1276">
                  <c:v>4.9710559999999999</c:v>
                </c:pt>
                <c:pt idx="1277">
                  <c:v>4.9620522999999999</c:v>
                </c:pt>
                <c:pt idx="1278">
                  <c:v>4.9634929000000003</c:v>
                </c:pt>
                <c:pt idx="1279">
                  <c:v>4.9681801999999999</c:v>
                </c:pt>
                <c:pt idx="1280">
                  <c:v>4.9611478</c:v>
                </c:pt>
                <c:pt idx="1281">
                  <c:v>4.9702601</c:v>
                </c:pt>
                <c:pt idx="1282">
                  <c:v>4.9594602999999999</c:v>
                </c:pt>
                <c:pt idx="1283">
                  <c:v>4.9602469999999999</c:v>
                </c:pt>
                <c:pt idx="1284">
                  <c:v>4.9484782000000003</c:v>
                </c:pt>
                <c:pt idx="1285">
                  <c:v>4.9475455000000004</c:v>
                </c:pt>
                <c:pt idx="1286">
                  <c:v>4.9507604000000001</c:v>
                </c:pt>
                <c:pt idx="1287">
                  <c:v>4.9598613</c:v>
                </c:pt>
                <c:pt idx="1288">
                  <c:v>4.9625487000000001</c:v>
                </c:pt>
                <c:pt idx="1289">
                  <c:v>4.9561004999999998</c:v>
                </c:pt>
                <c:pt idx="1290">
                  <c:v>4.9561738999999996</c:v>
                </c:pt>
                <c:pt idx="1291">
                  <c:v>4.9504013000000002</c:v>
                </c:pt>
                <c:pt idx="1292">
                  <c:v>4.9488854</c:v>
                </c:pt>
                <c:pt idx="1293">
                  <c:v>4.9491138000000001</c:v>
                </c:pt>
                <c:pt idx="1294">
                  <c:v>4.9558591999999999</c:v>
                </c:pt>
                <c:pt idx="1295">
                  <c:v>4.9528017000000002</c:v>
                </c:pt>
                <c:pt idx="1296">
                  <c:v>4.9524422000000001</c:v>
                </c:pt>
                <c:pt idx="1297">
                  <c:v>4.9479699000000004</c:v>
                </c:pt>
                <c:pt idx="1298">
                  <c:v>4.9573897999999996</c:v>
                </c:pt>
                <c:pt idx="1299">
                  <c:v>4.9523726000000003</c:v>
                </c:pt>
                <c:pt idx="1300">
                  <c:v>4.9544663</c:v>
                </c:pt>
                <c:pt idx="1301">
                  <c:v>4.9529275999999998</c:v>
                </c:pt>
                <c:pt idx="1302">
                  <c:v>4.9447751000000002</c:v>
                </c:pt>
                <c:pt idx="1303">
                  <c:v>4.9506407000000001</c:v>
                </c:pt>
                <c:pt idx="1304">
                  <c:v>4.9468107000000003</c:v>
                </c:pt>
                <c:pt idx="1305">
                  <c:v>4.9457293</c:v>
                </c:pt>
                <c:pt idx="1306">
                  <c:v>4.9454197999999998</c:v>
                </c:pt>
                <c:pt idx="1307">
                  <c:v>4.9566283000000002</c:v>
                </c:pt>
                <c:pt idx="1308">
                  <c:v>4.9491591000000001</c:v>
                </c:pt>
                <c:pt idx="1309">
                  <c:v>4.9488944999999998</c:v>
                </c:pt>
                <c:pt idx="1310">
                  <c:v>4.9444455999999999</c:v>
                </c:pt>
                <c:pt idx="1311">
                  <c:v>4.9391942000000002</c:v>
                </c:pt>
                <c:pt idx="1312">
                  <c:v>4.9363761000000004</c:v>
                </c:pt>
                <c:pt idx="1313">
                  <c:v>4.9442409999999999</c:v>
                </c:pt>
                <c:pt idx="1314">
                  <c:v>4.9441065999999996</c:v>
                </c:pt>
                <c:pt idx="1315">
                  <c:v>4.9524702999999999</c:v>
                </c:pt>
                <c:pt idx="1316">
                  <c:v>4.9390159000000002</c:v>
                </c:pt>
                <c:pt idx="1317">
                  <c:v>4.900372</c:v>
                </c:pt>
                <c:pt idx="1318">
                  <c:v>4.8776412000000002</c:v>
                </c:pt>
                <c:pt idx="1319">
                  <c:v>4.8695668999999997</c:v>
                </c:pt>
                <c:pt idx="1320">
                  <c:v>4.8708838999999999</c:v>
                </c:pt>
                <c:pt idx="1321">
                  <c:v>4.8793987999999997</c:v>
                </c:pt>
                <c:pt idx="1322">
                  <c:v>4.8849998000000001</c:v>
                </c:pt>
                <c:pt idx="1323">
                  <c:v>4.8884062999999998</c:v>
                </c:pt>
                <c:pt idx="1324">
                  <c:v>4.9064363999999996</c:v>
                </c:pt>
                <c:pt idx="1325">
                  <c:v>4.9233608000000002</c:v>
                </c:pt>
                <c:pt idx="1326">
                  <c:v>4.9385877000000002</c:v>
                </c:pt>
                <c:pt idx="1327">
                  <c:v>4.9524945999999996</c:v>
                </c:pt>
                <c:pt idx="1328">
                  <c:v>4.9806409</c:v>
                </c:pt>
                <c:pt idx="1329">
                  <c:v>4.9901103999999998</c:v>
                </c:pt>
                <c:pt idx="1330">
                  <c:v>5.0061568999999997</c:v>
                </c:pt>
                <c:pt idx="1331">
                  <c:v>5.0241790000000002</c:v>
                </c:pt>
                <c:pt idx="1332">
                  <c:v>5.0552577999999997</c:v>
                </c:pt>
                <c:pt idx="1333">
                  <c:v>5.0683527000000002</c:v>
                </c:pt>
                <c:pt idx="1334">
                  <c:v>5.1017447000000002</c:v>
                </c:pt>
                <c:pt idx="1335">
                  <c:v>5.1192656000000003</c:v>
                </c:pt>
                <c:pt idx="1336">
                  <c:v>5.1331648999999997</c:v>
                </c:pt>
                <c:pt idx="1337">
                  <c:v>5.1617756000000004</c:v>
                </c:pt>
                <c:pt idx="1338">
                  <c:v>5.2014899000000003</c:v>
                </c:pt>
                <c:pt idx="1339">
                  <c:v>5.2389673999999999</c:v>
                </c:pt>
                <c:pt idx="1340">
                  <c:v>5.2397951999999997</c:v>
                </c:pt>
                <c:pt idx="1341">
                  <c:v>5.2668666999999996</c:v>
                </c:pt>
                <c:pt idx="1342">
                  <c:v>5.2921243000000002</c:v>
                </c:pt>
                <c:pt idx="1343">
                  <c:v>5.3140162999999996</c:v>
                </c:pt>
                <c:pt idx="1344">
                  <c:v>5.3644409</c:v>
                </c:pt>
                <c:pt idx="1345">
                  <c:v>5.3727026000000002</c:v>
                </c:pt>
                <c:pt idx="1346">
                  <c:v>5.4091734999999996</c:v>
                </c:pt>
                <c:pt idx="1347">
                  <c:v>5.4378953000000001</c:v>
                </c:pt>
                <c:pt idx="1348">
                  <c:v>5.4544487000000004</c:v>
                </c:pt>
                <c:pt idx="1349">
                  <c:v>5.4712943999999997</c:v>
                </c:pt>
                <c:pt idx="1350">
                  <c:v>5.5118561000000001</c:v>
                </c:pt>
                <c:pt idx="1351">
                  <c:v>5.5295959000000003</c:v>
                </c:pt>
                <c:pt idx="1352">
                  <c:v>5.5952352999999997</c:v>
                </c:pt>
                <c:pt idx="1353">
                  <c:v>5.5843878</c:v>
                </c:pt>
                <c:pt idx="1354">
                  <c:v>5.6267437999999999</c:v>
                </c:pt>
                <c:pt idx="1355">
                  <c:v>5.6459745999999997</c:v>
                </c:pt>
                <c:pt idx="1356">
                  <c:v>5.6860889999999999</c:v>
                </c:pt>
                <c:pt idx="1357">
                  <c:v>5.7037586999999998</c:v>
                </c:pt>
                <c:pt idx="1358">
                  <c:v>5.7425569999999997</c:v>
                </c:pt>
                <c:pt idx="1359">
                  <c:v>5.7779493000000004</c:v>
                </c:pt>
                <c:pt idx="1360">
                  <c:v>5.8095818000000001</c:v>
                </c:pt>
                <c:pt idx="1361">
                  <c:v>5.8701968000000004</c:v>
                </c:pt>
                <c:pt idx="1362">
                  <c:v>5.8693527999999997</c:v>
                </c:pt>
                <c:pt idx="1363">
                  <c:v>5.8995929</c:v>
                </c:pt>
                <c:pt idx="1364">
                  <c:v>5.9399113999999997</c:v>
                </c:pt>
                <c:pt idx="1365">
                  <c:v>5.9668745999999997</c:v>
                </c:pt>
                <c:pt idx="1366">
                  <c:v>5.9936971999999997</c:v>
                </c:pt>
                <c:pt idx="1367">
                  <c:v>6.0352683000000003</c:v>
                </c:pt>
                <c:pt idx="1368">
                  <c:v>6.0872669000000004</c:v>
                </c:pt>
                <c:pt idx="1369">
                  <c:v>6.0926622999999998</c:v>
                </c:pt>
                <c:pt idx="1370">
                  <c:v>6.1293715999999998</c:v>
                </c:pt>
                <c:pt idx="1371">
                  <c:v>6.1624913000000001</c:v>
                </c:pt>
                <c:pt idx="1372">
                  <c:v>6.2013264000000001</c:v>
                </c:pt>
                <c:pt idx="1373">
                  <c:v>6.2210001999999998</c:v>
                </c:pt>
                <c:pt idx="1374">
                  <c:v>6.2877115999999997</c:v>
                </c:pt>
                <c:pt idx="1375">
                  <c:v>6.2928753000000004</c:v>
                </c:pt>
                <c:pt idx="1376">
                  <c:v>6.3407817</c:v>
                </c:pt>
                <c:pt idx="1377">
                  <c:v>6.3718146999999998</c:v>
                </c:pt>
                <c:pt idx="1378">
                  <c:v>6.4130969000000002</c:v>
                </c:pt>
                <c:pt idx="1379">
                  <c:v>6.4339209000000004</c:v>
                </c:pt>
                <c:pt idx="1380">
                  <c:v>6.4819484000000003</c:v>
                </c:pt>
                <c:pt idx="1381">
                  <c:v>6.5017671999999997</c:v>
                </c:pt>
                <c:pt idx="1382">
                  <c:v>6.5513554000000003</c:v>
                </c:pt>
                <c:pt idx="1383">
                  <c:v>6.5763816999999998</c:v>
                </c:pt>
                <c:pt idx="1384">
                  <c:v>6.6311268999999999</c:v>
                </c:pt>
                <c:pt idx="1385">
                  <c:v>6.6444429999999999</c:v>
                </c:pt>
                <c:pt idx="1386">
                  <c:v>6.6924080999999997</c:v>
                </c:pt>
                <c:pt idx="1387">
                  <c:v>6.7261037999999997</c:v>
                </c:pt>
                <c:pt idx="1388">
                  <c:v>6.8173336999999998</c:v>
                </c:pt>
                <c:pt idx="1389">
                  <c:v>6.8117948000000004</c:v>
                </c:pt>
                <c:pt idx="1390">
                  <c:v>6.8600903000000004</c:v>
                </c:pt>
                <c:pt idx="1391">
                  <c:v>6.9106698</c:v>
                </c:pt>
                <c:pt idx="1392">
                  <c:v>6.9394359999999997</c:v>
                </c:pt>
                <c:pt idx="1393">
                  <c:v>6.9662309000000002</c:v>
                </c:pt>
                <c:pt idx="1394">
                  <c:v>7.0247517000000004</c:v>
                </c:pt>
                <c:pt idx="1395">
                  <c:v>7.0434079000000001</c:v>
                </c:pt>
                <c:pt idx="1396">
                  <c:v>7.1061239</c:v>
                </c:pt>
                <c:pt idx="1397">
                  <c:v>7.1177893000000001</c:v>
                </c:pt>
                <c:pt idx="1398">
                  <c:v>7.1308683999999998</c:v>
                </c:pt>
                <c:pt idx="1399">
                  <c:v>7.1366776999999999</c:v>
                </c:pt>
                <c:pt idx="1400">
                  <c:v>7.1334952999999999</c:v>
                </c:pt>
                <c:pt idx="1401">
                  <c:v>7.1423283</c:v>
                </c:pt>
                <c:pt idx="1402">
                  <c:v>7.1348190000000002</c:v>
                </c:pt>
                <c:pt idx="1403">
                  <c:v>7.1493086999999997</c:v>
                </c:pt>
                <c:pt idx="1404">
                  <c:v>7.1485652999999996</c:v>
                </c:pt>
                <c:pt idx="1405">
                  <c:v>7.1495642999999998</c:v>
                </c:pt>
                <c:pt idx="1406">
                  <c:v>7.1626314999999998</c:v>
                </c:pt>
                <c:pt idx="1407">
                  <c:v>7.1633506000000002</c:v>
                </c:pt>
                <c:pt idx="1408">
                  <c:v>7.1669054000000001</c:v>
                </c:pt>
                <c:pt idx="1409">
                  <c:v>7.1783875999999998</c:v>
                </c:pt>
                <c:pt idx="1410">
                  <c:v>7.1701383999999999</c:v>
                </c:pt>
                <c:pt idx="1411">
                  <c:v>7.1710590999999999</c:v>
                </c:pt>
                <c:pt idx="1412">
                  <c:v>7.1736946000000001</c:v>
                </c:pt>
                <c:pt idx="1413">
                  <c:v>7.174334</c:v>
                </c:pt>
                <c:pt idx="1414">
                  <c:v>7.1828684999999997</c:v>
                </c:pt>
                <c:pt idx="1415">
                  <c:v>7.1720905000000004</c:v>
                </c:pt>
                <c:pt idx="1416">
                  <c:v>7.1775679999999999</c:v>
                </c:pt>
                <c:pt idx="1417">
                  <c:v>7.1730603999999998</c:v>
                </c:pt>
                <c:pt idx="1418">
                  <c:v>7.1800046000000002</c:v>
                </c:pt>
                <c:pt idx="1419">
                  <c:v>7.1774601999999996</c:v>
                </c:pt>
                <c:pt idx="1420">
                  <c:v>7.1831712999999997</c:v>
                </c:pt>
                <c:pt idx="1421">
                  <c:v>7.1835364999999998</c:v>
                </c:pt>
                <c:pt idx="1422">
                  <c:v>7.1940812999999997</c:v>
                </c:pt>
                <c:pt idx="1423">
                  <c:v>7.1980138</c:v>
                </c:pt>
                <c:pt idx="1424">
                  <c:v>7.1906004000000001</c:v>
                </c:pt>
                <c:pt idx="1425">
                  <c:v>7.1722975</c:v>
                </c:pt>
                <c:pt idx="1426">
                  <c:v>7.1896133000000004</c:v>
                </c:pt>
                <c:pt idx="1427">
                  <c:v>7.1850161999999997</c:v>
                </c:pt>
                <c:pt idx="1428">
                  <c:v>7.1868610000000004</c:v>
                </c:pt>
                <c:pt idx="1429">
                  <c:v>7.1834607000000004</c:v>
                </c:pt>
                <c:pt idx="1430">
                  <c:v>7.1795606999999997</c:v>
                </c:pt>
                <c:pt idx="1431">
                  <c:v>7.1850123000000004</c:v>
                </c:pt>
                <c:pt idx="1432">
                  <c:v>7.1883540000000004</c:v>
                </c:pt>
                <c:pt idx="1433">
                  <c:v>7.202693</c:v>
                </c:pt>
                <c:pt idx="1434">
                  <c:v>7.1978058999999996</c:v>
                </c:pt>
                <c:pt idx="1435">
                  <c:v>7.1933255000000003</c:v>
                </c:pt>
                <c:pt idx="1436">
                  <c:v>7.2060699000000001</c:v>
                </c:pt>
                <c:pt idx="1437">
                  <c:v>7.2017335999999998</c:v>
                </c:pt>
                <c:pt idx="1438">
                  <c:v>7.1950598000000001</c:v>
                </c:pt>
                <c:pt idx="1439">
                  <c:v>7.1951051000000001</c:v>
                </c:pt>
                <c:pt idx="1440">
                  <c:v>7.2002172</c:v>
                </c:pt>
                <c:pt idx="1441">
                  <c:v>7.1906046999999997</c:v>
                </c:pt>
                <c:pt idx="1442">
                  <c:v>7.1955771000000004</c:v>
                </c:pt>
                <c:pt idx="1443">
                  <c:v>7.1982527000000003</c:v>
                </c:pt>
                <c:pt idx="1444">
                  <c:v>7.2023963999999996</c:v>
                </c:pt>
                <c:pt idx="1445">
                  <c:v>7.2000856000000004</c:v>
                </c:pt>
                <c:pt idx="1446">
                  <c:v>7.2109059999999996</c:v>
                </c:pt>
                <c:pt idx="1447">
                  <c:v>7.2036084999999996</c:v>
                </c:pt>
                <c:pt idx="1448">
                  <c:v>7.2100324999999996</c:v>
                </c:pt>
                <c:pt idx="1449">
                  <c:v>7.2134910000000003</c:v>
                </c:pt>
                <c:pt idx="1450">
                  <c:v>7.2051897</c:v>
                </c:pt>
                <c:pt idx="1451">
                  <c:v>7.2071481000000004</c:v>
                </c:pt>
                <c:pt idx="1452">
                  <c:v>7.2039657000000004</c:v>
                </c:pt>
                <c:pt idx="1453">
                  <c:v>7.2060814000000004</c:v>
                </c:pt>
                <c:pt idx="1454">
                  <c:v>7.2053026999999998</c:v>
                </c:pt>
                <c:pt idx="1455">
                  <c:v>7.2077245999999997</c:v>
                </c:pt>
                <c:pt idx="1456">
                  <c:v>7.2055892999999998</c:v>
                </c:pt>
                <c:pt idx="1457">
                  <c:v>7.2125373000000002</c:v>
                </c:pt>
                <c:pt idx="1458">
                  <c:v>7.1999129999999996</c:v>
                </c:pt>
                <c:pt idx="1459">
                  <c:v>7.2059097000000003</c:v>
                </c:pt>
                <c:pt idx="1460">
                  <c:v>7.1955457000000003</c:v>
                </c:pt>
                <c:pt idx="1461">
                  <c:v>7.2132778000000002</c:v>
                </c:pt>
                <c:pt idx="1462">
                  <c:v>7.2075161999999997</c:v>
                </c:pt>
                <c:pt idx="1463">
                  <c:v>7.2097224999999998</c:v>
                </c:pt>
                <c:pt idx="1464">
                  <c:v>7.2124595999999999</c:v>
                </c:pt>
                <c:pt idx="1465">
                  <c:v>7.2055235</c:v>
                </c:pt>
                <c:pt idx="1466">
                  <c:v>7.2033854000000002</c:v>
                </c:pt>
                <c:pt idx="1467">
                  <c:v>7.2054733999999998</c:v>
                </c:pt>
                <c:pt idx="1468">
                  <c:v>7.2097540000000002</c:v>
                </c:pt>
                <c:pt idx="1469">
                  <c:v>7.2392192</c:v>
                </c:pt>
                <c:pt idx="1470">
                  <c:v>7.2742076000000004</c:v>
                </c:pt>
                <c:pt idx="1471">
                  <c:v>7.3010596999999997</c:v>
                </c:pt>
                <c:pt idx="1472">
                  <c:v>7.2955402999999999</c:v>
                </c:pt>
                <c:pt idx="1473">
                  <c:v>7.3090295999999997</c:v>
                </c:pt>
                <c:pt idx="1474">
                  <c:v>7.3121919999999996</c:v>
                </c:pt>
                <c:pt idx="1475">
                  <c:v>7.3078827999999998</c:v>
                </c:pt>
                <c:pt idx="1476">
                  <c:v>7.3044323999999996</c:v>
                </c:pt>
                <c:pt idx="1477">
                  <c:v>7.2938871000000001</c:v>
                </c:pt>
                <c:pt idx="1478">
                  <c:v>7.2759179999999999</c:v>
                </c:pt>
                <c:pt idx="1479">
                  <c:v>7.2726755000000001</c:v>
                </c:pt>
                <c:pt idx="1480">
                  <c:v>7.2411064999999999</c:v>
                </c:pt>
                <c:pt idx="1481">
                  <c:v>7.2397051000000001</c:v>
                </c:pt>
                <c:pt idx="1482">
                  <c:v>7.2176517999999996</c:v>
                </c:pt>
                <c:pt idx="1483">
                  <c:v>7.1795882999999998</c:v>
                </c:pt>
                <c:pt idx="1484">
                  <c:v>7.1844906999999996</c:v>
                </c:pt>
                <c:pt idx="1485">
                  <c:v>7.1760864</c:v>
                </c:pt>
                <c:pt idx="1486">
                  <c:v>7.1388315999999996</c:v>
                </c:pt>
                <c:pt idx="1487">
                  <c:v>7.1281594999999998</c:v>
                </c:pt>
                <c:pt idx="1488">
                  <c:v>7.1041727000000003</c:v>
                </c:pt>
                <c:pt idx="1489">
                  <c:v>7.0690355</c:v>
                </c:pt>
                <c:pt idx="1490">
                  <c:v>7.073842</c:v>
                </c:pt>
                <c:pt idx="1491">
                  <c:v>7.0508046000000002</c:v>
                </c:pt>
                <c:pt idx="1492">
                  <c:v>6.9986648999999996</c:v>
                </c:pt>
                <c:pt idx="1493">
                  <c:v>6.9844870999999999</c:v>
                </c:pt>
                <c:pt idx="1494">
                  <c:v>6.9738258999999996</c:v>
                </c:pt>
                <c:pt idx="1495">
                  <c:v>6.9486531999999999</c:v>
                </c:pt>
                <c:pt idx="1496">
                  <c:v>6.9303679000000002</c:v>
                </c:pt>
                <c:pt idx="1497">
                  <c:v>6.8937363999999999</c:v>
                </c:pt>
                <c:pt idx="1498">
                  <c:v>6.8795457000000004</c:v>
                </c:pt>
                <c:pt idx="1499">
                  <c:v>6.8560904999999996</c:v>
                </c:pt>
                <c:pt idx="1500">
                  <c:v>6.8215045999999999</c:v>
                </c:pt>
                <c:pt idx="1501">
                  <c:v>6.8161830999999999</c:v>
                </c:pt>
                <c:pt idx="1502">
                  <c:v>6.7712821999999999</c:v>
                </c:pt>
                <c:pt idx="1503">
                  <c:v>6.7471128</c:v>
                </c:pt>
                <c:pt idx="1504">
                  <c:v>6.7275453000000001</c:v>
                </c:pt>
                <c:pt idx="1505">
                  <c:v>6.6967620999999999</c:v>
                </c:pt>
                <c:pt idx="1506">
                  <c:v>6.6297531000000003</c:v>
                </c:pt>
                <c:pt idx="1507">
                  <c:v>6.6461462999999998</c:v>
                </c:pt>
                <c:pt idx="1508">
                  <c:v>6.6111984000000001</c:v>
                </c:pt>
                <c:pt idx="1509">
                  <c:v>6.5995736000000003</c:v>
                </c:pt>
                <c:pt idx="1510">
                  <c:v>6.5618924999999999</c:v>
                </c:pt>
                <c:pt idx="1511">
                  <c:v>6.5445557000000001</c:v>
                </c:pt>
                <c:pt idx="1512">
                  <c:v>6.4953922999999998</c:v>
                </c:pt>
                <c:pt idx="1513">
                  <c:v>6.4696980000000002</c:v>
                </c:pt>
                <c:pt idx="1514">
                  <c:v>6.4453434999999999</c:v>
                </c:pt>
                <c:pt idx="1515">
                  <c:v>6.4209819000000001</c:v>
                </c:pt>
                <c:pt idx="1516">
                  <c:v>6.3733481999999997</c:v>
                </c:pt>
                <c:pt idx="1517">
                  <c:v>6.3352703999999997</c:v>
                </c:pt>
                <c:pt idx="1518">
                  <c:v>6.3165525999999996</c:v>
                </c:pt>
                <c:pt idx="1519">
                  <c:v>6.2968221</c:v>
                </c:pt>
                <c:pt idx="1520">
                  <c:v>6.2272433999999999</c:v>
                </c:pt>
                <c:pt idx="1521">
                  <c:v>6.1991863</c:v>
                </c:pt>
                <c:pt idx="1522">
                  <c:v>6.1774635</c:v>
                </c:pt>
                <c:pt idx="1523">
                  <c:v>6.1427854999999996</c:v>
                </c:pt>
                <c:pt idx="1524">
                  <c:v>6.1106954</c:v>
                </c:pt>
                <c:pt idx="1525">
                  <c:v>6.0796332</c:v>
                </c:pt>
                <c:pt idx="1526">
                  <c:v>5.9970445999999997</c:v>
                </c:pt>
                <c:pt idx="1527">
                  <c:v>6.0080594999999999</c:v>
                </c:pt>
                <c:pt idx="1528">
                  <c:v>5.9571446999999997</c:v>
                </c:pt>
                <c:pt idx="1529">
                  <c:v>5.9419236</c:v>
                </c:pt>
                <c:pt idx="1530">
                  <c:v>5.8836303000000001</c:v>
                </c:pt>
                <c:pt idx="1531">
                  <c:v>5.8472261000000003</c:v>
                </c:pt>
                <c:pt idx="1532">
                  <c:v>5.8074183000000001</c:v>
                </c:pt>
                <c:pt idx="1533">
                  <c:v>5.7880782999999996</c:v>
                </c:pt>
                <c:pt idx="1534">
                  <c:v>5.7056031000000003</c:v>
                </c:pt>
                <c:pt idx="1535">
                  <c:v>5.6995529999999999</c:v>
                </c:pt>
                <c:pt idx="1536">
                  <c:v>5.6173419999999998</c:v>
                </c:pt>
                <c:pt idx="1537">
                  <c:v>5.5896115000000002</c:v>
                </c:pt>
                <c:pt idx="1538">
                  <c:v>5.5562458000000001</c:v>
                </c:pt>
                <c:pt idx="1539">
                  <c:v>5.5064229999999998</c:v>
                </c:pt>
                <c:pt idx="1540">
                  <c:v>5.4745026000000001</c:v>
                </c:pt>
                <c:pt idx="1541">
                  <c:v>5.4353613999999997</c:v>
                </c:pt>
                <c:pt idx="1542">
                  <c:v>5.3478222000000004</c:v>
                </c:pt>
                <c:pt idx="1543">
                  <c:v>5.3345203000000003</c:v>
                </c:pt>
                <c:pt idx="1544">
                  <c:v>5.2866716</c:v>
                </c:pt>
                <c:pt idx="1545">
                  <c:v>5.2440734000000004</c:v>
                </c:pt>
                <c:pt idx="1546">
                  <c:v>5.1875223999999998</c:v>
                </c:pt>
                <c:pt idx="1547">
                  <c:v>5.1476721999999997</c:v>
                </c:pt>
                <c:pt idx="1548">
                  <c:v>5.1029099999999996</c:v>
                </c:pt>
                <c:pt idx="1549">
                  <c:v>5.0950426999999996</c:v>
                </c:pt>
                <c:pt idx="1550">
                  <c:v>5.0845051000000003</c:v>
                </c:pt>
                <c:pt idx="1551">
                  <c:v>5.0860348000000002</c:v>
                </c:pt>
                <c:pt idx="1552">
                  <c:v>5.0814728999999996</c:v>
                </c:pt>
                <c:pt idx="1553">
                  <c:v>5.0872941000000003</c:v>
                </c:pt>
                <c:pt idx="1554">
                  <c:v>5.0866898999999997</c:v>
                </c:pt>
                <c:pt idx="1555">
                  <c:v>5.0712327999999998</c:v>
                </c:pt>
                <c:pt idx="1556">
                  <c:v>5.0694990000000004</c:v>
                </c:pt>
                <c:pt idx="1557">
                  <c:v>5.0852056000000001</c:v>
                </c:pt>
                <c:pt idx="1558">
                  <c:v>5.0690165</c:v>
                </c:pt>
                <c:pt idx="1559">
                  <c:v>5.0668234999999999</c:v>
                </c:pt>
                <c:pt idx="1560">
                  <c:v>5.0707779000000004</c:v>
                </c:pt>
                <c:pt idx="1561">
                  <c:v>5.0624814000000002</c:v>
                </c:pt>
                <c:pt idx="1562">
                  <c:v>5.0631722999999997</c:v>
                </c:pt>
                <c:pt idx="1563">
                  <c:v>5.0530061999999996</c:v>
                </c:pt>
                <c:pt idx="1564">
                  <c:v>5.0577392999999997</c:v>
                </c:pt>
                <c:pt idx="1565">
                  <c:v>5.0580797000000004</c:v>
                </c:pt>
                <c:pt idx="1566">
                  <c:v>5.0593591</c:v>
                </c:pt>
                <c:pt idx="1567">
                  <c:v>5.0661358999999999</c:v>
                </c:pt>
                <c:pt idx="1568">
                  <c:v>5.0557308000000001</c:v>
                </c:pt>
                <c:pt idx="1569">
                  <c:v>5.0567416999999999</c:v>
                </c:pt>
                <c:pt idx="1570">
                  <c:v>5.0607351999999999</c:v>
                </c:pt>
                <c:pt idx="1571">
                  <c:v>5.0557375000000002</c:v>
                </c:pt>
                <c:pt idx="1572">
                  <c:v>5.0585412999999999</c:v>
                </c:pt>
                <c:pt idx="1573">
                  <c:v>5.0566791999999996</c:v>
                </c:pt>
                <c:pt idx="1574">
                  <c:v>5.0474553000000002</c:v>
                </c:pt>
                <c:pt idx="1575">
                  <c:v>5.0504980000000002</c:v>
                </c:pt>
                <c:pt idx="1576">
                  <c:v>5.0400790999999998</c:v>
                </c:pt>
                <c:pt idx="1577">
                  <c:v>5.0438247</c:v>
                </c:pt>
                <c:pt idx="1578">
                  <c:v>5.0469727999999998</c:v>
                </c:pt>
                <c:pt idx="1579">
                  <c:v>5.0385165000000001</c:v>
                </c:pt>
                <c:pt idx="1580">
                  <c:v>5.0361694999999997</c:v>
                </c:pt>
                <c:pt idx="1581">
                  <c:v>5.0403371000000003</c:v>
                </c:pt>
                <c:pt idx="1582">
                  <c:v>5.0448221999999996</c:v>
                </c:pt>
                <c:pt idx="1583">
                  <c:v>5.0372548000000004</c:v>
                </c:pt>
                <c:pt idx="1584">
                  <c:v>5.0361504999999998</c:v>
                </c:pt>
                <c:pt idx="1585">
                  <c:v>5.0405930999999997</c:v>
                </c:pt>
                <c:pt idx="1586">
                  <c:v>5.0440784000000001</c:v>
                </c:pt>
                <c:pt idx="1587">
                  <c:v>5.0421901</c:v>
                </c:pt>
                <c:pt idx="1588">
                  <c:v>5.0333037000000003</c:v>
                </c:pt>
                <c:pt idx="1589">
                  <c:v>5.0349116</c:v>
                </c:pt>
                <c:pt idx="1590">
                  <c:v>5.0339470000000004</c:v>
                </c:pt>
                <c:pt idx="1591">
                  <c:v>5.0383873000000001</c:v>
                </c:pt>
                <c:pt idx="1592">
                  <c:v>5.0308489999999999</c:v>
                </c:pt>
                <c:pt idx="1593">
                  <c:v>5.0343188999999997</c:v>
                </c:pt>
                <c:pt idx="1594">
                  <c:v>5.0335269</c:v>
                </c:pt>
                <c:pt idx="1595">
                  <c:v>5.0418323999999997</c:v>
                </c:pt>
                <c:pt idx="1596">
                  <c:v>5.0327133999999996</c:v>
                </c:pt>
                <c:pt idx="1597">
                  <c:v>5.0333300000000003</c:v>
                </c:pt>
                <c:pt idx="1598">
                  <c:v>5.0269389000000002</c:v>
                </c:pt>
                <c:pt idx="1599">
                  <c:v>5.0308709</c:v>
                </c:pt>
                <c:pt idx="1600">
                  <c:v>5.0306363000000003</c:v>
                </c:pt>
                <c:pt idx="1601">
                  <c:v>5.0269054999999998</c:v>
                </c:pt>
                <c:pt idx="1602">
                  <c:v>5.0357970999999999</c:v>
                </c:pt>
                <c:pt idx="1603">
                  <c:v>5.0340027999999997</c:v>
                </c:pt>
                <c:pt idx="1604">
                  <c:v>5.0305923999999997</c:v>
                </c:pt>
                <c:pt idx="1605">
                  <c:v>5.0274881999999996</c:v>
                </c:pt>
                <c:pt idx="1606">
                  <c:v>5.0311608000000003</c:v>
                </c:pt>
                <c:pt idx="1607">
                  <c:v>5.0255289000000003</c:v>
                </c:pt>
                <c:pt idx="1608">
                  <c:v>5.0300341</c:v>
                </c:pt>
                <c:pt idx="1609">
                  <c:v>5.0309229000000002</c:v>
                </c:pt>
                <c:pt idx="1610">
                  <c:v>5.0293764999999997</c:v>
                </c:pt>
                <c:pt idx="1611">
                  <c:v>5.0253072000000003</c:v>
                </c:pt>
                <c:pt idx="1612">
                  <c:v>5.0278435000000004</c:v>
                </c:pt>
                <c:pt idx="1613">
                  <c:v>5.0299129000000002</c:v>
                </c:pt>
                <c:pt idx="1614">
                  <c:v>5.0218353000000002</c:v>
                </c:pt>
                <c:pt idx="1615">
                  <c:v>5.0221672000000002</c:v>
                </c:pt>
                <c:pt idx="1616">
                  <c:v>5.0245328000000002</c:v>
                </c:pt>
                <c:pt idx="1617">
                  <c:v>5.0173717</c:v>
                </c:pt>
                <c:pt idx="1618">
                  <c:v>5.0219788999999997</c:v>
                </c:pt>
                <c:pt idx="1619">
                  <c:v>5.0184917000000002</c:v>
                </c:pt>
                <c:pt idx="1620">
                  <c:v>5.0188126999999998</c:v>
                </c:pt>
                <c:pt idx="1621">
                  <c:v>4.6673349999999996</c:v>
                </c:pt>
                <c:pt idx="1622">
                  <c:v>4.0181570000000004</c:v>
                </c:pt>
                <c:pt idx="1623">
                  <c:v>3.6672072</c:v>
                </c:pt>
                <c:pt idx="1624">
                  <c:v>3.0166423</c:v>
                </c:pt>
                <c:pt idx="1625">
                  <c:v>2.5176158000000002</c:v>
                </c:pt>
                <c:pt idx="1626">
                  <c:v>1.8676566999999999</c:v>
                </c:pt>
                <c:pt idx="1627">
                  <c:v>1.5164982</c:v>
                </c:pt>
                <c:pt idx="1628">
                  <c:v>1.5007718000000001</c:v>
                </c:pt>
                <c:pt idx="1629">
                  <c:v>1.5005313</c:v>
                </c:pt>
                <c:pt idx="1630">
                  <c:v>1.4996905</c:v>
                </c:pt>
                <c:pt idx="1631">
                  <c:v>1.5000153000000001</c:v>
                </c:pt>
                <c:pt idx="1632">
                  <c:v>1.4997149999999999</c:v>
                </c:pt>
                <c:pt idx="1633">
                  <c:v>1.5011287</c:v>
                </c:pt>
                <c:pt idx="1634">
                  <c:v>2.1333367999999999</c:v>
                </c:pt>
                <c:pt idx="1635">
                  <c:v>2.4825811</c:v>
                </c:pt>
                <c:pt idx="1636">
                  <c:v>3.1333302999999999</c:v>
                </c:pt>
                <c:pt idx="1637">
                  <c:v>3.4829322999999999</c:v>
                </c:pt>
                <c:pt idx="1638">
                  <c:v>4.1321415999999997</c:v>
                </c:pt>
                <c:pt idx="1639">
                  <c:v>4.4828352999999996</c:v>
                </c:pt>
                <c:pt idx="1640">
                  <c:v>5.1329703000000002</c:v>
                </c:pt>
                <c:pt idx="1641">
                  <c:v>5.4842415000000004</c:v>
                </c:pt>
                <c:pt idx="1642">
                  <c:v>6.1323866999999996</c:v>
                </c:pt>
                <c:pt idx="1643">
                  <c:v>6.4819468999999996</c:v>
                </c:pt>
                <c:pt idx="1644">
                  <c:v>7.1328038999999999</c:v>
                </c:pt>
                <c:pt idx="1645">
                  <c:v>7.4815215999999998</c:v>
                </c:pt>
                <c:pt idx="1646">
                  <c:v>8.1303978000000008</c:v>
                </c:pt>
                <c:pt idx="1647">
                  <c:v>8.4826794000000003</c:v>
                </c:pt>
                <c:pt idx="1648">
                  <c:v>9.1322165000000002</c:v>
                </c:pt>
                <c:pt idx="1649">
                  <c:v>9.4822196999999999</c:v>
                </c:pt>
                <c:pt idx="1650">
                  <c:v>10.131734</c:v>
                </c:pt>
                <c:pt idx="1651">
                  <c:v>10.481533000000001</c:v>
                </c:pt>
                <c:pt idx="1652">
                  <c:v>10.499682</c:v>
                </c:pt>
                <c:pt idx="1653">
                  <c:v>10.499566</c:v>
                </c:pt>
                <c:pt idx="1654">
                  <c:v>10.501479</c:v>
                </c:pt>
                <c:pt idx="1655">
                  <c:v>10.500007</c:v>
                </c:pt>
                <c:pt idx="1656">
                  <c:v>10.501473000000001</c:v>
                </c:pt>
                <c:pt idx="1657">
                  <c:v>10.502636000000001</c:v>
                </c:pt>
                <c:pt idx="1658">
                  <c:v>10.498229</c:v>
                </c:pt>
                <c:pt idx="1659">
                  <c:v>10.499572000000001</c:v>
                </c:pt>
                <c:pt idx="1660">
                  <c:v>10.49835</c:v>
                </c:pt>
                <c:pt idx="1661">
                  <c:v>10.499696</c:v>
                </c:pt>
                <c:pt idx="1662">
                  <c:v>10.500183</c:v>
                </c:pt>
                <c:pt idx="1663">
                  <c:v>10.501434</c:v>
                </c:pt>
                <c:pt idx="1664">
                  <c:v>10.500733</c:v>
                </c:pt>
                <c:pt idx="1665">
                  <c:v>10.500109</c:v>
                </c:pt>
                <c:pt idx="1666">
                  <c:v>10.500246000000001</c:v>
                </c:pt>
                <c:pt idx="1667">
                  <c:v>10.499447</c:v>
                </c:pt>
                <c:pt idx="1668">
                  <c:v>10.500152999999999</c:v>
                </c:pt>
                <c:pt idx="1669">
                  <c:v>10.500184000000001</c:v>
                </c:pt>
                <c:pt idx="1670">
                  <c:v>10.498697</c:v>
                </c:pt>
                <c:pt idx="1671">
                  <c:v>10.499853</c:v>
                </c:pt>
                <c:pt idx="1672">
                  <c:v>10.499866000000001</c:v>
                </c:pt>
                <c:pt idx="1673">
                  <c:v>10.498749999999999</c:v>
                </c:pt>
                <c:pt idx="1674">
                  <c:v>10.499502</c:v>
                </c:pt>
                <c:pt idx="1675">
                  <c:v>10.500071999999999</c:v>
                </c:pt>
                <c:pt idx="1676">
                  <c:v>10.499632999999999</c:v>
                </c:pt>
                <c:pt idx="1677">
                  <c:v>10.498981000000001</c:v>
                </c:pt>
                <c:pt idx="1678">
                  <c:v>10.500475</c:v>
                </c:pt>
                <c:pt idx="1679">
                  <c:v>10.500251</c:v>
                </c:pt>
                <c:pt idx="1680">
                  <c:v>10.501028</c:v>
                </c:pt>
                <c:pt idx="1681">
                  <c:v>10.501014</c:v>
                </c:pt>
                <c:pt idx="1682">
                  <c:v>10.500617999999999</c:v>
                </c:pt>
                <c:pt idx="1683">
                  <c:v>10.498839</c:v>
                </c:pt>
                <c:pt idx="1684">
                  <c:v>10.499222</c:v>
                </c:pt>
                <c:pt idx="1685">
                  <c:v>10.499893999999999</c:v>
                </c:pt>
                <c:pt idx="1686">
                  <c:v>10.499447999999999</c:v>
                </c:pt>
                <c:pt idx="1687">
                  <c:v>10.498073</c:v>
                </c:pt>
                <c:pt idx="1688">
                  <c:v>9.8683548000000005</c:v>
                </c:pt>
                <c:pt idx="1689">
                  <c:v>9.5182742999999999</c:v>
                </c:pt>
                <c:pt idx="1690">
                  <c:v>8.8676405000000003</c:v>
                </c:pt>
                <c:pt idx="1691">
                  <c:v>8.5159453999999997</c:v>
                </c:pt>
                <c:pt idx="1692">
                  <c:v>7.8666649</c:v>
                </c:pt>
                <c:pt idx="1693">
                  <c:v>7.5171194000000003</c:v>
                </c:pt>
                <c:pt idx="1694">
                  <c:v>6.8660478999999999</c:v>
                </c:pt>
                <c:pt idx="1695">
                  <c:v>6.5180683000000004</c:v>
                </c:pt>
                <c:pt idx="1696">
                  <c:v>5.8655176000000004</c:v>
                </c:pt>
                <c:pt idx="1697">
                  <c:v>5.5170259000000001</c:v>
                </c:pt>
                <c:pt idx="1698">
                  <c:v>4.8664798999999999</c:v>
                </c:pt>
                <c:pt idx="1699">
                  <c:v>4.5182390000000003</c:v>
                </c:pt>
                <c:pt idx="1700">
                  <c:v>3.8681141999999999</c:v>
                </c:pt>
                <c:pt idx="1701">
                  <c:v>3.5185322999999999</c:v>
                </c:pt>
                <c:pt idx="1702">
                  <c:v>2.8671243</c:v>
                </c:pt>
                <c:pt idx="1703">
                  <c:v>2.5174843999999998</c:v>
                </c:pt>
                <c:pt idx="1704">
                  <c:v>1.8679169</c:v>
                </c:pt>
                <c:pt idx="1705">
                  <c:v>1.5172049999999999</c:v>
                </c:pt>
              </c:numCache>
            </c:numRef>
          </c:yVal>
          <c:smooth val="0"/>
        </c:ser>
        <c:ser>
          <c:idx val="2"/>
          <c:order val="2"/>
          <c:tx>
            <c:v>Pore pressure</c:v>
          </c:tx>
          <c:spPr>
            <a:ln w="28575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Sheet1!$B$1:$B$1706</c:f>
              <c:numCache>
                <c:formatCode>General</c:formatCode>
                <c:ptCount val="1706"/>
                <c:pt idx="73">
                  <c:v>1.0172222222222222</c:v>
                </c:pt>
                <c:pt idx="74">
                  <c:v>1.0347222222222223</c:v>
                </c:pt>
                <c:pt idx="75">
                  <c:v>1.0449999999999999</c:v>
                </c:pt>
                <c:pt idx="76">
                  <c:v>1.0625</c:v>
                </c:pt>
                <c:pt idx="77">
                  <c:v>1.0727777777777778</c:v>
                </c:pt>
                <c:pt idx="78">
                  <c:v>1.0902777777777777</c:v>
                </c:pt>
                <c:pt idx="79">
                  <c:v>1.1005555555555555</c:v>
                </c:pt>
                <c:pt idx="80">
                  <c:v>1.1180555555555556</c:v>
                </c:pt>
                <c:pt idx="81">
                  <c:v>1.128611111111111</c:v>
                </c:pt>
                <c:pt idx="82">
                  <c:v>1.1458333333333333</c:v>
                </c:pt>
                <c:pt idx="83">
                  <c:v>1.1561111111111111</c:v>
                </c:pt>
                <c:pt idx="84">
                  <c:v>1.1736111111111112</c:v>
                </c:pt>
                <c:pt idx="85">
                  <c:v>1.183888888888889</c:v>
                </c:pt>
                <c:pt idx="86">
                  <c:v>1.2013888888888888</c:v>
                </c:pt>
                <c:pt idx="87">
                  <c:v>1.2116666666666667</c:v>
                </c:pt>
                <c:pt idx="88">
                  <c:v>1.2291666666666667</c:v>
                </c:pt>
                <c:pt idx="89">
                  <c:v>1.2394444444444443</c:v>
                </c:pt>
                <c:pt idx="90">
                  <c:v>1.2569444444444444</c:v>
                </c:pt>
                <c:pt idx="91">
                  <c:v>1.2675000000000001</c:v>
                </c:pt>
                <c:pt idx="92">
                  <c:v>1.2847222222222223</c:v>
                </c:pt>
                <c:pt idx="93">
                  <c:v>1.2952777777777778</c:v>
                </c:pt>
                <c:pt idx="94">
                  <c:v>1.3125</c:v>
                </c:pt>
                <c:pt idx="95">
                  <c:v>1.3227777777777778</c:v>
                </c:pt>
                <c:pt idx="96">
                  <c:v>1.3402777777777777</c:v>
                </c:pt>
                <c:pt idx="97">
                  <c:v>1.3508333333333333</c:v>
                </c:pt>
                <c:pt idx="98">
                  <c:v>1.3680555555555556</c:v>
                </c:pt>
                <c:pt idx="99">
                  <c:v>1.3783333333333334</c:v>
                </c:pt>
                <c:pt idx="100">
                  <c:v>1.3958333333333333</c:v>
                </c:pt>
                <c:pt idx="101">
                  <c:v>1.4063888888888889</c:v>
                </c:pt>
                <c:pt idx="102">
                  <c:v>1.4236111111111112</c:v>
                </c:pt>
                <c:pt idx="103">
                  <c:v>1.433888888888889</c:v>
                </c:pt>
                <c:pt idx="104">
                  <c:v>1.4513888888888888</c:v>
                </c:pt>
                <c:pt idx="105">
                  <c:v>1.4616666666666667</c:v>
                </c:pt>
                <c:pt idx="106">
                  <c:v>1.4791666666666667</c:v>
                </c:pt>
                <c:pt idx="107">
                  <c:v>1.4894444444444443</c:v>
                </c:pt>
                <c:pt idx="108">
                  <c:v>1.5069444444444444</c:v>
                </c:pt>
                <c:pt idx="109">
                  <c:v>1.5172222222222222</c:v>
                </c:pt>
                <c:pt idx="110">
                  <c:v>1.5347222222222223</c:v>
                </c:pt>
                <c:pt idx="111">
                  <c:v>1.5449999999999999</c:v>
                </c:pt>
                <c:pt idx="112">
                  <c:v>1.5625</c:v>
                </c:pt>
                <c:pt idx="113">
                  <c:v>1.5727777777777778</c:v>
                </c:pt>
                <c:pt idx="114">
                  <c:v>1.5902777777777777</c:v>
                </c:pt>
                <c:pt idx="115">
                  <c:v>1.6005555555555555</c:v>
                </c:pt>
                <c:pt idx="116">
                  <c:v>1.6180555555555556</c:v>
                </c:pt>
                <c:pt idx="117">
                  <c:v>1.6283333333333334</c:v>
                </c:pt>
                <c:pt idx="118">
                  <c:v>1.6458333333333333</c:v>
                </c:pt>
                <c:pt idx="119">
                  <c:v>1.6561111111111111</c:v>
                </c:pt>
                <c:pt idx="120">
                  <c:v>1.6736111111111112</c:v>
                </c:pt>
                <c:pt idx="121">
                  <c:v>1.683888888888889</c:v>
                </c:pt>
                <c:pt idx="122">
                  <c:v>1.7013888888888888</c:v>
                </c:pt>
                <c:pt idx="123">
                  <c:v>1.7119444444444445</c:v>
                </c:pt>
                <c:pt idx="124">
                  <c:v>1.7291666666666667</c:v>
                </c:pt>
                <c:pt idx="125">
                  <c:v>1.7394444444444443</c:v>
                </c:pt>
                <c:pt idx="126">
                  <c:v>1.7569444444444444</c:v>
                </c:pt>
                <c:pt idx="127">
                  <c:v>1.7672222222222222</c:v>
                </c:pt>
                <c:pt idx="128">
                  <c:v>1.7847222222222223</c:v>
                </c:pt>
                <c:pt idx="129">
                  <c:v>1.7952777777777778</c:v>
                </c:pt>
                <c:pt idx="130">
                  <c:v>1.8125</c:v>
                </c:pt>
                <c:pt idx="131">
                  <c:v>1.8230555555555557</c:v>
                </c:pt>
                <c:pt idx="132">
                  <c:v>1.8402777777777777</c:v>
                </c:pt>
                <c:pt idx="133">
                  <c:v>1.8505555555555555</c:v>
                </c:pt>
                <c:pt idx="134">
                  <c:v>1.8680555555555556</c:v>
                </c:pt>
                <c:pt idx="135">
                  <c:v>1.8783333333333334</c:v>
                </c:pt>
                <c:pt idx="136">
                  <c:v>1.8958333333333333</c:v>
                </c:pt>
                <c:pt idx="137">
                  <c:v>1.9063888888888889</c:v>
                </c:pt>
                <c:pt idx="138">
                  <c:v>1.9236111111111112</c:v>
                </c:pt>
                <c:pt idx="139">
                  <c:v>1.933888888888889</c:v>
                </c:pt>
                <c:pt idx="140">
                  <c:v>1.9513888888888888</c:v>
                </c:pt>
                <c:pt idx="141">
                  <c:v>1.9616666666666667</c:v>
                </c:pt>
                <c:pt idx="142">
                  <c:v>1.9791666666666667</c:v>
                </c:pt>
                <c:pt idx="143">
                  <c:v>1.9894444444444443</c:v>
                </c:pt>
                <c:pt idx="144">
                  <c:v>2.0069444444444446</c:v>
                </c:pt>
                <c:pt idx="145">
                  <c:v>2.0172222222222222</c:v>
                </c:pt>
                <c:pt idx="146">
                  <c:v>2.0347222222222223</c:v>
                </c:pt>
                <c:pt idx="147">
                  <c:v>2.0452777777777778</c:v>
                </c:pt>
                <c:pt idx="148">
                  <c:v>2.0625</c:v>
                </c:pt>
                <c:pt idx="149">
                  <c:v>2.0730555555555554</c:v>
                </c:pt>
                <c:pt idx="150">
                  <c:v>2.0902777777777777</c:v>
                </c:pt>
                <c:pt idx="151">
                  <c:v>2.1005555555555557</c:v>
                </c:pt>
                <c:pt idx="152">
                  <c:v>2.1180555555555554</c:v>
                </c:pt>
                <c:pt idx="153">
                  <c:v>2.1283333333333334</c:v>
                </c:pt>
                <c:pt idx="154">
                  <c:v>2.1458333333333335</c:v>
                </c:pt>
                <c:pt idx="155">
                  <c:v>2.1561111111111111</c:v>
                </c:pt>
                <c:pt idx="156">
                  <c:v>2.1736111111111112</c:v>
                </c:pt>
                <c:pt idx="157">
                  <c:v>2.1841666666666666</c:v>
                </c:pt>
                <c:pt idx="158">
                  <c:v>2.2013888888888888</c:v>
                </c:pt>
                <c:pt idx="159">
                  <c:v>2.2119444444444443</c:v>
                </c:pt>
                <c:pt idx="160">
                  <c:v>2.2291666666666665</c:v>
                </c:pt>
                <c:pt idx="161">
                  <c:v>2.2397222222222224</c:v>
                </c:pt>
                <c:pt idx="162">
                  <c:v>2.257222222222222</c:v>
                </c:pt>
                <c:pt idx="163">
                  <c:v>2.2677777777777779</c:v>
                </c:pt>
                <c:pt idx="164">
                  <c:v>2.2847222222222223</c:v>
                </c:pt>
                <c:pt idx="165">
                  <c:v>2.2952777777777778</c:v>
                </c:pt>
                <c:pt idx="166">
                  <c:v>2.3125</c:v>
                </c:pt>
                <c:pt idx="167">
                  <c:v>2.3227777777777776</c:v>
                </c:pt>
                <c:pt idx="168">
                  <c:v>2.3405555555555555</c:v>
                </c:pt>
                <c:pt idx="169">
                  <c:v>2.3505555555555557</c:v>
                </c:pt>
                <c:pt idx="170">
                  <c:v>2.3683333333333332</c:v>
                </c:pt>
                <c:pt idx="171">
                  <c:v>2.3786111111111112</c:v>
                </c:pt>
                <c:pt idx="172">
                  <c:v>2.3961111111111113</c:v>
                </c:pt>
                <c:pt idx="173">
                  <c:v>2.4055555555555554</c:v>
                </c:pt>
                <c:pt idx="174">
                  <c:v>2.4372222222222222</c:v>
                </c:pt>
                <c:pt idx="175">
                  <c:v>2.4611111111111112</c:v>
                </c:pt>
                <c:pt idx="176">
                  <c:v>2.4925000000000002</c:v>
                </c:pt>
                <c:pt idx="177">
                  <c:v>2.5166666666666666</c:v>
                </c:pt>
                <c:pt idx="178">
                  <c:v>2.5480555555555555</c:v>
                </c:pt>
                <c:pt idx="179">
                  <c:v>2.5722222222222224</c:v>
                </c:pt>
                <c:pt idx="180">
                  <c:v>2.6036111111111113</c:v>
                </c:pt>
                <c:pt idx="181">
                  <c:v>2.6277777777777778</c:v>
                </c:pt>
                <c:pt idx="182">
                  <c:v>2.6591666666666667</c:v>
                </c:pt>
                <c:pt idx="183">
                  <c:v>2.6833333333333331</c:v>
                </c:pt>
                <c:pt idx="184">
                  <c:v>2.714722222222222</c:v>
                </c:pt>
                <c:pt idx="185">
                  <c:v>2.7388888888888889</c:v>
                </c:pt>
                <c:pt idx="186">
                  <c:v>2.7702777777777778</c:v>
                </c:pt>
                <c:pt idx="187">
                  <c:v>2.7944444444444443</c:v>
                </c:pt>
                <c:pt idx="188">
                  <c:v>2.8258333333333332</c:v>
                </c:pt>
                <c:pt idx="189">
                  <c:v>2.85</c:v>
                </c:pt>
                <c:pt idx="190">
                  <c:v>2.881388888888889</c:v>
                </c:pt>
                <c:pt idx="191">
                  <c:v>2.9055555555555554</c:v>
                </c:pt>
                <c:pt idx="192">
                  <c:v>2.9369444444444444</c:v>
                </c:pt>
                <c:pt idx="193">
                  <c:v>2.9611111111111112</c:v>
                </c:pt>
                <c:pt idx="194">
                  <c:v>2.9925000000000002</c:v>
                </c:pt>
                <c:pt idx="195">
                  <c:v>3.0166666666666666</c:v>
                </c:pt>
                <c:pt idx="196">
                  <c:v>3.0480555555555555</c:v>
                </c:pt>
                <c:pt idx="197">
                  <c:v>3.0724999999999998</c:v>
                </c:pt>
                <c:pt idx="198">
                  <c:v>3.1036111111111113</c:v>
                </c:pt>
                <c:pt idx="199">
                  <c:v>3.1277777777777778</c:v>
                </c:pt>
                <c:pt idx="200">
                  <c:v>3.1591666666666667</c:v>
                </c:pt>
                <c:pt idx="201">
                  <c:v>3.1833333333333331</c:v>
                </c:pt>
                <c:pt idx="202">
                  <c:v>3.214722222222222</c:v>
                </c:pt>
                <c:pt idx="203">
                  <c:v>3.2388888888888889</c:v>
                </c:pt>
                <c:pt idx="204">
                  <c:v>3.2702777777777778</c:v>
                </c:pt>
                <c:pt idx="205">
                  <c:v>3.2944444444444443</c:v>
                </c:pt>
                <c:pt idx="206">
                  <c:v>3.3258333333333332</c:v>
                </c:pt>
                <c:pt idx="207">
                  <c:v>3.35</c:v>
                </c:pt>
                <c:pt idx="208">
                  <c:v>3.381388888888889</c:v>
                </c:pt>
                <c:pt idx="209">
                  <c:v>3.4055555555555554</c:v>
                </c:pt>
                <c:pt idx="210">
                  <c:v>3.4369444444444444</c:v>
                </c:pt>
                <c:pt idx="211">
                  <c:v>3.4611111111111112</c:v>
                </c:pt>
                <c:pt idx="212">
                  <c:v>3.492777777777778</c:v>
                </c:pt>
                <c:pt idx="213">
                  <c:v>3.5169444444444444</c:v>
                </c:pt>
                <c:pt idx="214">
                  <c:v>3.5480555555555555</c:v>
                </c:pt>
                <c:pt idx="215">
                  <c:v>3.5724999999999998</c:v>
                </c:pt>
                <c:pt idx="216">
                  <c:v>3.6038888888888887</c:v>
                </c:pt>
                <c:pt idx="217">
                  <c:v>3.6277777777777778</c:v>
                </c:pt>
                <c:pt idx="218">
                  <c:v>3.6594444444444445</c:v>
                </c:pt>
                <c:pt idx="219">
                  <c:v>3.6833333333333331</c:v>
                </c:pt>
                <c:pt idx="220">
                  <c:v>3.7149999999999999</c:v>
                </c:pt>
                <c:pt idx="221">
                  <c:v>3.7388888888888889</c:v>
                </c:pt>
                <c:pt idx="222">
                  <c:v>3.7702777777777778</c:v>
                </c:pt>
                <c:pt idx="223">
                  <c:v>3.7944444444444443</c:v>
                </c:pt>
                <c:pt idx="224">
                  <c:v>3.826111111111111</c:v>
                </c:pt>
                <c:pt idx="225">
                  <c:v>3.85</c:v>
                </c:pt>
                <c:pt idx="226">
                  <c:v>3.881388888888889</c:v>
                </c:pt>
                <c:pt idx="227">
                  <c:v>3.9055555555555554</c:v>
                </c:pt>
                <c:pt idx="228">
                  <c:v>3.9372222222222222</c:v>
                </c:pt>
                <c:pt idx="229">
                  <c:v>3.9611111111111112</c:v>
                </c:pt>
                <c:pt idx="230">
                  <c:v>3.992777777777778</c:v>
                </c:pt>
                <c:pt idx="231">
                  <c:v>4.0166666666666666</c:v>
                </c:pt>
                <c:pt idx="232">
                  <c:v>4.0483333333333329</c:v>
                </c:pt>
                <c:pt idx="233">
                  <c:v>4.072222222222222</c:v>
                </c:pt>
                <c:pt idx="234">
                  <c:v>4.1036111111111113</c:v>
                </c:pt>
                <c:pt idx="235">
                  <c:v>4.1277777777777782</c:v>
                </c:pt>
                <c:pt idx="236">
                  <c:v>4.1594444444444445</c:v>
                </c:pt>
                <c:pt idx="237">
                  <c:v>4.1833333333333336</c:v>
                </c:pt>
                <c:pt idx="238">
                  <c:v>4.2149999999999999</c:v>
                </c:pt>
                <c:pt idx="239">
                  <c:v>4.2388888888888889</c:v>
                </c:pt>
                <c:pt idx="240">
                  <c:v>4.2705555555555552</c:v>
                </c:pt>
                <c:pt idx="241">
                  <c:v>4.2944444444444443</c:v>
                </c:pt>
                <c:pt idx="242">
                  <c:v>4.3258333333333336</c:v>
                </c:pt>
                <c:pt idx="243">
                  <c:v>4.3499999999999996</c:v>
                </c:pt>
                <c:pt idx="244">
                  <c:v>4.381388888888889</c:v>
                </c:pt>
                <c:pt idx="245">
                  <c:v>4.4055555555555559</c:v>
                </c:pt>
                <c:pt idx="246">
                  <c:v>4.4372222222222222</c:v>
                </c:pt>
                <c:pt idx="247">
                  <c:v>4.4611111111111112</c:v>
                </c:pt>
                <c:pt idx="248">
                  <c:v>4.4927777777777775</c:v>
                </c:pt>
                <c:pt idx="249">
                  <c:v>4.5166666666666666</c:v>
                </c:pt>
                <c:pt idx="250">
                  <c:v>4.5483333333333329</c:v>
                </c:pt>
                <c:pt idx="251">
                  <c:v>4.572222222222222</c:v>
                </c:pt>
                <c:pt idx="252">
                  <c:v>4.6038888888888891</c:v>
                </c:pt>
                <c:pt idx="253">
                  <c:v>4.6277777777777782</c:v>
                </c:pt>
                <c:pt idx="254">
                  <c:v>4.6594444444444445</c:v>
                </c:pt>
                <c:pt idx="255">
                  <c:v>4.6833333333333336</c:v>
                </c:pt>
                <c:pt idx="256">
                  <c:v>4.7149999999999999</c:v>
                </c:pt>
                <c:pt idx="257">
                  <c:v>4.7388888888888889</c:v>
                </c:pt>
                <c:pt idx="258">
                  <c:v>4.7705555555555552</c:v>
                </c:pt>
                <c:pt idx="259">
                  <c:v>4.7944444444444443</c:v>
                </c:pt>
                <c:pt idx="260">
                  <c:v>4.8261111111111115</c:v>
                </c:pt>
                <c:pt idx="261">
                  <c:v>4.8499999999999996</c:v>
                </c:pt>
                <c:pt idx="262">
                  <c:v>4.8816666666666668</c:v>
                </c:pt>
                <c:pt idx="263">
                  <c:v>4.9055555555555559</c:v>
                </c:pt>
                <c:pt idx="264">
                  <c:v>4.9372222222222222</c:v>
                </c:pt>
                <c:pt idx="265">
                  <c:v>4.9611111111111112</c:v>
                </c:pt>
                <c:pt idx="266">
                  <c:v>4.9927777777777775</c:v>
                </c:pt>
                <c:pt idx="267">
                  <c:v>5.0166666666666666</c:v>
                </c:pt>
                <c:pt idx="268">
                  <c:v>5.0483333333333329</c:v>
                </c:pt>
                <c:pt idx="269">
                  <c:v>5.072222222222222</c:v>
                </c:pt>
                <c:pt idx="270">
                  <c:v>5.1038888888888891</c:v>
                </c:pt>
                <c:pt idx="271">
                  <c:v>5.1277777777777782</c:v>
                </c:pt>
                <c:pt idx="272">
                  <c:v>5.1594444444444445</c:v>
                </c:pt>
                <c:pt idx="273">
                  <c:v>5.1833333333333336</c:v>
                </c:pt>
                <c:pt idx="274">
                  <c:v>5.2149999999999999</c:v>
                </c:pt>
                <c:pt idx="275">
                  <c:v>5.2388888888888889</c:v>
                </c:pt>
                <c:pt idx="276">
                  <c:v>5.2705555555555552</c:v>
                </c:pt>
                <c:pt idx="277">
                  <c:v>5.2944444444444443</c:v>
                </c:pt>
                <c:pt idx="278">
                  <c:v>5.3261111111111115</c:v>
                </c:pt>
                <c:pt idx="279">
                  <c:v>5.35</c:v>
                </c:pt>
                <c:pt idx="280">
                  <c:v>5.3816666666666668</c:v>
                </c:pt>
                <c:pt idx="281">
                  <c:v>5.4055555555555559</c:v>
                </c:pt>
                <c:pt idx="282">
                  <c:v>5.4372222222222222</c:v>
                </c:pt>
                <c:pt idx="283">
                  <c:v>5.4611111111111112</c:v>
                </c:pt>
                <c:pt idx="284">
                  <c:v>5.4927777777777775</c:v>
                </c:pt>
                <c:pt idx="285">
                  <c:v>5.5166666666666666</c:v>
                </c:pt>
                <c:pt idx="286">
                  <c:v>5.5483333333333329</c:v>
                </c:pt>
                <c:pt idx="287">
                  <c:v>5.572222222222222</c:v>
                </c:pt>
                <c:pt idx="288">
                  <c:v>5.6038888888888891</c:v>
                </c:pt>
                <c:pt idx="289">
                  <c:v>5.6277777777777782</c:v>
                </c:pt>
                <c:pt idx="290">
                  <c:v>5.6594444444444445</c:v>
                </c:pt>
                <c:pt idx="291">
                  <c:v>5.6833333333333336</c:v>
                </c:pt>
                <c:pt idx="292">
                  <c:v>5.7149999999999999</c:v>
                </c:pt>
                <c:pt idx="293">
                  <c:v>5.7388888888888889</c:v>
                </c:pt>
                <c:pt idx="294">
                  <c:v>5.7705555555555552</c:v>
                </c:pt>
                <c:pt idx="295">
                  <c:v>5.7944444444444443</c:v>
                </c:pt>
                <c:pt idx="296">
                  <c:v>5.8261111111111115</c:v>
                </c:pt>
                <c:pt idx="297">
                  <c:v>5.85</c:v>
                </c:pt>
                <c:pt idx="298">
                  <c:v>5.8816666666666668</c:v>
                </c:pt>
                <c:pt idx="299">
                  <c:v>5.9055555555555559</c:v>
                </c:pt>
                <c:pt idx="300">
                  <c:v>5.9372222222222222</c:v>
                </c:pt>
                <c:pt idx="301">
                  <c:v>5.9611111111111112</c:v>
                </c:pt>
                <c:pt idx="302">
                  <c:v>5.9927777777777775</c:v>
                </c:pt>
                <c:pt idx="303">
                  <c:v>6.0166666666666666</c:v>
                </c:pt>
                <c:pt idx="304">
                  <c:v>6.0483333333333329</c:v>
                </c:pt>
                <c:pt idx="305">
                  <c:v>6.072222222222222</c:v>
                </c:pt>
                <c:pt idx="306">
                  <c:v>6.1038888888888891</c:v>
                </c:pt>
                <c:pt idx="307">
                  <c:v>6.1277777777777782</c:v>
                </c:pt>
                <c:pt idx="308">
                  <c:v>6.1594444444444445</c:v>
                </c:pt>
                <c:pt idx="309">
                  <c:v>6.1836111111111114</c:v>
                </c:pt>
                <c:pt idx="310">
                  <c:v>6.2149999999999999</c:v>
                </c:pt>
                <c:pt idx="311">
                  <c:v>6.2391666666666667</c:v>
                </c:pt>
                <c:pt idx="312">
                  <c:v>6.2705555555555552</c:v>
                </c:pt>
                <c:pt idx="313">
                  <c:v>6.2944444444444443</c:v>
                </c:pt>
                <c:pt idx="314">
                  <c:v>6.3261111111111115</c:v>
                </c:pt>
                <c:pt idx="315">
                  <c:v>6.35</c:v>
                </c:pt>
                <c:pt idx="316">
                  <c:v>6.3816666666666668</c:v>
                </c:pt>
                <c:pt idx="317">
                  <c:v>6.4058333333333337</c:v>
                </c:pt>
                <c:pt idx="318">
                  <c:v>6.4372222222222222</c:v>
                </c:pt>
                <c:pt idx="319">
                  <c:v>6.4611111111111112</c:v>
                </c:pt>
                <c:pt idx="320">
                  <c:v>6.4927777777777775</c:v>
                </c:pt>
                <c:pt idx="321">
                  <c:v>6.5166666666666666</c:v>
                </c:pt>
                <c:pt idx="322">
                  <c:v>6.5486111111111107</c:v>
                </c:pt>
                <c:pt idx="323">
                  <c:v>6.572222222222222</c:v>
                </c:pt>
                <c:pt idx="324">
                  <c:v>6.6038888888888891</c:v>
                </c:pt>
                <c:pt idx="325">
                  <c:v>6.6280555555555551</c:v>
                </c:pt>
                <c:pt idx="326">
                  <c:v>6.6594444444444445</c:v>
                </c:pt>
                <c:pt idx="327">
                  <c:v>6.6833333333333336</c:v>
                </c:pt>
                <c:pt idx="328">
                  <c:v>6.7149999999999999</c:v>
                </c:pt>
                <c:pt idx="329">
                  <c:v>6.7388888888888889</c:v>
                </c:pt>
                <c:pt idx="330">
                  <c:v>6.7705555555555552</c:v>
                </c:pt>
                <c:pt idx="331">
                  <c:v>6.7944444444444443</c:v>
                </c:pt>
                <c:pt idx="332">
                  <c:v>6.8261111111111115</c:v>
                </c:pt>
                <c:pt idx="333">
                  <c:v>6.8502777777777775</c:v>
                </c:pt>
                <c:pt idx="334">
                  <c:v>6.8816666666666668</c:v>
                </c:pt>
                <c:pt idx="335">
                  <c:v>6.9058333333333337</c:v>
                </c:pt>
                <c:pt idx="336">
                  <c:v>6.9372222222222222</c:v>
                </c:pt>
                <c:pt idx="337">
                  <c:v>6.9613888888888891</c:v>
                </c:pt>
                <c:pt idx="338">
                  <c:v>6.9927777777777775</c:v>
                </c:pt>
                <c:pt idx="339">
                  <c:v>7.0166666666666666</c:v>
                </c:pt>
                <c:pt idx="340">
                  <c:v>7.0483333333333329</c:v>
                </c:pt>
                <c:pt idx="341">
                  <c:v>7.072222222222222</c:v>
                </c:pt>
                <c:pt idx="342">
                  <c:v>7.1038888888888891</c:v>
                </c:pt>
                <c:pt idx="343">
                  <c:v>7.1277777777777782</c:v>
                </c:pt>
                <c:pt idx="344">
                  <c:v>7.1594444444444445</c:v>
                </c:pt>
                <c:pt idx="345">
                  <c:v>7.1833333333333336</c:v>
                </c:pt>
                <c:pt idx="346">
                  <c:v>7.2149999999999999</c:v>
                </c:pt>
                <c:pt idx="347">
                  <c:v>7.2388888888888889</c:v>
                </c:pt>
                <c:pt idx="348">
                  <c:v>7.2705555555555552</c:v>
                </c:pt>
                <c:pt idx="349">
                  <c:v>7.2944444444444443</c:v>
                </c:pt>
                <c:pt idx="350">
                  <c:v>7.3261111111111115</c:v>
                </c:pt>
                <c:pt idx="351">
                  <c:v>7.35</c:v>
                </c:pt>
                <c:pt idx="352">
                  <c:v>7.3816666666666668</c:v>
                </c:pt>
                <c:pt idx="353">
                  <c:v>7.4055555555555559</c:v>
                </c:pt>
                <c:pt idx="354">
                  <c:v>7.4372222222222222</c:v>
                </c:pt>
                <c:pt idx="355">
                  <c:v>7.4611111111111112</c:v>
                </c:pt>
                <c:pt idx="356">
                  <c:v>7.4927777777777775</c:v>
                </c:pt>
                <c:pt idx="357">
                  <c:v>7.5166666666666666</c:v>
                </c:pt>
                <c:pt idx="358">
                  <c:v>7.5483333333333329</c:v>
                </c:pt>
                <c:pt idx="359">
                  <c:v>7.572222222222222</c:v>
                </c:pt>
                <c:pt idx="360">
                  <c:v>7.6038888888888891</c:v>
                </c:pt>
                <c:pt idx="361">
                  <c:v>7.6277777777777782</c:v>
                </c:pt>
                <c:pt idx="362">
                  <c:v>7.6594444444444445</c:v>
                </c:pt>
                <c:pt idx="363">
                  <c:v>7.6833333333333336</c:v>
                </c:pt>
                <c:pt idx="364">
                  <c:v>7.7149999999999999</c:v>
                </c:pt>
                <c:pt idx="365">
                  <c:v>7.7388888888888889</c:v>
                </c:pt>
                <c:pt idx="366">
                  <c:v>7.7705555555555552</c:v>
                </c:pt>
                <c:pt idx="367">
                  <c:v>7.7944444444444443</c:v>
                </c:pt>
                <c:pt idx="368">
                  <c:v>7.8261111111111115</c:v>
                </c:pt>
                <c:pt idx="369">
                  <c:v>7.85</c:v>
                </c:pt>
                <c:pt idx="370">
                  <c:v>7.8816666666666668</c:v>
                </c:pt>
                <c:pt idx="371">
                  <c:v>7.9055555555555559</c:v>
                </c:pt>
                <c:pt idx="372">
                  <c:v>7.9372222222222222</c:v>
                </c:pt>
                <c:pt idx="373">
                  <c:v>7.9611111111111112</c:v>
                </c:pt>
                <c:pt idx="374">
                  <c:v>7.9927777777777775</c:v>
                </c:pt>
                <c:pt idx="375">
                  <c:v>8.0166666666666675</c:v>
                </c:pt>
                <c:pt idx="376">
                  <c:v>8.0483333333333338</c:v>
                </c:pt>
                <c:pt idx="377">
                  <c:v>8.0722222222222229</c:v>
                </c:pt>
                <c:pt idx="378">
                  <c:v>8.1038888888888891</c:v>
                </c:pt>
                <c:pt idx="379">
                  <c:v>8.1277777777777782</c:v>
                </c:pt>
                <c:pt idx="380">
                  <c:v>8.1594444444444445</c:v>
                </c:pt>
                <c:pt idx="381">
                  <c:v>8.1833333333333336</c:v>
                </c:pt>
                <c:pt idx="382">
                  <c:v>8.2149999999999999</c:v>
                </c:pt>
                <c:pt idx="383">
                  <c:v>8.2388888888888889</c:v>
                </c:pt>
                <c:pt idx="384">
                  <c:v>8.2705555555555552</c:v>
                </c:pt>
                <c:pt idx="385">
                  <c:v>8.2944444444444443</c:v>
                </c:pt>
                <c:pt idx="386">
                  <c:v>8.3261111111111106</c:v>
                </c:pt>
                <c:pt idx="387">
                  <c:v>8.35</c:v>
                </c:pt>
                <c:pt idx="388">
                  <c:v>8.3816666666666659</c:v>
                </c:pt>
                <c:pt idx="389">
                  <c:v>8.405555555555555</c:v>
                </c:pt>
                <c:pt idx="390">
                  <c:v>8.4372222222222231</c:v>
                </c:pt>
                <c:pt idx="391">
                  <c:v>8.4611111111111104</c:v>
                </c:pt>
                <c:pt idx="392">
                  <c:v>8.4927777777777784</c:v>
                </c:pt>
                <c:pt idx="393">
                  <c:v>8.5166666666666675</c:v>
                </c:pt>
                <c:pt idx="394">
                  <c:v>8.5483333333333338</c:v>
                </c:pt>
                <c:pt idx="395">
                  <c:v>8.5722222222222229</c:v>
                </c:pt>
                <c:pt idx="396">
                  <c:v>8.6038888888888891</c:v>
                </c:pt>
                <c:pt idx="397">
                  <c:v>8.6277777777777782</c:v>
                </c:pt>
                <c:pt idx="398">
                  <c:v>8.6594444444444445</c:v>
                </c:pt>
                <c:pt idx="399">
                  <c:v>8.6836111111111105</c:v>
                </c:pt>
                <c:pt idx="400">
                  <c:v>8.7149999999999999</c:v>
                </c:pt>
                <c:pt idx="401">
                  <c:v>8.7391666666666659</c:v>
                </c:pt>
                <c:pt idx="402">
                  <c:v>8.7705555555555552</c:v>
                </c:pt>
                <c:pt idx="403">
                  <c:v>8.7944444444444443</c:v>
                </c:pt>
                <c:pt idx="404">
                  <c:v>8.8261111111111106</c:v>
                </c:pt>
                <c:pt idx="405">
                  <c:v>8.8502777777777784</c:v>
                </c:pt>
                <c:pt idx="406">
                  <c:v>8.8816666666666659</c:v>
                </c:pt>
                <c:pt idx="407">
                  <c:v>8.9058333333333337</c:v>
                </c:pt>
                <c:pt idx="408">
                  <c:v>8.9372222222222231</c:v>
                </c:pt>
                <c:pt idx="409">
                  <c:v>8.9613888888888891</c:v>
                </c:pt>
                <c:pt idx="410">
                  <c:v>8.9927777777777784</c:v>
                </c:pt>
                <c:pt idx="411">
                  <c:v>9.0169444444444444</c:v>
                </c:pt>
                <c:pt idx="412">
                  <c:v>9.0483333333333338</c:v>
                </c:pt>
                <c:pt idx="413">
                  <c:v>9.0722222222222229</c:v>
                </c:pt>
                <c:pt idx="414">
                  <c:v>9.1038888888888891</c:v>
                </c:pt>
                <c:pt idx="415">
                  <c:v>9.1280555555555551</c:v>
                </c:pt>
                <c:pt idx="416">
                  <c:v>9.1594444444444445</c:v>
                </c:pt>
                <c:pt idx="417">
                  <c:v>9.1836111111111105</c:v>
                </c:pt>
                <c:pt idx="418">
                  <c:v>9.2149999999999999</c:v>
                </c:pt>
                <c:pt idx="419">
                  <c:v>9.2391666666666659</c:v>
                </c:pt>
                <c:pt idx="420">
                  <c:v>9.2705555555555552</c:v>
                </c:pt>
                <c:pt idx="421">
                  <c:v>9.294722222222223</c:v>
                </c:pt>
                <c:pt idx="422">
                  <c:v>9.3261111111111106</c:v>
                </c:pt>
                <c:pt idx="423">
                  <c:v>9.3502777777777784</c:v>
                </c:pt>
                <c:pt idx="424">
                  <c:v>9.3816666666666659</c:v>
                </c:pt>
                <c:pt idx="425">
                  <c:v>9.4058333333333337</c:v>
                </c:pt>
                <c:pt idx="426">
                  <c:v>9.4372222222222231</c:v>
                </c:pt>
                <c:pt idx="427">
                  <c:v>9.4613888888888891</c:v>
                </c:pt>
                <c:pt idx="428">
                  <c:v>9.4927777777777784</c:v>
                </c:pt>
                <c:pt idx="429">
                  <c:v>9.5169444444444444</c:v>
                </c:pt>
                <c:pt idx="430">
                  <c:v>9.5483333333333338</c:v>
                </c:pt>
                <c:pt idx="431">
                  <c:v>9.5724999999999998</c:v>
                </c:pt>
                <c:pt idx="432">
                  <c:v>9.6038888888888891</c:v>
                </c:pt>
                <c:pt idx="433">
                  <c:v>9.6280555555555551</c:v>
                </c:pt>
                <c:pt idx="434">
                  <c:v>9.6594444444444445</c:v>
                </c:pt>
                <c:pt idx="435">
                  <c:v>9.6836111111111105</c:v>
                </c:pt>
                <c:pt idx="436">
                  <c:v>9.7149999999999999</c:v>
                </c:pt>
                <c:pt idx="437">
                  <c:v>9.7391666666666659</c:v>
                </c:pt>
                <c:pt idx="438">
                  <c:v>9.7705555555555552</c:v>
                </c:pt>
                <c:pt idx="439">
                  <c:v>9.794722222222223</c:v>
                </c:pt>
                <c:pt idx="440">
                  <c:v>9.8261111111111106</c:v>
                </c:pt>
                <c:pt idx="441">
                  <c:v>9.8502777777777784</c:v>
                </c:pt>
                <c:pt idx="442">
                  <c:v>9.8816666666666659</c:v>
                </c:pt>
                <c:pt idx="443">
                  <c:v>9.9058333333333337</c:v>
                </c:pt>
                <c:pt idx="444">
                  <c:v>9.9372222222222231</c:v>
                </c:pt>
                <c:pt idx="445">
                  <c:v>9.9613888888888891</c:v>
                </c:pt>
                <c:pt idx="446">
                  <c:v>9.9927777777777784</c:v>
                </c:pt>
                <c:pt idx="447">
                  <c:v>10.016944444444444</c:v>
                </c:pt>
                <c:pt idx="448">
                  <c:v>10.048333333333334</c:v>
                </c:pt>
                <c:pt idx="449">
                  <c:v>10.0725</c:v>
                </c:pt>
                <c:pt idx="450">
                  <c:v>10.103888888888889</c:v>
                </c:pt>
                <c:pt idx="451">
                  <c:v>10.128055555555555</c:v>
                </c:pt>
                <c:pt idx="452">
                  <c:v>10.159444444444444</c:v>
                </c:pt>
                <c:pt idx="453">
                  <c:v>10.183611111111111</c:v>
                </c:pt>
                <c:pt idx="454">
                  <c:v>10.215</c:v>
                </c:pt>
                <c:pt idx="455">
                  <c:v>10.239166666666666</c:v>
                </c:pt>
                <c:pt idx="456">
                  <c:v>10.270555555555555</c:v>
                </c:pt>
                <c:pt idx="457">
                  <c:v>10.294722222222223</c:v>
                </c:pt>
                <c:pt idx="458">
                  <c:v>10.326111111111111</c:v>
                </c:pt>
                <c:pt idx="459">
                  <c:v>10.350277777777778</c:v>
                </c:pt>
                <c:pt idx="460">
                  <c:v>10.3825</c:v>
                </c:pt>
                <c:pt idx="461">
                  <c:v>10.406111111111111</c:v>
                </c:pt>
                <c:pt idx="462">
                  <c:v>10.437222222222223</c:v>
                </c:pt>
                <c:pt idx="463">
                  <c:v>10.461388888888889</c:v>
                </c:pt>
                <c:pt idx="464">
                  <c:v>10.493055555555555</c:v>
                </c:pt>
                <c:pt idx="465">
                  <c:v>10.517222222222221</c:v>
                </c:pt>
                <c:pt idx="466">
                  <c:v>10.549166666666666</c:v>
                </c:pt>
                <c:pt idx="467">
                  <c:v>10.573055555555555</c:v>
                </c:pt>
                <c:pt idx="468">
                  <c:v>10.604722222222222</c:v>
                </c:pt>
                <c:pt idx="469">
                  <c:v>10.628333333333334</c:v>
                </c:pt>
                <c:pt idx="470">
                  <c:v>10.660277777777777</c:v>
                </c:pt>
                <c:pt idx="471">
                  <c:v>10.683888888888889</c:v>
                </c:pt>
                <c:pt idx="472">
                  <c:v>10.715277777777779</c:v>
                </c:pt>
                <c:pt idx="473">
                  <c:v>10.739166666666666</c:v>
                </c:pt>
                <c:pt idx="474">
                  <c:v>10.770555555555555</c:v>
                </c:pt>
                <c:pt idx="475">
                  <c:v>10.794722222222223</c:v>
                </c:pt>
                <c:pt idx="476">
                  <c:v>10.826111111111111</c:v>
                </c:pt>
                <c:pt idx="477">
                  <c:v>10.850277777777778</c:v>
                </c:pt>
                <c:pt idx="478">
                  <c:v>10.881666666666666</c:v>
                </c:pt>
                <c:pt idx="479">
                  <c:v>10.905833333333334</c:v>
                </c:pt>
                <c:pt idx="480">
                  <c:v>10.937222222222223</c:v>
                </c:pt>
                <c:pt idx="481">
                  <c:v>10.961388888888889</c:v>
                </c:pt>
                <c:pt idx="482">
                  <c:v>10.992777777777778</c:v>
                </c:pt>
                <c:pt idx="483">
                  <c:v>11.016944444444444</c:v>
                </c:pt>
                <c:pt idx="484">
                  <c:v>11.048333333333334</c:v>
                </c:pt>
                <c:pt idx="485">
                  <c:v>11.0725</c:v>
                </c:pt>
                <c:pt idx="486">
                  <c:v>11.103888888888889</c:v>
                </c:pt>
                <c:pt idx="487">
                  <c:v>11.128055555555555</c:v>
                </c:pt>
                <c:pt idx="488">
                  <c:v>11.159444444444444</c:v>
                </c:pt>
                <c:pt idx="489">
                  <c:v>11.183611111111111</c:v>
                </c:pt>
                <c:pt idx="490">
                  <c:v>11.215</c:v>
                </c:pt>
                <c:pt idx="491">
                  <c:v>11.239166666666666</c:v>
                </c:pt>
                <c:pt idx="492">
                  <c:v>11.270555555555555</c:v>
                </c:pt>
                <c:pt idx="493">
                  <c:v>11.294722222222223</c:v>
                </c:pt>
                <c:pt idx="494">
                  <c:v>11.326111111111111</c:v>
                </c:pt>
                <c:pt idx="495">
                  <c:v>11.350277777777778</c:v>
                </c:pt>
                <c:pt idx="496">
                  <c:v>11.381666666666666</c:v>
                </c:pt>
                <c:pt idx="497">
                  <c:v>11.405833333333334</c:v>
                </c:pt>
                <c:pt idx="498">
                  <c:v>11.4375</c:v>
                </c:pt>
                <c:pt idx="499">
                  <c:v>11.461388888888889</c:v>
                </c:pt>
                <c:pt idx="500">
                  <c:v>11.492777777777778</c:v>
                </c:pt>
                <c:pt idx="501">
                  <c:v>11.517222222222221</c:v>
                </c:pt>
                <c:pt idx="502">
                  <c:v>11.548333333333334</c:v>
                </c:pt>
                <c:pt idx="503">
                  <c:v>11.572777777777778</c:v>
                </c:pt>
                <c:pt idx="504">
                  <c:v>11.604166666666666</c:v>
                </c:pt>
                <c:pt idx="505">
                  <c:v>11.628333333333334</c:v>
                </c:pt>
                <c:pt idx="506">
                  <c:v>11.659722222222221</c:v>
                </c:pt>
                <c:pt idx="507">
                  <c:v>11.683888888888889</c:v>
                </c:pt>
                <c:pt idx="508">
                  <c:v>11.715277777777779</c:v>
                </c:pt>
                <c:pt idx="509">
                  <c:v>11.739444444444445</c:v>
                </c:pt>
                <c:pt idx="510">
                  <c:v>11.770833333333334</c:v>
                </c:pt>
                <c:pt idx="511">
                  <c:v>11.795</c:v>
                </c:pt>
                <c:pt idx="512">
                  <c:v>11.826388888888889</c:v>
                </c:pt>
                <c:pt idx="513">
                  <c:v>11.850555555555555</c:v>
                </c:pt>
                <c:pt idx="514">
                  <c:v>11.881944444444445</c:v>
                </c:pt>
                <c:pt idx="515">
                  <c:v>11.906111111111111</c:v>
                </c:pt>
                <c:pt idx="516">
                  <c:v>11.9375</c:v>
                </c:pt>
                <c:pt idx="517">
                  <c:v>11.961666666666666</c:v>
                </c:pt>
                <c:pt idx="518">
                  <c:v>11.993055555555555</c:v>
                </c:pt>
                <c:pt idx="519">
                  <c:v>12.017222222222221</c:v>
                </c:pt>
                <c:pt idx="520">
                  <c:v>12.049444444444445</c:v>
                </c:pt>
                <c:pt idx="521">
                  <c:v>12.072777777777778</c:v>
                </c:pt>
                <c:pt idx="522">
                  <c:v>12.104722222222222</c:v>
                </c:pt>
                <c:pt idx="523">
                  <c:v>12.128333333333334</c:v>
                </c:pt>
                <c:pt idx="524">
                  <c:v>12.16</c:v>
                </c:pt>
                <c:pt idx="525">
                  <c:v>12.183611111111111</c:v>
                </c:pt>
                <c:pt idx="526">
                  <c:v>12.215277777777779</c:v>
                </c:pt>
                <c:pt idx="527">
                  <c:v>12.239166666666666</c:v>
                </c:pt>
                <c:pt idx="528">
                  <c:v>12.270833333333334</c:v>
                </c:pt>
                <c:pt idx="529">
                  <c:v>12.294722222222223</c:v>
                </c:pt>
                <c:pt idx="530">
                  <c:v>12.326388888888889</c:v>
                </c:pt>
                <c:pt idx="531">
                  <c:v>12.350277777777778</c:v>
                </c:pt>
                <c:pt idx="532">
                  <c:v>12.381944444444445</c:v>
                </c:pt>
                <c:pt idx="533">
                  <c:v>12.405833333333334</c:v>
                </c:pt>
                <c:pt idx="534">
                  <c:v>12.437222222222223</c:v>
                </c:pt>
                <c:pt idx="535">
                  <c:v>12.461388888888889</c:v>
                </c:pt>
                <c:pt idx="536">
                  <c:v>12.493055555555555</c:v>
                </c:pt>
                <c:pt idx="537">
                  <c:v>12.516944444444444</c:v>
                </c:pt>
                <c:pt idx="538">
                  <c:v>12.548611111111111</c:v>
                </c:pt>
                <c:pt idx="539">
                  <c:v>12.5725</c:v>
                </c:pt>
                <c:pt idx="540">
                  <c:v>12.604166666666666</c:v>
                </c:pt>
                <c:pt idx="541">
                  <c:v>12.628055555555555</c:v>
                </c:pt>
                <c:pt idx="542">
                  <c:v>12.659722222222221</c:v>
                </c:pt>
                <c:pt idx="543">
                  <c:v>12.683611111111111</c:v>
                </c:pt>
                <c:pt idx="544">
                  <c:v>12.715</c:v>
                </c:pt>
                <c:pt idx="545">
                  <c:v>12.739166666666666</c:v>
                </c:pt>
                <c:pt idx="546">
                  <c:v>12.770833333333334</c:v>
                </c:pt>
                <c:pt idx="547">
                  <c:v>12.794722222222223</c:v>
                </c:pt>
                <c:pt idx="548">
                  <c:v>12.826388888888889</c:v>
                </c:pt>
                <c:pt idx="549">
                  <c:v>12.850277777777778</c:v>
                </c:pt>
                <c:pt idx="550">
                  <c:v>12.881944444444445</c:v>
                </c:pt>
                <c:pt idx="551">
                  <c:v>12.905833333333334</c:v>
                </c:pt>
                <c:pt idx="552">
                  <c:v>12.9375</c:v>
                </c:pt>
                <c:pt idx="553">
                  <c:v>12.961388888888889</c:v>
                </c:pt>
                <c:pt idx="554">
                  <c:v>12.993055555555555</c:v>
                </c:pt>
                <c:pt idx="555">
                  <c:v>13.017222222222221</c:v>
                </c:pt>
                <c:pt idx="556">
                  <c:v>13.048611111111111</c:v>
                </c:pt>
                <c:pt idx="557">
                  <c:v>13.072777777777778</c:v>
                </c:pt>
                <c:pt idx="558">
                  <c:v>13.104166666666666</c:v>
                </c:pt>
                <c:pt idx="559">
                  <c:v>13.128333333333334</c:v>
                </c:pt>
                <c:pt idx="560">
                  <c:v>13.159722222222221</c:v>
                </c:pt>
                <c:pt idx="561">
                  <c:v>13.183888888888889</c:v>
                </c:pt>
                <c:pt idx="562">
                  <c:v>13.215277777777779</c:v>
                </c:pt>
                <c:pt idx="563">
                  <c:v>13.239444444444445</c:v>
                </c:pt>
                <c:pt idx="564">
                  <c:v>13.270833333333334</c:v>
                </c:pt>
                <c:pt idx="565">
                  <c:v>13.295</c:v>
                </c:pt>
                <c:pt idx="566">
                  <c:v>13.326388888888889</c:v>
                </c:pt>
                <c:pt idx="567">
                  <c:v>13.350555555555555</c:v>
                </c:pt>
                <c:pt idx="568">
                  <c:v>13.381944444444445</c:v>
                </c:pt>
                <c:pt idx="569">
                  <c:v>13.406111111111111</c:v>
                </c:pt>
                <c:pt idx="570">
                  <c:v>13.4375</c:v>
                </c:pt>
                <c:pt idx="571">
                  <c:v>13.461666666666666</c:v>
                </c:pt>
                <c:pt idx="572">
                  <c:v>13.493055555555555</c:v>
                </c:pt>
                <c:pt idx="573">
                  <c:v>13.517222222222221</c:v>
                </c:pt>
                <c:pt idx="574">
                  <c:v>13.548611111111111</c:v>
                </c:pt>
                <c:pt idx="575">
                  <c:v>13.572777777777778</c:v>
                </c:pt>
                <c:pt idx="576">
                  <c:v>13.604166666666666</c:v>
                </c:pt>
                <c:pt idx="577">
                  <c:v>13.628333333333334</c:v>
                </c:pt>
                <c:pt idx="578">
                  <c:v>13.659722222222221</c:v>
                </c:pt>
                <c:pt idx="579">
                  <c:v>13.683888888888889</c:v>
                </c:pt>
                <c:pt idx="580">
                  <c:v>13.715277777777779</c:v>
                </c:pt>
                <c:pt idx="581">
                  <c:v>13.739444444444445</c:v>
                </c:pt>
                <c:pt idx="582">
                  <c:v>13.770833333333334</c:v>
                </c:pt>
                <c:pt idx="583">
                  <c:v>13.795</c:v>
                </c:pt>
                <c:pt idx="584">
                  <c:v>13.826388888888889</c:v>
                </c:pt>
                <c:pt idx="585">
                  <c:v>13.850555555555555</c:v>
                </c:pt>
                <c:pt idx="586">
                  <c:v>13.881944444444445</c:v>
                </c:pt>
                <c:pt idx="587">
                  <c:v>13.906111111111111</c:v>
                </c:pt>
                <c:pt idx="588">
                  <c:v>13.9375</c:v>
                </c:pt>
                <c:pt idx="589">
                  <c:v>13.961666666666666</c:v>
                </c:pt>
                <c:pt idx="590">
                  <c:v>13.993055555555555</c:v>
                </c:pt>
                <c:pt idx="591">
                  <c:v>14.017222222222221</c:v>
                </c:pt>
                <c:pt idx="592">
                  <c:v>14.048611111111111</c:v>
                </c:pt>
                <c:pt idx="593">
                  <c:v>14.072777777777778</c:v>
                </c:pt>
                <c:pt idx="594">
                  <c:v>14.104166666666666</c:v>
                </c:pt>
                <c:pt idx="595">
                  <c:v>14.128333333333334</c:v>
                </c:pt>
                <c:pt idx="596">
                  <c:v>14.159722222222221</c:v>
                </c:pt>
                <c:pt idx="597">
                  <c:v>14.183888888888889</c:v>
                </c:pt>
                <c:pt idx="598">
                  <c:v>14.215277777777779</c:v>
                </c:pt>
                <c:pt idx="599">
                  <c:v>14.239444444444445</c:v>
                </c:pt>
                <c:pt idx="600">
                  <c:v>14.270833333333334</c:v>
                </c:pt>
                <c:pt idx="601">
                  <c:v>14.295</c:v>
                </c:pt>
                <c:pt idx="602">
                  <c:v>14.326388888888889</c:v>
                </c:pt>
                <c:pt idx="603">
                  <c:v>14.350555555555555</c:v>
                </c:pt>
                <c:pt idx="604">
                  <c:v>14.381944444444445</c:v>
                </c:pt>
                <c:pt idx="605">
                  <c:v>14.406111111111111</c:v>
                </c:pt>
                <c:pt idx="606">
                  <c:v>14.4375</c:v>
                </c:pt>
                <c:pt idx="607">
                  <c:v>14.461666666666666</c:v>
                </c:pt>
                <c:pt idx="608">
                  <c:v>14.493055555555555</c:v>
                </c:pt>
                <c:pt idx="609">
                  <c:v>14.517222222222221</c:v>
                </c:pt>
                <c:pt idx="610">
                  <c:v>14.548611111111111</c:v>
                </c:pt>
                <c:pt idx="611">
                  <c:v>14.572777777777778</c:v>
                </c:pt>
                <c:pt idx="612">
                  <c:v>14.604166666666666</c:v>
                </c:pt>
                <c:pt idx="613">
                  <c:v>14.628333333333334</c:v>
                </c:pt>
                <c:pt idx="614">
                  <c:v>14.659722222222221</c:v>
                </c:pt>
                <c:pt idx="615">
                  <c:v>14.683888888888889</c:v>
                </c:pt>
                <c:pt idx="616">
                  <c:v>14.715277777777779</c:v>
                </c:pt>
                <c:pt idx="617">
                  <c:v>14.739444444444445</c:v>
                </c:pt>
                <c:pt idx="618">
                  <c:v>14.770833333333334</c:v>
                </c:pt>
                <c:pt idx="619">
                  <c:v>14.795</c:v>
                </c:pt>
                <c:pt idx="620">
                  <c:v>14.826388888888889</c:v>
                </c:pt>
                <c:pt idx="621">
                  <c:v>14.850555555555555</c:v>
                </c:pt>
                <c:pt idx="622">
                  <c:v>14.881944444444445</c:v>
                </c:pt>
                <c:pt idx="623">
                  <c:v>14.906111111111111</c:v>
                </c:pt>
                <c:pt idx="624">
                  <c:v>14.9375</c:v>
                </c:pt>
                <c:pt idx="625">
                  <c:v>14.961666666666666</c:v>
                </c:pt>
                <c:pt idx="626">
                  <c:v>14.993055555555555</c:v>
                </c:pt>
                <c:pt idx="627">
                  <c:v>15.017222222222221</c:v>
                </c:pt>
                <c:pt idx="628">
                  <c:v>15.048611111111111</c:v>
                </c:pt>
                <c:pt idx="629">
                  <c:v>15.072777777777778</c:v>
                </c:pt>
                <c:pt idx="630">
                  <c:v>15.104166666666666</c:v>
                </c:pt>
                <c:pt idx="631">
                  <c:v>15.128333333333334</c:v>
                </c:pt>
                <c:pt idx="632">
                  <c:v>15.159722222222221</c:v>
                </c:pt>
                <c:pt idx="633">
                  <c:v>15.183888888888889</c:v>
                </c:pt>
                <c:pt idx="634">
                  <c:v>15.215277777777779</c:v>
                </c:pt>
                <c:pt idx="635">
                  <c:v>15.239444444444445</c:v>
                </c:pt>
                <c:pt idx="636">
                  <c:v>15.270833333333334</c:v>
                </c:pt>
                <c:pt idx="637">
                  <c:v>15.295</c:v>
                </c:pt>
                <c:pt idx="638">
                  <c:v>15.326388888888889</c:v>
                </c:pt>
                <c:pt idx="639">
                  <c:v>15.350555555555555</c:v>
                </c:pt>
                <c:pt idx="640">
                  <c:v>15.381944444444445</c:v>
                </c:pt>
                <c:pt idx="641">
                  <c:v>15.406111111111111</c:v>
                </c:pt>
                <c:pt idx="642">
                  <c:v>15.4375</c:v>
                </c:pt>
                <c:pt idx="643">
                  <c:v>15.461666666666666</c:v>
                </c:pt>
                <c:pt idx="644">
                  <c:v>15.493055555555555</c:v>
                </c:pt>
                <c:pt idx="645">
                  <c:v>15.517222222222221</c:v>
                </c:pt>
                <c:pt idx="646">
                  <c:v>15.548611111111111</c:v>
                </c:pt>
                <c:pt idx="647">
                  <c:v>15.572777777777778</c:v>
                </c:pt>
                <c:pt idx="648">
                  <c:v>15.604166666666666</c:v>
                </c:pt>
                <c:pt idx="649">
                  <c:v>15.628333333333334</c:v>
                </c:pt>
                <c:pt idx="650">
                  <c:v>15.659722222222221</c:v>
                </c:pt>
                <c:pt idx="651">
                  <c:v>15.683888888888889</c:v>
                </c:pt>
                <c:pt idx="652">
                  <c:v>15.715277777777779</c:v>
                </c:pt>
                <c:pt idx="653">
                  <c:v>15.739444444444445</c:v>
                </c:pt>
                <c:pt idx="654">
                  <c:v>15.770833333333334</c:v>
                </c:pt>
                <c:pt idx="655">
                  <c:v>15.795</c:v>
                </c:pt>
                <c:pt idx="656">
                  <c:v>15.826388888888889</c:v>
                </c:pt>
                <c:pt idx="657">
                  <c:v>15.850555555555555</c:v>
                </c:pt>
                <c:pt idx="658">
                  <c:v>15.881944444444445</c:v>
                </c:pt>
                <c:pt idx="659">
                  <c:v>15.906111111111111</c:v>
                </c:pt>
                <c:pt idx="660">
                  <c:v>15.9375</c:v>
                </c:pt>
                <c:pt idx="661">
                  <c:v>15.961666666666666</c:v>
                </c:pt>
                <c:pt idx="662">
                  <c:v>15.993055555555555</c:v>
                </c:pt>
                <c:pt idx="663">
                  <c:v>16.017222222222223</c:v>
                </c:pt>
                <c:pt idx="664">
                  <c:v>16.048611111111111</c:v>
                </c:pt>
                <c:pt idx="665">
                  <c:v>16.072777777777777</c:v>
                </c:pt>
                <c:pt idx="666">
                  <c:v>16.104166666666668</c:v>
                </c:pt>
                <c:pt idx="667">
                  <c:v>16.128333333333334</c:v>
                </c:pt>
                <c:pt idx="668">
                  <c:v>16.159722222222221</c:v>
                </c:pt>
                <c:pt idx="669">
                  <c:v>16.183888888888887</c:v>
                </c:pt>
                <c:pt idx="670">
                  <c:v>16.215277777777779</c:v>
                </c:pt>
                <c:pt idx="671">
                  <c:v>16.239444444444445</c:v>
                </c:pt>
                <c:pt idx="672">
                  <c:v>16.270833333333332</c:v>
                </c:pt>
                <c:pt idx="673">
                  <c:v>16.295000000000002</c:v>
                </c:pt>
                <c:pt idx="674">
                  <c:v>16.326388888888889</c:v>
                </c:pt>
                <c:pt idx="675">
                  <c:v>16.350555555555555</c:v>
                </c:pt>
                <c:pt idx="676">
                  <c:v>16.381944444444443</c:v>
                </c:pt>
                <c:pt idx="677">
                  <c:v>16.406111111111112</c:v>
                </c:pt>
                <c:pt idx="678">
                  <c:v>16.4375</c:v>
                </c:pt>
                <c:pt idx="679">
                  <c:v>16.461666666666666</c:v>
                </c:pt>
                <c:pt idx="680">
                  <c:v>16.493055555555557</c:v>
                </c:pt>
                <c:pt idx="681">
                  <c:v>16.517222222222223</c:v>
                </c:pt>
                <c:pt idx="682">
                  <c:v>16.548611111111111</c:v>
                </c:pt>
                <c:pt idx="683">
                  <c:v>16.572777777777777</c:v>
                </c:pt>
                <c:pt idx="684">
                  <c:v>16.604166666666668</c:v>
                </c:pt>
                <c:pt idx="685">
                  <c:v>16.628333333333334</c:v>
                </c:pt>
                <c:pt idx="686">
                  <c:v>16.659722222222221</c:v>
                </c:pt>
                <c:pt idx="687">
                  <c:v>16.683888888888887</c:v>
                </c:pt>
                <c:pt idx="688">
                  <c:v>16.715277777777779</c:v>
                </c:pt>
                <c:pt idx="689">
                  <c:v>16.739444444444445</c:v>
                </c:pt>
                <c:pt idx="690">
                  <c:v>16.770833333333332</c:v>
                </c:pt>
                <c:pt idx="691">
                  <c:v>16.795000000000002</c:v>
                </c:pt>
                <c:pt idx="692">
                  <c:v>16.826388888888889</c:v>
                </c:pt>
                <c:pt idx="693">
                  <c:v>16.850555555555555</c:v>
                </c:pt>
                <c:pt idx="694">
                  <c:v>16.881944444444443</c:v>
                </c:pt>
                <c:pt idx="695">
                  <c:v>16.906111111111112</c:v>
                </c:pt>
                <c:pt idx="696">
                  <c:v>16.9375</c:v>
                </c:pt>
                <c:pt idx="697">
                  <c:v>16.961666666666666</c:v>
                </c:pt>
                <c:pt idx="698">
                  <c:v>16.993055555555557</c:v>
                </c:pt>
                <c:pt idx="699">
                  <c:v>17.017222222222223</c:v>
                </c:pt>
                <c:pt idx="700">
                  <c:v>17.048611111111111</c:v>
                </c:pt>
                <c:pt idx="701">
                  <c:v>17.072777777777777</c:v>
                </c:pt>
                <c:pt idx="702">
                  <c:v>17.104166666666668</c:v>
                </c:pt>
                <c:pt idx="703">
                  <c:v>17.128333333333334</c:v>
                </c:pt>
                <c:pt idx="704">
                  <c:v>17.159722222222221</c:v>
                </c:pt>
                <c:pt idx="705">
                  <c:v>17.183888888888887</c:v>
                </c:pt>
                <c:pt idx="706">
                  <c:v>17.215277777777779</c:v>
                </c:pt>
                <c:pt idx="707">
                  <c:v>17.239444444444445</c:v>
                </c:pt>
                <c:pt idx="708">
                  <c:v>17.270833333333332</c:v>
                </c:pt>
                <c:pt idx="709">
                  <c:v>17.295000000000002</c:v>
                </c:pt>
                <c:pt idx="710">
                  <c:v>17.326388888888889</c:v>
                </c:pt>
                <c:pt idx="711">
                  <c:v>17.350555555555555</c:v>
                </c:pt>
                <c:pt idx="712">
                  <c:v>17.381944444444443</c:v>
                </c:pt>
                <c:pt idx="713">
                  <c:v>17.406111111111112</c:v>
                </c:pt>
                <c:pt idx="714">
                  <c:v>17.4375</c:v>
                </c:pt>
                <c:pt idx="715">
                  <c:v>17.461944444444445</c:v>
                </c:pt>
                <c:pt idx="716">
                  <c:v>17.493055555555557</c:v>
                </c:pt>
                <c:pt idx="717">
                  <c:v>17.517222222222223</c:v>
                </c:pt>
                <c:pt idx="718">
                  <c:v>17.548611111111111</c:v>
                </c:pt>
                <c:pt idx="719">
                  <c:v>17.572777777777777</c:v>
                </c:pt>
                <c:pt idx="720">
                  <c:v>17.604444444444443</c:v>
                </c:pt>
                <c:pt idx="721">
                  <c:v>17.628333333333334</c:v>
                </c:pt>
                <c:pt idx="722">
                  <c:v>17.659722222222221</c:v>
                </c:pt>
                <c:pt idx="723">
                  <c:v>17.683888888888887</c:v>
                </c:pt>
                <c:pt idx="724">
                  <c:v>17.715277777777779</c:v>
                </c:pt>
                <c:pt idx="725">
                  <c:v>17.739444444444445</c:v>
                </c:pt>
                <c:pt idx="726">
                  <c:v>17.770833333333332</c:v>
                </c:pt>
                <c:pt idx="727">
                  <c:v>17.795000000000002</c:v>
                </c:pt>
                <c:pt idx="728">
                  <c:v>17.826388888888889</c:v>
                </c:pt>
                <c:pt idx="729">
                  <c:v>17.850555555555555</c:v>
                </c:pt>
                <c:pt idx="730">
                  <c:v>17.882222222222222</c:v>
                </c:pt>
                <c:pt idx="731">
                  <c:v>17.906111111111112</c:v>
                </c:pt>
                <c:pt idx="732">
                  <c:v>17.9375</c:v>
                </c:pt>
                <c:pt idx="733">
                  <c:v>17.961666666666666</c:v>
                </c:pt>
                <c:pt idx="734">
                  <c:v>17.993055555555557</c:v>
                </c:pt>
                <c:pt idx="735">
                  <c:v>18.017777777777777</c:v>
                </c:pt>
                <c:pt idx="736">
                  <c:v>18.048611111111111</c:v>
                </c:pt>
                <c:pt idx="737">
                  <c:v>18.072777777777777</c:v>
                </c:pt>
                <c:pt idx="738">
                  <c:v>18.104166666666668</c:v>
                </c:pt>
                <c:pt idx="739">
                  <c:v>18.128333333333334</c:v>
                </c:pt>
                <c:pt idx="740">
                  <c:v>18.159722222222221</c:v>
                </c:pt>
                <c:pt idx="741">
                  <c:v>18.183888888888887</c:v>
                </c:pt>
                <c:pt idx="742">
                  <c:v>18.215277777777779</c:v>
                </c:pt>
                <c:pt idx="743">
                  <c:v>18.239444444444445</c:v>
                </c:pt>
                <c:pt idx="744">
                  <c:v>18.270833333333332</c:v>
                </c:pt>
                <c:pt idx="745">
                  <c:v>18.295000000000002</c:v>
                </c:pt>
                <c:pt idx="746">
                  <c:v>18.326388888888889</c:v>
                </c:pt>
                <c:pt idx="747">
                  <c:v>18.350555555555555</c:v>
                </c:pt>
                <c:pt idx="748">
                  <c:v>18.381944444444443</c:v>
                </c:pt>
                <c:pt idx="749">
                  <c:v>18.406111111111112</c:v>
                </c:pt>
                <c:pt idx="750">
                  <c:v>18.437777777777779</c:v>
                </c:pt>
                <c:pt idx="751">
                  <c:v>18.461666666666666</c:v>
                </c:pt>
                <c:pt idx="752">
                  <c:v>18.493333333333332</c:v>
                </c:pt>
                <c:pt idx="753">
                  <c:v>18.517499999999998</c:v>
                </c:pt>
                <c:pt idx="754">
                  <c:v>18.548888888888889</c:v>
                </c:pt>
                <c:pt idx="755">
                  <c:v>18.572777777777777</c:v>
                </c:pt>
                <c:pt idx="756">
                  <c:v>18.604444444444443</c:v>
                </c:pt>
                <c:pt idx="757">
                  <c:v>18.628333333333334</c:v>
                </c:pt>
                <c:pt idx="758">
                  <c:v>18.659722222222221</c:v>
                </c:pt>
                <c:pt idx="759">
                  <c:v>18.683888888888887</c:v>
                </c:pt>
                <c:pt idx="760">
                  <c:v>18.715555555555557</c:v>
                </c:pt>
                <c:pt idx="761">
                  <c:v>18.739444444444445</c:v>
                </c:pt>
                <c:pt idx="762">
                  <c:v>18.771111111111111</c:v>
                </c:pt>
                <c:pt idx="763">
                  <c:v>18.795000000000002</c:v>
                </c:pt>
                <c:pt idx="764">
                  <c:v>18.826666666666668</c:v>
                </c:pt>
                <c:pt idx="765">
                  <c:v>18.850555555555555</c:v>
                </c:pt>
                <c:pt idx="766">
                  <c:v>18.882222222222222</c:v>
                </c:pt>
                <c:pt idx="767">
                  <c:v>18.906388888888888</c:v>
                </c:pt>
                <c:pt idx="768">
                  <c:v>18.937777777777779</c:v>
                </c:pt>
                <c:pt idx="769">
                  <c:v>18.961944444444445</c:v>
                </c:pt>
                <c:pt idx="770">
                  <c:v>18.993333333333332</c:v>
                </c:pt>
                <c:pt idx="771">
                  <c:v>19.017222222222223</c:v>
                </c:pt>
                <c:pt idx="772">
                  <c:v>19.048888888888889</c:v>
                </c:pt>
                <c:pt idx="773">
                  <c:v>19.072777777777777</c:v>
                </c:pt>
                <c:pt idx="774">
                  <c:v>19.104444444444443</c:v>
                </c:pt>
                <c:pt idx="775">
                  <c:v>19.128611111111113</c:v>
                </c:pt>
                <c:pt idx="776">
                  <c:v>19.16</c:v>
                </c:pt>
                <c:pt idx="777">
                  <c:v>19.183888888888887</c:v>
                </c:pt>
                <c:pt idx="778">
                  <c:v>19.215555555555557</c:v>
                </c:pt>
                <c:pt idx="779">
                  <c:v>19.239722222222223</c:v>
                </c:pt>
                <c:pt idx="780">
                  <c:v>19.271111111111111</c:v>
                </c:pt>
                <c:pt idx="781">
                  <c:v>19.295277777777777</c:v>
                </c:pt>
                <c:pt idx="782">
                  <c:v>19.326666666666668</c:v>
                </c:pt>
                <c:pt idx="783">
                  <c:v>19.350833333333334</c:v>
                </c:pt>
                <c:pt idx="784">
                  <c:v>19.382222222222222</c:v>
                </c:pt>
                <c:pt idx="785">
                  <c:v>19.406111111111112</c:v>
                </c:pt>
                <c:pt idx="786">
                  <c:v>19.437777777777779</c:v>
                </c:pt>
                <c:pt idx="787">
                  <c:v>19.461666666666666</c:v>
                </c:pt>
                <c:pt idx="788">
                  <c:v>19.493333333333332</c:v>
                </c:pt>
                <c:pt idx="789">
                  <c:v>19.517499999999998</c:v>
                </c:pt>
                <c:pt idx="790">
                  <c:v>19.548888888888889</c:v>
                </c:pt>
                <c:pt idx="791">
                  <c:v>19.573055555555555</c:v>
                </c:pt>
                <c:pt idx="792">
                  <c:v>19.604444444444443</c:v>
                </c:pt>
                <c:pt idx="793">
                  <c:v>19.628611111111113</c:v>
                </c:pt>
                <c:pt idx="794">
                  <c:v>19.66</c:v>
                </c:pt>
                <c:pt idx="795">
                  <c:v>19.684166666666666</c:v>
                </c:pt>
                <c:pt idx="796">
                  <c:v>19.715833333333332</c:v>
                </c:pt>
                <c:pt idx="797">
                  <c:v>19.739722222222223</c:v>
                </c:pt>
                <c:pt idx="798">
                  <c:v>19.771111111111111</c:v>
                </c:pt>
                <c:pt idx="799">
                  <c:v>19.795277777777777</c:v>
                </c:pt>
                <c:pt idx="800">
                  <c:v>19.826666666666668</c:v>
                </c:pt>
                <c:pt idx="801">
                  <c:v>19.850555555555555</c:v>
                </c:pt>
                <c:pt idx="802">
                  <c:v>19.882222222222222</c:v>
                </c:pt>
                <c:pt idx="803">
                  <c:v>19.906388888888888</c:v>
                </c:pt>
                <c:pt idx="804">
                  <c:v>19.937777777777779</c:v>
                </c:pt>
                <c:pt idx="805">
                  <c:v>19.961666666666666</c:v>
                </c:pt>
                <c:pt idx="806">
                  <c:v>19.993333333333332</c:v>
                </c:pt>
                <c:pt idx="807">
                  <c:v>20.017499999999998</c:v>
                </c:pt>
                <c:pt idx="808">
                  <c:v>20.048888888888889</c:v>
                </c:pt>
                <c:pt idx="809">
                  <c:v>20.073055555555555</c:v>
                </c:pt>
                <c:pt idx="810">
                  <c:v>20.104444444444443</c:v>
                </c:pt>
                <c:pt idx="811">
                  <c:v>20.128611111111113</c:v>
                </c:pt>
                <c:pt idx="812">
                  <c:v>20.16</c:v>
                </c:pt>
                <c:pt idx="813">
                  <c:v>20.184166666666666</c:v>
                </c:pt>
                <c:pt idx="814">
                  <c:v>20.215555555555557</c:v>
                </c:pt>
                <c:pt idx="815">
                  <c:v>20.239722222222223</c:v>
                </c:pt>
                <c:pt idx="816">
                  <c:v>20.271111111111111</c:v>
                </c:pt>
                <c:pt idx="817">
                  <c:v>20.295277777777777</c:v>
                </c:pt>
                <c:pt idx="818">
                  <c:v>20.326666666666668</c:v>
                </c:pt>
                <c:pt idx="819">
                  <c:v>20.350833333333334</c:v>
                </c:pt>
                <c:pt idx="820">
                  <c:v>20.382222222222222</c:v>
                </c:pt>
                <c:pt idx="821">
                  <c:v>20.406388888888888</c:v>
                </c:pt>
                <c:pt idx="822">
                  <c:v>20.437777777777779</c:v>
                </c:pt>
                <c:pt idx="823">
                  <c:v>20.461944444444445</c:v>
                </c:pt>
                <c:pt idx="824">
                  <c:v>20.493333333333332</c:v>
                </c:pt>
                <c:pt idx="825">
                  <c:v>20.517499999999998</c:v>
                </c:pt>
                <c:pt idx="826">
                  <c:v>20.548888888888889</c:v>
                </c:pt>
                <c:pt idx="827">
                  <c:v>20.573055555555555</c:v>
                </c:pt>
                <c:pt idx="828">
                  <c:v>20.604444444444443</c:v>
                </c:pt>
                <c:pt idx="829">
                  <c:v>20.628611111111113</c:v>
                </c:pt>
                <c:pt idx="830">
                  <c:v>20.66</c:v>
                </c:pt>
                <c:pt idx="831">
                  <c:v>20.684166666666666</c:v>
                </c:pt>
                <c:pt idx="832">
                  <c:v>20.715555555555557</c:v>
                </c:pt>
                <c:pt idx="833">
                  <c:v>20.739722222222223</c:v>
                </c:pt>
                <c:pt idx="834">
                  <c:v>20.771111111111111</c:v>
                </c:pt>
                <c:pt idx="835">
                  <c:v>20.795277777777777</c:v>
                </c:pt>
                <c:pt idx="836">
                  <c:v>20.826666666666668</c:v>
                </c:pt>
                <c:pt idx="837">
                  <c:v>20.850833333333334</c:v>
                </c:pt>
                <c:pt idx="838">
                  <c:v>20.882222222222222</c:v>
                </c:pt>
                <c:pt idx="839">
                  <c:v>20.906111111111112</c:v>
                </c:pt>
                <c:pt idx="840">
                  <c:v>20.937777777777779</c:v>
                </c:pt>
                <c:pt idx="841">
                  <c:v>20.961944444444445</c:v>
                </c:pt>
                <c:pt idx="842">
                  <c:v>20.993333333333332</c:v>
                </c:pt>
                <c:pt idx="843">
                  <c:v>21.017777777777777</c:v>
                </c:pt>
                <c:pt idx="844">
                  <c:v>21.048888888888889</c:v>
                </c:pt>
                <c:pt idx="845">
                  <c:v>21.073055555555555</c:v>
                </c:pt>
                <c:pt idx="846">
                  <c:v>21.104444444444443</c:v>
                </c:pt>
                <c:pt idx="847">
                  <c:v>21.128611111111113</c:v>
                </c:pt>
                <c:pt idx="848">
                  <c:v>21.16</c:v>
                </c:pt>
                <c:pt idx="849">
                  <c:v>21.184166666666666</c:v>
                </c:pt>
                <c:pt idx="850">
                  <c:v>21.215555555555557</c:v>
                </c:pt>
                <c:pt idx="851">
                  <c:v>21.239722222222223</c:v>
                </c:pt>
                <c:pt idx="852">
                  <c:v>21.271111111111111</c:v>
                </c:pt>
                <c:pt idx="853">
                  <c:v>21.295277777777777</c:v>
                </c:pt>
                <c:pt idx="854">
                  <c:v>21.326666666666668</c:v>
                </c:pt>
                <c:pt idx="855">
                  <c:v>21.350833333333334</c:v>
                </c:pt>
                <c:pt idx="856">
                  <c:v>21.382222222222222</c:v>
                </c:pt>
                <c:pt idx="857">
                  <c:v>21.406388888888888</c:v>
                </c:pt>
                <c:pt idx="858">
                  <c:v>21.437777777777779</c:v>
                </c:pt>
                <c:pt idx="859">
                  <c:v>21.461944444444445</c:v>
                </c:pt>
                <c:pt idx="860">
                  <c:v>21.493333333333332</c:v>
                </c:pt>
                <c:pt idx="861">
                  <c:v>21.517499999999998</c:v>
                </c:pt>
                <c:pt idx="862">
                  <c:v>21.548888888888889</c:v>
                </c:pt>
                <c:pt idx="863">
                  <c:v>21.573055555555555</c:v>
                </c:pt>
                <c:pt idx="864">
                  <c:v>21.604444444444443</c:v>
                </c:pt>
                <c:pt idx="865">
                  <c:v>21.628611111111113</c:v>
                </c:pt>
                <c:pt idx="866">
                  <c:v>21.66</c:v>
                </c:pt>
                <c:pt idx="867">
                  <c:v>21.684166666666666</c:v>
                </c:pt>
                <c:pt idx="868">
                  <c:v>21.715555555555557</c:v>
                </c:pt>
                <c:pt idx="869">
                  <c:v>21.739722222222223</c:v>
                </c:pt>
                <c:pt idx="870">
                  <c:v>21.771111111111111</c:v>
                </c:pt>
                <c:pt idx="871">
                  <c:v>21.795277777777777</c:v>
                </c:pt>
                <c:pt idx="872">
                  <c:v>21.826666666666668</c:v>
                </c:pt>
                <c:pt idx="873">
                  <c:v>21.850833333333334</c:v>
                </c:pt>
                <c:pt idx="874">
                  <c:v>21.882222222222222</c:v>
                </c:pt>
                <c:pt idx="875">
                  <c:v>21.906388888888888</c:v>
                </c:pt>
                <c:pt idx="876">
                  <c:v>21.937777777777779</c:v>
                </c:pt>
                <c:pt idx="877">
                  <c:v>21.961944444444445</c:v>
                </c:pt>
                <c:pt idx="878">
                  <c:v>21.993333333333332</c:v>
                </c:pt>
                <c:pt idx="879">
                  <c:v>22.017499999999998</c:v>
                </c:pt>
                <c:pt idx="880">
                  <c:v>22.048888888888889</c:v>
                </c:pt>
                <c:pt idx="881">
                  <c:v>22.073055555555555</c:v>
                </c:pt>
                <c:pt idx="882">
                  <c:v>22.104444444444443</c:v>
                </c:pt>
                <c:pt idx="883">
                  <c:v>22.128611111111113</c:v>
                </c:pt>
                <c:pt idx="884">
                  <c:v>22.16</c:v>
                </c:pt>
                <c:pt idx="885">
                  <c:v>22.184166666666666</c:v>
                </c:pt>
                <c:pt idx="886">
                  <c:v>22.215555555555557</c:v>
                </c:pt>
                <c:pt idx="887">
                  <c:v>22.239722222222223</c:v>
                </c:pt>
                <c:pt idx="888">
                  <c:v>22.271111111111111</c:v>
                </c:pt>
                <c:pt idx="889">
                  <c:v>22.295277777777777</c:v>
                </c:pt>
                <c:pt idx="890">
                  <c:v>22.326666666666668</c:v>
                </c:pt>
                <c:pt idx="891">
                  <c:v>22.350833333333334</c:v>
                </c:pt>
                <c:pt idx="892">
                  <c:v>22.382222222222222</c:v>
                </c:pt>
                <c:pt idx="893">
                  <c:v>22.406388888888888</c:v>
                </c:pt>
                <c:pt idx="894">
                  <c:v>22.437777777777779</c:v>
                </c:pt>
                <c:pt idx="895">
                  <c:v>22.461944444444445</c:v>
                </c:pt>
                <c:pt idx="896">
                  <c:v>22.493333333333332</c:v>
                </c:pt>
                <c:pt idx="897">
                  <c:v>22.517499999999998</c:v>
                </c:pt>
                <c:pt idx="898">
                  <c:v>22.548888888888889</c:v>
                </c:pt>
                <c:pt idx="899">
                  <c:v>22.573055555555555</c:v>
                </c:pt>
                <c:pt idx="900">
                  <c:v>22.604444444444443</c:v>
                </c:pt>
                <c:pt idx="901">
                  <c:v>22.628611111111113</c:v>
                </c:pt>
                <c:pt idx="902">
                  <c:v>22.66</c:v>
                </c:pt>
                <c:pt idx="903">
                  <c:v>22.684444444444445</c:v>
                </c:pt>
                <c:pt idx="904">
                  <c:v>22.715555555555557</c:v>
                </c:pt>
                <c:pt idx="905">
                  <c:v>22.739722222222223</c:v>
                </c:pt>
                <c:pt idx="906">
                  <c:v>22.771111111111111</c:v>
                </c:pt>
                <c:pt idx="907">
                  <c:v>22.795277777777777</c:v>
                </c:pt>
                <c:pt idx="908">
                  <c:v>22.826666666666668</c:v>
                </c:pt>
                <c:pt idx="909">
                  <c:v>22.850833333333334</c:v>
                </c:pt>
                <c:pt idx="910">
                  <c:v>22.882222222222222</c:v>
                </c:pt>
                <c:pt idx="911">
                  <c:v>22.906388888888888</c:v>
                </c:pt>
                <c:pt idx="912">
                  <c:v>22.937777777777779</c:v>
                </c:pt>
                <c:pt idx="913">
                  <c:v>22.961944444444445</c:v>
                </c:pt>
                <c:pt idx="914">
                  <c:v>22.993333333333332</c:v>
                </c:pt>
                <c:pt idx="915">
                  <c:v>23.017499999999998</c:v>
                </c:pt>
                <c:pt idx="916">
                  <c:v>23.048888888888889</c:v>
                </c:pt>
                <c:pt idx="917">
                  <c:v>23.073055555555555</c:v>
                </c:pt>
                <c:pt idx="918">
                  <c:v>23.104444444444443</c:v>
                </c:pt>
                <c:pt idx="919">
                  <c:v>23.128888888888888</c:v>
                </c:pt>
                <c:pt idx="920">
                  <c:v>23.16</c:v>
                </c:pt>
                <c:pt idx="921">
                  <c:v>23.184166666666666</c:v>
                </c:pt>
                <c:pt idx="922">
                  <c:v>23.215555555555557</c:v>
                </c:pt>
                <c:pt idx="923">
                  <c:v>23.239722222222223</c:v>
                </c:pt>
                <c:pt idx="924">
                  <c:v>23.266111111111112</c:v>
                </c:pt>
                <c:pt idx="925">
                  <c:v>23.272777777777776</c:v>
                </c:pt>
                <c:pt idx="926">
                  <c:v>23.298888888888889</c:v>
                </c:pt>
                <c:pt idx="927">
                  <c:v>23.323055555555555</c:v>
                </c:pt>
                <c:pt idx="928">
                  <c:v>23.354444444444443</c:v>
                </c:pt>
                <c:pt idx="929">
                  <c:v>23.378611111111113</c:v>
                </c:pt>
                <c:pt idx="930">
                  <c:v>23.41</c:v>
                </c:pt>
                <c:pt idx="931">
                  <c:v>23.434166666666666</c:v>
                </c:pt>
                <c:pt idx="932">
                  <c:v>23.465555555555557</c:v>
                </c:pt>
                <c:pt idx="933">
                  <c:v>23.489722222222223</c:v>
                </c:pt>
                <c:pt idx="934">
                  <c:v>23.521111111111111</c:v>
                </c:pt>
                <c:pt idx="935">
                  <c:v>23.545277777777777</c:v>
                </c:pt>
                <c:pt idx="936">
                  <c:v>23.576666666666668</c:v>
                </c:pt>
                <c:pt idx="937">
                  <c:v>23.600833333333334</c:v>
                </c:pt>
                <c:pt idx="938">
                  <c:v>23.632222222222222</c:v>
                </c:pt>
                <c:pt idx="939">
                  <c:v>23.656388888888888</c:v>
                </c:pt>
                <c:pt idx="940">
                  <c:v>23.687777777777779</c:v>
                </c:pt>
                <c:pt idx="941">
                  <c:v>23.711944444444445</c:v>
                </c:pt>
                <c:pt idx="942">
                  <c:v>23.743333333333332</c:v>
                </c:pt>
                <c:pt idx="943">
                  <c:v>23.767499999999998</c:v>
                </c:pt>
                <c:pt idx="944">
                  <c:v>23.798888888888889</c:v>
                </c:pt>
                <c:pt idx="945">
                  <c:v>23.823055555555555</c:v>
                </c:pt>
                <c:pt idx="946">
                  <c:v>23.854444444444443</c:v>
                </c:pt>
                <c:pt idx="947">
                  <c:v>23.878888888888888</c:v>
                </c:pt>
                <c:pt idx="948">
                  <c:v>23.91</c:v>
                </c:pt>
                <c:pt idx="949">
                  <c:v>23.934166666666666</c:v>
                </c:pt>
                <c:pt idx="950">
                  <c:v>23.965555555555557</c:v>
                </c:pt>
                <c:pt idx="951">
                  <c:v>23.989722222222223</c:v>
                </c:pt>
                <c:pt idx="952">
                  <c:v>24.021111111111111</c:v>
                </c:pt>
                <c:pt idx="953">
                  <c:v>24.045277777777777</c:v>
                </c:pt>
                <c:pt idx="954">
                  <c:v>24.076666666666668</c:v>
                </c:pt>
                <c:pt idx="955">
                  <c:v>24.100833333333334</c:v>
                </c:pt>
                <c:pt idx="956">
                  <c:v>24.132222222222222</c:v>
                </c:pt>
                <c:pt idx="957">
                  <c:v>24.156388888888888</c:v>
                </c:pt>
                <c:pt idx="958">
                  <c:v>24.187777777777779</c:v>
                </c:pt>
                <c:pt idx="959">
                  <c:v>24.211944444444445</c:v>
                </c:pt>
                <c:pt idx="960">
                  <c:v>24.243333333333332</c:v>
                </c:pt>
                <c:pt idx="961">
                  <c:v>24.267499999999998</c:v>
                </c:pt>
                <c:pt idx="962">
                  <c:v>24.298888888888889</c:v>
                </c:pt>
                <c:pt idx="963">
                  <c:v>24.323055555555555</c:v>
                </c:pt>
                <c:pt idx="964">
                  <c:v>24.354444444444443</c:v>
                </c:pt>
                <c:pt idx="965">
                  <c:v>24.379166666666666</c:v>
                </c:pt>
                <c:pt idx="966">
                  <c:v>24.41</c:v>
                </c:pt>
                <c:pt idx="967">
                  <c:v>24.434166666666666</c:v>
                </c:pt>
                <c:pt idx="968">
                  <c:v>24.465555555555557</c:v>
                </c:pt>
                <c:pt idx="969">
                  <c:v>24.489722222222223</c:v>
                </c:pt>
                <c:pt idx="970">
                  <c:v>24.521111111111111</c:v>
                </c:pt>
                <c:pt idx="971">
                  <c:v>24.545277777777777</c:v>
                </c:pt>
                <c:pt idx="972">
                  <c:v>24.576666666666668</c:v>
                </c:pt>
                <c:pt idx="973">
                  <c:v>24.601111111111113</c:v>
                </c:pt>
                <c:pt idx="974">
                  <c:v>24.632222222222222</c:v>
                </c:pt>
                <c:pt idx="975">
                  <c:v>24.656388888888888</c:v>
                </c:pt>
                <c:pt idx="976">
                  <c:v>24.687777777777779</c:v>
                </c:pt>
                <c:pt idx="977">
                  <c:v>24.711944444444445</c:v>
                </c:pt>
                <c:pt idx="978">
                  <c:v>24.743333333333332</c:v>
                </c:pt>
                <c:pt idx="979">
                  <c:v>24.767499999999998</c:v>
                </c:pt>
                <c:pt idx="980">
                  <c:v>24.799166666666668</c:v>
                </c:pt>
                <c:pt idx="981">
                  <c:v>24.823055555555555</c:v>
                </c:pt>
                <c:pt idx="982">
                  <c:v>24.854444444444443</c:v>
                </c:pt>
                <c:pt idx="983">
                  <c:v>24.878611111111113</c:v>
                </c:pt>
                <c:pt idx="984">
                  <c:v>24.91</c:v>
                </c:pt>
                <c:pt idx="985">
                  <c:v>24.934444444444445</c:v>
                </c:pt>
                <c:pt idx="986">
                  <c:v>24.965555555555557</c:v>
                </c:pt>
                <c:pt idx="987">
                  <c:v>24.990277777777777</c:v>
                </c:pt>
                <c:pt idx="988">
                  <c:v>25.02138888888889</c:v>
                </c:pt>
                <c:pt idx="989">
                  <c:v>25.045277777777777</c:v>
                </c:pt>
                <c:pt idx="990">
                  <c:v>25.076666666666668</c:v>
                </c:pt>
                <c:pt idx="991">
                  <c:v>25.100833333333334</c:v>
                </c:pt>
                <c:pt idx="992">
                  <c:v>25.132222222222222</c:v>
                </c:pt>
                <c:pt idx="993">
                  <c:v>25.156388888888888</c:v>
                </c:pt>
                <c:pt idx="994">
                  <c:v>25.187777777777779</c:v>
                </c:pt>
                <c:pt idx="995">
                  <c:v>25.211944444444445</c:v>
                </c:pt>
                <c:pt idx="996">
                  <c:v>25.243611111111111</c:v>
                </c:pt>
                <c:pt idx="997">
                  <c:v>25.267499999999998</c:v>
                </c:pt>
                <c:pt idx="998">
                  <c:v>25.298888888888889</c:v>
                </c:pt>
                <c:pt idx="999">
                  <c:v>25.323055555555555</c:v>
                </c:pt>
                <c:pt idx="1000">
                  <c:v>25.354722222222222</c:v>
                </c:pt>
                <c:pt idx="1001">
                  <c:v>25.378888888888888</c:v>
                </c:pt>
                <c:pt idx="1002">
                  <c:v>25.410277777777779</c:v>
                </c:pt>
                <c:pt idx="1003">
                  <c:v>25.434722222222224</c:v>
                </c:pt>
                <c:pt idx="1004">
                  <c:v>25.465833333333332</c:v>
                </c:pt>
                <c:pt idx="1005">
                  <c:v>25.489722222222223</c:v>
                </c:pt>
                <c:pt idx="1006">
                  <c:v>25.52138888888889</c:v>
                </c:pt>
                <c:pt idx="1007">
                  <c:v>25.545555555555556</c:v>
                </c:pt>
                <c:pt idx="1008">
                  <c:v>25.578611111111112</c:v>
                </c:pt>
                <c:pt idx="1009">
                  <c:v>25.601111111111113</c:v>
                </c:pt>
                <c:pt idx="1010">
                  <c:v>25.6325</c:v>
                </c:pt>
                <c:pt idx="1011">
                  <c:v>25.656388888888888</c:v>
                </c:pt>
                <c:pt idx="1012">
                  <c:v>25.688055555555554</c:v>
                </c:pt>
                <c:pt idx="1013">
                  <c:v>25.711944444444445</c:v>
                </c:pt>
                <c:pt idx="1014">
                  <c:v>25.743611111111111</c:v>
                </c:pt>
                <c:pt idx="1015">
                  <c:v>25.767499999999998</c:v>
                </c:pt>
                <c:pt idx="1016">
                  <c:v>25.799166666666668</c:v>
                </c:pt>
                <c:pt idx="1017">
                  <c:v>25.823333333333334</c:v>
                </c:pt>
                <c:pt idx="1018">
                  <c:v>25.854722222222222</c:v>
                </c:pt>
                <c:pt idx="1019">
                  <c:v>25.878611111111113</c:v>
                </c:pt>
                <c:pt idx="1020">
                  <c:v>25.910277777777779</c:v>
                </c:pt>
                <c:pt idx="1021">
                  <c:v>25.934722222222224</c:v>
                </c:pt>
                <c:pt idx="1022">
                  <c:v>25.965833333333332</c:v>
                </c:pt>
                <c:pt idx="1023">
                  <c:v>25.990277777777777</c:v>
                </c:pt>
                <c:pt idx="1024">
                  <c:v>26.02138888888889</c:v>
                </c:pt>
                <c:pt idx="1025">
                  <c:v>26.045555555555556</c:v>
                </c:pt>
                <c:pt idx="1026">
                  <c:v>26.076944444444443</c:v>
                </c:pt>
                <c:pt idx="1027">
                  <c:v>26.100833333333334</c:v>
                </c:pt>
                <c:pt idx="1028">
                  <c:v>26.1325</c:v>
                </c:pt>
                <c:pt idx="1029">
                  <c:v>26.156666666666666</c:v>
                </c:pt>
                <c:pt idx="1030">
                  <c:v>26.188055555555554</c:v>
                </c:pt>
                <c:pt idx="1031">
                  <c:v>26.212222222222223</c:v>
                </c:pt>
                <c:pt idx="1032">
                  <c:v>26.243611111111111</c:v>
                </c:pt>
                <c:pt idx="1033">
                  <c:v>26.267499999999998</c:v>
                </c:pt>
                <c:pt idx="1034">
                  <c:v>26.28361111111111</c:v>
                </c:pt>
                <c:pt idx="1035">
                  <c:v>26.446666666666665</c:v>
                </c:pt>
                <c:pt idx="1036">
                  <c:v>26.6175</c:v>
                </c:pt>
                <c:pt idx="1037">
                  <c:v>26.780277777777776</c:v>
                </c:pt>
                <c:pt idx="1038">
                  <c:v>26.950277777777778</c:v>
                </c:pt>
                <c:pt idx="1039">
                  <c:v>27.024166666666666</c:v>
                </c:pt>
                <c:pt idx="1040">
                  <c:v>27.117777777777778</c:v>
                </c:pt>
                <c:pt idx="1041">
                  <c:v>27.280277777777776</c:v>
                </c:pt>
                <c:pt idx="1042">
                  <c:v>27.450277777777778</c:v>
                </c:pt>
                <c:pt idx="1043">
                  <c:v>27.613055555555555</c:v>
                </c:pt>
                <c:pt idx="1044">
                  <c:v>27.78361111111111</c:v>
                </c:pt>
                <c:pt idx="1045">
                  <c:v>27.946666666666665</c:v>
                </c:pt>
                <c:pt idx="1046">
                  <c:v>28.116944444444446</c:v>
                </c:pt>
                <c:pt idx="1047">
                  <c:v>28.279722222222222</c:v>
                </c:pt>
                <c:pt idx="1048">
                  <c:v>28.450277777777778</c:v>
                </c:pt>
                <c:pt idx="1049">
                  <c:v>28.613333333333333</c:v>
                </c:pt>
                <c:pt idx="1050">
                  <c:v>28.78361111111111</c:v>
                </c:pt>
                <c:pt idx="1051">
                  <c:v>28.946666666666665</c:v>
                </c:pt>
                <c:pt idx="1052">
                  <c:v>29.116944444444446</c:v>
                </c:pt>
                <c:pt idx="1053">
                  <c:v>29.28</c:v>
                </c:pt>
                <c:pt idx="1057">
                  <c:v>29.286944444444444</c:v>
                </c:pt>
                <c:pt idx="1058">
                  <c:v>29.296944444444446</c:v>
                </c:pt>
                <c:pt idx="1059">
                  <c:v>29.314722222222223</c:v>
                </c:pt>
                <c:pt idx="1060">
                  <c:v>29.324722222222221</c:v>
                </c:pt>
                <c:pt idx="1061">
                  <c:v>29.342500000000001</c:v>
                </c:pt>
                <c:pt idx="1062">
                  <c:v>29.352499999999999</c:v>
                </c:pt>
                <c:pt idx="1063">
                  <c:v>29.370277777777776</c:v>
                </c:pt>
                <c:pt idx="1064">
                  <c:v>29.380277777777778</c:v>
                </c:pt>
                <c:pt idx="1065">
                  <c:v>29.398055555555555</c:v>
                </c:pt>
                <c:pt idx="1066">
                  <c:v>29.408055555555556</c:v>
                </c:pt>
                <c:pt idx="1067">
                  <c:v>29.425833333333333</c:v>
                </c:pt>
                <c:pt idx="1068">
                  <c:v>29.435833333333335</c:v>
                </c:pt>
                <c:pt idx="1069">
                  <c:v>29.451666666666668</c:v>
                </c:pt>
                <c:pt idx="1070">
                  <c:v>29.481111111111112</c:v>
                </c:pt>
                <c:pt idx="1071">
                  <c:v>29.518333333333334</c:v>
                </c:pt>
                <c:pt idx="1072">
                  <c:v>29.547777777777778</c:v>
                </c:pt>
                <c:pt idx="1073">
                  <c:v>29.585000000000001</c:v>
                </c:pt>
                <c:pt idx="1074">
                  <c:v>29.614444444444445</c:v>
                </c:pt>
                <c:pt idx="1075">
                  <c:v>29.651666666666667</c:v>
                </c:pt>
                <c:pt idx="1076">
                  <c:v>29.681111111111111</c:v>
                </c:pt>
                <c:pt idx="1077">
                  <c:v>29.718611111111112</c:v>
                </c:pt>
                <c:pt idx="1078">
                  <c:v>29.747777777777777</c:v>
                </c:pt>
                <c:pt idx="1079">
                  <c:v>29.785</c:v>
                </c:pt>
                <c:pt idx="1080">
                  <c:v>29.814444444444444</c:v>
                </c:pt>
                <c:pt idx="1081">
                  <c:v>29.851666666666667</c:v>
                </c:pt>
                <c:pt idx="1082">
                  <c:v>29.88111111111111</c:v>
                </c:pt>
                <c:pt idx="1083">
                  <c:v>29.918333333333333</c:v>
                </c:pt>
                <c:pt idx="1084">
                  <c:v>29.947777777777777</c:v>
                </c:pt>
                <c:pt idx="1085">
                  <c:v>29.984999999999999</c:v>
                </c:pt>
                <c:pt idx="1086">
                  <c:v>30.014444444444443</c:v>
                </c:pt>
                <c:pt idx="1087">
                  <c:v>30.051666666666666</c:v>
                </c:pt>
                <c:pt idx="1088">
                  <c:v>30.08111111111111</c:v>
                </c:pt>
                <c:pt idx="1089">
                  <c:v>30.118333333333332</c:v>
                </c:pt>
                <c:pt idx="1090">
                  <c:v>30.147777777777776</c:v>
                </c:pt>
                <c:pt idx="1091">
                  <c:v>30.184999999999999</c:v>
                </c:pt>
                <c:pt idx="1092">
                  <c:v>30.214444444444446</c:v>
                </c:pt>
                <c:pt idx="1093">
                  <c:v>30.251666666666665</c:v>
                </c:pt>
                <c:pt idx="1094">
                  <c:v>30.281111111111112</c:v>
                </c:pt>
                <c:pt idx="1095">
                  <c:v>30.318333333333332</c:v>
                </c:pt>
                <c:pt idx="1096">
                  <c:v>30.347777777777779</c:v>
                </c:pt>
                <c:pt idx="1097">
                  <c:v>30.385000000000002</c:v>
                </c:pt>
                <c:pt idx="1098">
                  <c:v>30.414444444444445</c:v>
                </c:pt>
                <c:pt idx="1099">
                  <c:v>30.451666666666668</c:v>
                </c:pt>
                <c:pt idx="1100">
                  <c:v>30.481111111111112</c:v>
                </c:pt>
                <c:pt idx="1101">
                  <c:v>30.518333333333334</c:v>
                </c:pt>
                <c:pt idx="1102">
                  <c:v>30.547777777777778</c:v>
                </c:pt>
                <c:pt idx="1103">
                  <c:v>30.585000000000001</c:v>
                </c:pt>
                <c:pt idx="1104">
                  <c:v>30.614444444444445</c:v>
                </c:pt>
                <c:pt idx="1105">
                  <c:v>30.651666666666667</c:v>
                </c:pt>
                <c:pt idx="1106">
                  <c:v>30.681111111111111</c:v>
                </c:pt>
                <c:pt idx="1107">
                  <c:v>30.718333333333334</c:v>
                </c:pt>
                <c:pt idx="1108">
                  <c:v>30.747777777777777</c:v>
                </c:pt>
                <c:pt idx="1109">
                  <c:v>30.785</c:v>
                </c:pt>
                <c:pt idx="1110">
                  <c:v>30.814444444444444</c:v>
                </c:pt>
                <c:pt idx="1111">
                  <c:v>30.851666666666667</c:v>
                </c:pt>
                <c:pt idx="1112">
                  <c:v>30.88111111111111</c:v>
                </c:pt>
                <c:pt idx="1113">
                  <c:v>30.918333333333333</c:v>
                </c:pt>
                <c:pt idx="1114">
                  <c:v>30.925277777777779</c:v>
                </c:pt>
                <c:pt idx="1115">
                  <c:v>30.935277777777777</c:v>
                </c:pt>
                <c:pt idx="1116">
                  <c:v>30.953055555555554</c:v>
                </c:pt>
                <c:pt idx="1117">
                  <c:v>30.963055555555556</c:v>
                </c:pt>
                <c:pt idx="1118">
                  <c:v>30.980833333333333</c:v>
                </c:pt>
                <c:pt idx="1119">
                  <c:v>30.990833333333335</c:v>
                </c:pt>
                <c:pt idx="1120">
                  <c:v>31.008611111111112</c:v>
                </c:pt>
                <c:pt idx="1121">
                  <c:v>31.01861111111111</c:v>
                </c:pt>
                <c:pt idx="1122">
                  <c:v>31.036111111111111</c:v>
                </c:pt>
                <c:pt idx="1123">
                  <c:v>31.046388888888888</c:v>
                </c:pt>
                <c:pt idx="1124">
                  <c:v>31.064166666666665</c:v>
                </c:pt>
                <c:pt idx="1125">
                  <c:v>31.074166666666667</c:v>
                </c:pt>
                <c:pt idx="1126">
                  <c:v>31.091944444444444</c:v>
                </c:pt>
                <c:pt idx="1127">
                  <c:v>31.101944444444445</c:v>
                </c:pt>
                <c:pt idx="1128">
                  <c:v>31.119722222222222</c:v>
                </c:pt>
                <c:pt idx="1129">
                  <c:v>31.129722222222224</c:v>
                </c:pt>
                <c:pt idx="1130">
                  <c:v>31.147500000000001</c:v>
                </c:pt>
                <c:pt idx="1131">
                  <c:v>31.157499999999999</c:v>
                </c:pt>
                <c:pt idx="1132">
                  <c:v>31.175277777777779</c:v>
                </c:pt>
                <c:pt idx="1133">
                  <c:v>31.185277777777777</c:v>
                </c:pt>
                <c:pt idx="1134">
                  <c:v>31.203055555555554</c:v>
                </c:pt>
                <c:pt idx="1135">
                  <c:v>31.213055555555556</c:v>
                </c:pt>
                <c:pt idx="1136">
                  <c:v>31.230833333333333</c:v>
                </c:pt>
                <c:pt idx="1137">
                  <c:v>31.240833333333335</c:v>
                </c:pt>
                <c:pt idx="1138">
                  <c:v>31.258611111111112</c:v>
                </c:pt>
                <c:pt idx="1139">
                  <c:v>31.26861111111111</c:v>
                </c:pt>
                <c:pt idx="1140">
                  <c:v>31.28638888888889</c:v>
                </c:pt>
                <c:pt idx="1141">
                  <c:v>31.296388888888888</c:v>
                </c:pt>
                <c:pt idx="1142">
                  <c:v>31.314166666666665</c:v>
                </c:pt>
                <c:pt idx="1143">
                  <c:v>31.324166666666667</c:v>
                </c:pt>
                <c:pt idx="1144">
                  <c:v>31.341944444444444</c:v>
                </c:pt>
                <c:pt idx="1145">
                  <c:v>31.351944444444445</c:v>
                </c:pt>
                <c:pt idx="1146">
                  <c:v>31.369722222222222</c:v>
                </c:pt>
                <c:pt idx="1147">
                  <c:v>31.379722222222224</c:v>
                </c:pt>
                <c:pt idx="1148">
                  <c:v>31.397500000000001</c:v>
                </c:pt>
                <c:pt idx="1149">
                  <c:v>31.407499999999999</c:v>
                </c:pt>
                <c:pt idx="1150">
                  <c:v>31.425277777777779</c:v>
                </c:pt>
                <c:pt idx="1151">
                  <c:v>31.435277777777777</c:v>
                </c:pt>
                <c:pt idx="1152">
                  <c:v>31.453055555555554</c:v>
                </c:pt>
                <c:pt idx="1153">
                  <c:v>31.463055555555556</c:v>
                </c:pt>
                <c:pt idx="1154">
                  <c:v>31.480833333333333</c:v>
                </c:pt>
                <c:pt idx="1155">
                  <c:v>31.490833333333335</c:v>
                </c:pt>
                <c:pt idx="1156">
                  <c:v>31.508611111111112</c:v>
                </c:pt>
                <c:pt idx="1157">
                  <c:v>31.51861111111111</c:v>
                </c:pt>
                <c:pt idx="1158">
                  <c:v>31.53638888888889</c:v>
                </c:pt>
                <c:pt idx="1159">
                  <c:v>31.546388888888888</c:v>
                </c:pt>
                <c:pt idx="1160">
                  <c:v>31.564166666666665</c:v>
                </c:pt>
                <c:pt idx="1161">
                  <c:v>31.574166666666667</c:v>
                </c:pt>
                <c:pt idx="1162">
                  <c:v>31.591944444444444</c:v>
                </c:pt>
                <c:pt idx="1163">
                  <c:v>31.601944444444445</c:v>
                </c:pt>
                <c:pt idx="1164">
                  <c:v>31.619722222222222</c:v>
                </c:pt>
                <c:pt idx="1165">
                  <c:v>31.629722222222224</c:v>
                </c:pt>
                <c:pt idx="1166">
                  <c:v>31.647500000000001</c:v>
                </c:pt>
                <c:pt idx="1167">
                  <c:v>31.657499999999999</c:v>
                </c:pt>
                <c:pt idx="1168">
                  <c:v>31.675277777777779</c:v>
                </c:pt>
                <c:pt idx="1169">
                  <c:v>31.685277777777777</c:v>
                </c:pt>
                <c:pt idx="1170">
                  <c:v>31.703055555555554</c:v>
                </c:pt>
                <c:pt idx="1171">
                  <c:v>31.713055555555556</c:v>
                </c:pt>
                <c:pt idx="1172">
                  <c:v>31.730833333333333</c:v>
                </c:pt>
                <c:pt idx="1173">
                  <c:v>31.740833333333335</c:v>
                </c:pt>
                <c:pt idx="1174">
                  <c:v>31.758611111111112</c:v>
                </c:pt>
                <c:pt idx="1175">
                  <c:v>31.76861111111111</c:v>
                </c:pt>
                <c:pt idx="1176">
                  <c:v>31.78638888888889</c:v>
                </c:pt>
                <c:pt idx="1177">
                  <c:v>31.796388888888888</c:v>
                </c:pt>
                <c:pt idx="1178">
                  <c:v>31.814166666666665</c:v>
                </c:pt>
                <c:pt idx="1179">
                  <c:v>31.824166666666667</c:v>
                </c:pt>
                <c:pt idx="1180">
                  <c:v>31.841944444444444</c:v>
                </c:pt>
                <c:pt idx="1181">
                  <c:v>31.851944444444445</c:v>
                </c:pt>
                <c:pt idx="1182">
                  <c:v>31.869722222222222</c:v>
                </c:pt>
                <c:pt idx="1183">
                  <c:v>31.879722222222224</c:v>
                </c:pt>
                <c:pt idx="1184">
                  <c:v>31.897500000000001</c:v>
                </c:pt>
                <c:pt idx="1185">
                  <c:v>31.907499999999999</c:v>
                </c:pt>
                <c:pt idx="1186">
                  <c:v>31.925277777777779</c:v>
                </c:pt>
                <c:pt idx="1187">
                  <c:v>31.935277777777777</c:v>
                </c:pt>
                <c:pt idx="1188">
                  <c:v>31.953055555555554</c:v>
                </c:pt>
                <c:pt idx="1189">
                  <c:v>31.963055555555556</c:v>
                </c:pt>
                <c:pt idx="1190">
                  <c:v>31.980833333333333</c:v>
                </c:pt>
                <c:pt idx="1191">
                  <c:v>31.990833333333335</c:v>
                </c:pt>
                <c:pt idx="1192">
                  <c:v>32.008611111111108</c:v>
                </c:pt>
                <c:pt idx="1193">
                  <c:v>32.018611111111113</c:v>
                </c:pt>
                <c:pt idx="1194">
                  <c:v>32.036388888888887</c:v>
                </c:pt>
                <c:pt idx="1195">
                  <c:v>32.046388888888892</c:v>
                </c:pt>
                <c:pt idx="1196">
                  <c:v>32.064166666666665</c:v>
                </c:pt>
                <c:pt idx="1197">
                  <c:v>32.074166666666663</c:v>
                </c:pt>
                <c:pt idx="1198">
                  <c:v>32.091944444444444</c:v>
                </c:pt>
                <c:pt idx="1199">
                  <c:v>32.101944444444442</c:v>
                </c:pt>
                <c:pt idx="1200">
                  <c:v>32.119722222222222</c:v>
                </c:pt>
                <c:pt idx="1201">
                  <c:v>32.12972222222222</c:v>
                </c:pt>
                <c:pt idx="1202">
                  <c:v>32.147500000000001</c:v>
                </c:pt>
                <c:pt idx="1203">
                  <c:v>32.157499999999999</c:v>
                </c:pt>
                <c:pt idx="1204">
                  <c:v>32.175277777777779</c:v>
                </c:pt>
                <c:pt idx="1205">
                  <c:v>32.185277777777777</c:v>
                </c:pt>
                <c:pt idx="1206">
                  <c:v>32.203055555555558</c:v>
                </c:pt>
                <c:pt idx="1207">
                  <c:v>32.213055555555556</c:v>
                </c:pt>
                <c:pt idx="1208">
                  <c:v>32.230833333333337</c:v>
                </c:pt>
                <c:pt idx="1209">
                  <c:v>32.240833333333335</c:v>
                </c:pt>
                <c:pt idx="1210">
                  <c:v>32.258611111111108</c:v>
                </c:pt>
                <c:pt idx="1211">
                  <c:v>32.268611111111113</c:v>
                </c:pt>
                <c:pt idx="1212">
                  <c:v>32.286388888888887</c:v>
                </c:pt>
                <c:pt idx="1213">
                  <c:v>32.296388888888892</c:v>
                </c:pt>
                <c:pt idx="1214">
                  <c:v>32.314166666666665</c:v>
                </c:pt>
                <c:pt idx="1215">
                  <c:v>32.324166666666663</c:v>
                </c:pt>
                <c:pt idx="1216">
                  <c:v>32.341944444444444</c:v>
                </c:pt>
                <c:pt idx="1217">
                  <c:v>32.351944444444442</c:v>
                </c:pt>
                <c:pt idx="1218">
                  <c:v>32.369722222222222</c:v>
                </c:pt>
                <c:pt idx="1219">
                  <c:v>32.37972222222222</c:v>
                </c:pt>
                <c:pt idx="1220">
                  <c:v>32.397500000000001</c:v>
                </c:pt>
                <c:pt idx="1221">
                  <c:v>32.407499999999999</c:v>
                </c:pt>
                <c:pt idx="1222">
                  <c:v>32.425277777777779</c:v>
                </c:pt>
                <c:pt idx="1223">
                  <c:v>32.435277777777777</c:v>
                </c:pt>
                <c:pt idx="1224">
                  <c:v>32.453055555555558</c:v>
                </c:pt>
                <c:pt idx="1225">
                  <c:v>32.463055555555556</c:v>
                </c:pt>
                <c:pt idx="1226">
                  <c:v>32.480833333333337</c:v>
                </c:pt>
                <c:pt idx="1227">
                  <c:v>32.490833333333335</c:v>
                </c:pt>
                <c:pt idx="1228">
                  <c:v>32.508611111111108</c:v>
                </c:pt>
                <c:pt idx="1229">
                  <c:v>32.518611111111113</c:v>
                </c:pt>
                <c:pt idx="1230">
                  <c:v>32.536388888888887</c:v>
                </c:pt>
                <c:pt idx="1231">
                  <c:v>32.546388888888892</c:v>
                </c:pt>
                <c:pt idx="1232">
                  <c:v>32.564166666666665</c:v>
                </c:pt>
                <c:pt idx="1233">
                  <c:v>32.574166666666663</c:v>
                </c:pt>
                <c:pt idx="1234">
                  <c:v>32.591944444444444</c:v>
                </c:pt>
                <c:pt idx="1235">
                  <c:v>32.601944444444442</c:v>
                </c:pt>
                <c:pt idx="1236">
                  <c:v>32.619722222222222</c:v>
                </c:pt>
                <c:pt idx="1237">
                  <c:v>32.62972222222222</c:v>
                </c:pt>
                <c:pt idx="1238">
                  <c:v>32.647500000000001</c:v>
                </c:pt>
                <c:pt idx="1239">
                  <c:v>32.657499999999999</c:v>
                </c:pt>
                <c:pt idx="1240">
                  <c:v>32.675277777777779</c:v>
                </c:pt>
                <c:pt idx="1241">
                  <c:v>32.685277777777777</c:v>
                </c:pt>
                <c:pt idx="1242">
                  <c:v>32.703055555555558</c:v>
                </c:pt>
                <c:pt idx="1243">
                  <c:v>32.713055555555556</c:v>
                </c:pt>
                <c:pt idx="1244">
                  <c:v>32.730833333333337</c:v>
                </c:pt>
                <c:pt idx="1245">
                  <c:v>32.740833333333335</c:v>
                </c:pt>
                <c:pt idx="1246">
                  <c:v>32.758611111111108</c:v>
                </c:pt>
                <c:pt idx="1247">
                  <c:v>32.768611111111113</c:v>
                </c:pt>
                <c:pt idx="1248">
                  <c:v>32.786388888888887</c:v>
                </c:pt>
                <c:pt idx="1249">
                  <c:v>32.796388888888892</c:v>
                </c:pt>
                <c:pt idx="1250">
                  <c:v>32.814166666666665</c:v>
                </c:pt>
                <c:pt idx="1251">
                  <c:v>32.824166666666663</c:v>
                </c:pt>
                <c:pt idx="1252">
                  <c:v>32.841944444444444</c:v>
                </c:pt>
                <c:pt idx="1253">
                  <c:v>32.851944444444442</c:v>
                </c:pt>
                <c:pt idx="1254">
                  <c:v>32.869722222222222</c:v>
                </c:pt>
                <c:pt idx="1255">
                  <c:v>32.87972222222222</c:v>
                </c:pt>
                <c:pt idx="1256">
                  <c:v>32.897500000000001</c:v>
                </c:pt>
                <c:pt idx="1257">
                  <c:v>32.907499999999999</c:v>
                </c:pt>
                <c:pt idx="1258">
                  <c:v>32.925277777777779</c:v>
                </c:pt>
                <c:pt idx="1259">
                  <c:v>32.935277777777777</c:v>
                </c:pt>
                <c:pt idx="1260">
                  <c:v>32.953055555555558</c:v>
                </c:pt>
                <c:pt idx="1261">
                  <c:v>32.963055555555556</c:v>
                </c:pt>
                <c:pt idx="1262">
                  <c:v>32.980833333333337</c:v>
                </c:pt>
                <c:pt idx="1263">
                  <c:v>32.990833333333335</c:v>
                </c:pt>
                <c:pt idx="1264">
                  <c:v>33.008611111111108</c:v>
                </c:pt>
                <c:pt idx="1265">
                  <c:v>33.018611111111113</c:v>
                </c:pt>
                <c:pt idx="1266">
                  <c:v>33.036388888888887</c:v>
                </c:pt>
                <c:pt idx="1267">
                  <c:v>33.046388888888892</c:v>
                </c:pt>
                <c:pt idx="1268">
                  <c:v>33.064166666666665</c:v>
                </c:pt>
                <c:pt idx="1269">
                  <c:v>33.074166666666663</c:v>
                </c:pt>
                <c:pt idx="1270">
                  <c:v>33.091944444444444</c:v>
                </c:pt>
                <c:pt idx="1271">
                  <c:v>33.101944444444442</c:v>
                </c:pt>
                <c:pt idx="1272">
                  <c:v>33.119722222222222</c:v>
                </c:pt>
                <c:pt idx="1273">
                  <c:v>33.12972222222222</c:v>
                </c:pt>
                <c:pt idx="1274">
                  <c:v>33.147500000000001</c:v>
                </c:pt>
                <c:pt idx="1275">
                  <c:v>33.157499999999999</c:v>
                </c:pt>
                <c:pt idx="1276">
                  <c:v>33.175277777777779</c:v>
                </c:pt>
                <c:pt idx="1277">
                  <c:v>33.185277777777777</c:v>
                </c:pt>
                <c:pt idx="1278">
                  <c:v>33.203055555555558</c:v>
                </c:pt>
                <c:pt idx="1279">
                  <c:v>33.213055555555556</c:v>
                </c:pt>
                <c:pt idx="1280">
                  <c:v>33.230833333333337</c:v>
                </c:pt>
                <c:pt idx="1281">
                  <c:v>33.240833333333335</c:v>
                </c:pt>
                <c:pt idx="1282">
                  <c:v>33.258611111111108</c:v>
                </c:pt>
                <c:pt idx="1283">
                  <c:v>33.268611111111113</c:v>
                </c:pt>
                <c:pt idx="1284">
                  <c:v>33.286388888888887</c:v>
                </c:pt>
                <c:pt idx="1285">
                  <c:v>33.296388888888892</c:v>
                </c:pt>
                <c:pt idx="1286">
                  <c:v>33.314166666666665</c:v>
                </c:pt>
                <c:pt idx="1287">
                  <c:v>33.324166666666663</c:v>
                </c:pt>
                <c:pt idx="1288">
                  <c:v>33.341944444444444</c:v>
                </c:pt>
                <c:pt idx="1289">
                  <c:v>33.351944444444442</c:v>
                </c:pt>
                <c:pt idx="1290">
                  <c:v>33.369722222222222</c:v>
                </c:pt>
                <c:pt idx="1291">
                  <c:v>33.37972222222222</c:v>
                </c:pt>
                <c:pt idx="1292">
                  <c:v>33.397500000000001</c:v>
                </c:pt>
                <c:pt idx="1293">
                  <c:v>33.407499999999999</c:v>
                </c:pt>
                <c:pt idx="1294">
                  <c:v>33.425277777777779</c:v>
                </c:pt>
                <c:pt idx="1295">
                  <c:v>33.435277777777777</c:v>
                </c:pt>
                <c:pt idx="1296">
                  <c:v>33.453055555555558</c:v>
                </c:pt>
                <c:pt idx="1297">
                  <c:v>33.463055555555556</c:v>
                </c:pt>
                <c:pt idx="1298">
                  <c:v>33.480833333333337</c:v>
                </c:pt>
                <c:pt idx="1299">
                  <c:v>33.490833333333335</c:v>
                </c:pt>
                <c:pt idx="1300">
                  <c:v>33.508611111111108</c:v>
                </c:pt>
                <c:pt idx="1301">
                  <c:v>33.518611111111113</c:v>
                </c:pt>
                <c:pt idx="1302">
                  <c:v>33.536388888888887</c:v>
                </c:pt>
                <c:pt idx="1303">
                  <c:v>33.546388888888892</c:v>
                </c:pt>
                <c:pt idx="1304">
                  <c:v>33.564166666666665</c:v>
                </c:pt>
                <c:pt idx="1305">
                  <c:v>33.574166666666663</c:v>
                </c:pt>
                <c:pt idx="1306">
                  <c:v>33.591944444444444</c:v>
                </c:pt>
                <c:pt idx="1307">
                  <c:v>33.601944444444442</c:v>
                </c:pt>
                <c:pt idx="1308">
                  <c:v>33.619722222222222</c:v>
                </c:pt>
                <c:pt idx="1309">
                  <c:v>33.62972222222222</c:v>
                </c:pt>
                <c:pt idx="1310">
                  <c:v>33.647500000000001</c:v>
                </c:pt>
                <c:pt idx="1311">
                  <c:v>33.657499999999999</c:v>
                </c:pt>
                <c:pt idx="1312">
                  <c:v>33.675277777777779</c:v>
                </c:pt>
                <c:pt idx="1313">
                  <c:v>33.685277777777777</c:v>
                </c:pt>
                <c:pt idx="1314">
                  <c:v>33.703055555555558</c:v>
                </c:pt>
                <c:pt idx="1315">
                  <c:v>33.713055555555556</c:v>
                </c:pt>
                <c:pt idx="1316">
                  <c:v>33.730833333333337</c:v>
                </c:pt>
                <c:pt idx="1317">
                  <c:v>33.740833333333335</c:v>
                </c:pt>
                <c:pt idx="1318">
                  <c:v>33.758611111111108</c:v>
                </c:pt>
                <c:pt idx="1319">
                  <c:v>33.768611111111113</c:v>
                </c:pt>
                <c:pt idx="1320">
                  <c:v>33.786388888888887</c:v>
                </c:pt>
                <c:pt idx="1321">
                  <c:v>33.796388888888892</c:v>
                </c:pt>
                <c:pt idx="1322">
                  <c:v>33.814166666666665</c:v>
                </c:pt>
                <c:pt idx="1323">
                  <c:v>33.824166666666663</c:v>
                </c:pt>
                <c:pt idx="1324">
                  <c:v>33.841944444444444</c:v>
                </c:pt>
                <c:pt idx="1325">
                  <c:v>33.851944444444442</c:v>
                </c:pt>
                <c:pt idx="1326">
                  <c:v>33.869722222222222</c:v>
                </c:pt>
                <c:pt idx="1327">
                  <c:v>33.87972222222222</c:v>
                </c:pt>
                <c:pt idx="1328">
                  <c:v>33.897500000000001</c:v>
                </c:pt>
                <c:pt idx="1329">
                  <c:v>33.907499999999999</c:v>
                </c:pt>
                <c:pt idx="1330">
                  <c:v>33.925277777777779</c:v>
                </c:pt>
                <c:pt idx="1331">
                  <c:v>33.935277777777777</c:v>
                </c:pt>
                <c:pt idx="1332">
                  <c:v>33.953055555555558</c:v>
                </c:pt>
                <c:pt idx="1333">
                  <c:v>33.963055555555556</c:v>
                </c:pt>
                <c:pt idx="1334">
                  <c:v>33.980833333333337</c:v>
                </c:pt>
                <c:pt idx="1335">
                  <c:v>33.990833333333335</c:v>
                </c:pt>
                <c:pt idx="1336">
                  <c:v>34.008611111111108</c:v>
                </c:pt>
                <c:pt idx="1337">
                  <c:v>34.018611111111113</c:v>
                </c:pt>
                <c:pt idx="1338">
                  <c:v>34.036388888888887</c:v>
                </c:pt>
                <c:pt idx="1339">
                  <c:v>34.046388888888892</c:v>
                </c:pt>
                <c:pt idx="1340">
                  <c:v>34.064166666666665</c:v>
                </c:pt>
                <c:pt idx="1341">
                  <c:v>34.074166666666663</c:v>
                </c:pt>
                <c:pt idx="1342">
                  <c:v>34.091944444444444</c:v>
                </c:pt>
                <c:pt idx="1343">
                  <c:v>34.101944444444442</c:v>
                </c:pt>
                <c:pt idx="1344">
                  <c:v>34.119722222222222</c:v>
                </c:pt>
                <c:pt idx="1345">
                  <c:v>34.12972222222222</c:v>
                </c:pt>
                <c:pt idx="1346">
                  <c:v>34.147500000000001</c:v>
                </c:pt>
                <c:pt idx="1347">
                  <c:v>34.157499999999999</c:v>
                </c:pt>
                <c:pt idx="1348">
                  <c:v>34.175277777777779</c:v>
                </c:pt>
                <c:pt idx="1349">
                  <c:v>34.185277777777777</c:v>
                </c:pt>
                <c:pt idx="1350">
                  <c:v>34.203055555555558</c:v>
                </c:pt>
                <c:pt idx="1351">
                  <c:v>34.213055555555556</c:v>
                </c:pt>
                <c:pt idx="1352">
                  <c:v>34.230833333333337</c:v>
                </c:pt>
                <c:pt idx="1353">
                  <c:v>34.240833333333335</c:v>
                </c:pt>
                <c:pt idx="1354">
                  <c:v>34.258611111111108</c:v>
                </c:pt>
                <c:pt idx="1355">
                  <c:v>34.268611111111113</c:v>
                </c:pt>
                <c:pt idx="1356">
                  <c:v>34.286388888888887</c:v>
                </c:pt>
                <c:pt idx="1357">
                  <c:v>34.296388888888892</c:v>
                </c:pt>
                <c:pt idx="1358">
                  <c:v>34.314166666666665</c:v>
                </c:pt>
                <c:pt idx="1359">
                  <c:v>34.324166666666663</c:v>
                </c:pt>
                <c:pt idx="1360">
                  <c:v>34.341944444444444</c:v>
                </c:pt>
                <c:pt idx="1361">
                  <c:v>34.351944444444442</c:v>
                </c:pt>
                <c:pt idx="1362">
                  <c:v>34.369722222222222</c:v>
                </c:pt>
                <c:pt idx="1363">
                  <c:v>34.37972222222222</c:v>
                </c:pt>
                <c:pt idx="1364">
                  <c:v>34.397500000000001</c:v>
                </c:pt>
                <c:pt idx="1365">
                  <c:v>34.407499999999999</c:v>
                </c:pt>
                <c:pt idx="1366">
                  <c:v>34.425277777777779</c:v>
                </c:pt>
                <c:pt idx="1367">
                  <c:v>34.435277777777777</c:v>
                </c:pt>
                <c:pt idx="1368">
                  <c:v>34.453055555555558</c:v>
                </c:pt>
                <c:pt idx="1369">
                  <c:v>34.463055555555556</c:v>
                </c:pt>
                <c:pt idx="1370">
                  <c:v>34.480833333333337</c:v>
                </c:pt>
                <c:pt idx="1371">
                  <c:v>34.490833333333335</c:v>
                </c:pt>
                <c:pt idx="1372">
                  <c:v>34.508611111111108</c:v>
                </c:pt>
                <c:pt idx="1373">
                  <c:v>34.518611111111113</c:v>
                </c:pt>
                <c:pt idx="1374">
                  <c:v>34.536388888888887</c:v>
                </c:pt>
                <c:pt idx="1375">
                  <c:v>34.546388888888892</c:v>
                </c:pt>
                <c:pt idx="1376">
                  <c:v>34.564166666666665</c:v>
                </c:pt>
                <c:pt idx="1377">
                  <c:v>34.574166666666663</c:v>
                </c:pt>
                <c:pt idx="1378">
                  <c:v>34.591944444444444</c:v>
                </c:pt>
                <c:pt idx="1379">
                  <c:v>34.601944444444442</c:v>
                </c:pt>
                <c:pt idx="1380">
                  <c:v>34.619722222222222</c:v>
                </c:pt>
                <c:pt idx="1381">
                  <c:v>34.62972222222222</c:v>
                </c:pt>
                <c:pt idx="1382">
                  <c:v>34.647500000000001</c:v>
                </c:pt>
                <c:pt idx="1383">
                  <c:v>34.657499999999999</c:v>
                </c:pt>
                <c:pt idx="1384">
                  <c:v>34.675277777777779</c:v>
                </c:pt>
                <c:pt idx="1385">
                  <c:v>34.685277777777777</c:v>
                </c:pt>
                <c:pt idx="1386">
                  <c:v>34.703055555555558</c:v>
                </c:pt>
                <c:pt idx="1387">
                  <c:v>34.713055555555556</c:v>
                </c:pt>
                <c:pt idx="1388">
                  <c:v>34.730833333333337</c:v>
                </c:pt>
                <c:pt idx="1389">
                  <c:v>34.740833333333335</c:v>
                </c:pt>
                <c:pt idx="1390">
                  <c:v>34.758611111111108</c:v>
                </c:pt>
                <c:pt idx="1391">
                  <c:v>34.768611111111113</c:v>
                </c:pt>
                <c:pt idx="1392">
                  <c:v>34.786388888888887</c:v>
                </c:pt>
                <c:pt idx="1393">
                  <c:v>34.796388888888892</c:v>
                </c:pt>
                <c:pt idx="1394">
                  <c:v>34.814166666666665</c:v>
                </c:pt>
                <c:pt idx="1395">
                  <c:v>34.824166666666663</c:v>
                </c:pt>
                <c:pt idx="1396">
                  <c:v>34.841944444444444</c:v>
                </c:pt>
                <c:pt idx="1397">
                  <c:v>34.851944444444442</c:v>
                </c:pt>
                <c:pt idx="1398">
                  <c:v>34.869722222222222</c:v>
                </c:pt>
                <c:pt idx="1399">
                  <c:v>34.87972222222222</c:v>
                </c:pt>
                <c:pt idx="1400">
                  <c:v>34.897500000000001</c:v>
                </c:pt>
                <c:pt idx="1401">
                  <c:v>34.907499999999999</c:v>
                </c:pt>
                <c:pt idx="1402">
                  <c:v>34.925277777777779</c:v>
                </c:pt>
                <c:pt idx="1403">
                  <c:v>34.935277777777777</c:v>
                </c:pt>
                <c:pt idx="1404">
                  <c:v>34.953055555555558</c:v>
                </c:pt>
                <c:pt idx="1405">
                  <c:v>34.963055555555556</c:v>
                </c:pt>
                <c:pt idx="1406">
                  <c:v>34.980833333333337</c:v>
                </c:pt>
                <c:pt idx="1407">
                  <c:v>34.990833333333335</c:v>
                </c:pt>
                <c:pt idx="1408">
                  <c:v>35.008611111111108</c:v>
                </c:pt>
                <c:pt idx="1409">
                  <c:v>35.018611111111113</c:v>
                </c:pt>
                <c:pt idx="1410">
                  <c:v>35.036388888888887</c:v>
                </c:pt>
                <c:pt idx="1411">
                  <c:v>35.046388888888892</c:v>
                </c:pt>
                <c:pt idx="1412">
                  <c:v>35.064166666666665</c:v>
                </c:pt>
                <c:pt idx="1413">
                  <c:v>35.074166666666663</c:v>
                </c:pt>
                <c:pt idx="1414">
                  <c:v>35.091944444444444</c:v>
                </c:pt>
                <c:pt idx="1415">
                  <c:v>35.101944444444442</c:v>
                </c:pt>
                <c:pt idx="1416">
                  <c:v>35.119722222222222</c:v>
                </c:pt>
                <c:pt idx="1417">
                  <c:v>35.12972222222222</c:v>
                </c:pt>
                <c:pt idx="1418">
                  <c:v>35.147500000000001</c:v>
                </c:pt>
                <c:pt idx="1419">
                  <c:v>35.157499999999999</c:v>
                </c:pt>
                <c:pt idx="1420">
                  <c:v>35.175277777777779</c:v>
                </c:pt>
                <c:pt idx="1421">
                  <c:v>35.185277777777777</c:v>
                </c:pt>
                <c:pt idx="1422">
                  <c:v>35.203055555555558</c:v>
                </c:pt>
                <c:pt idx="1423">
                  <c:v>35.213055555555556</c:v>
                </c:pt>
                <c:pt idx="1424">
                  <c:v>35.230833333333337</c:v>
                </c:pt>
                <c:pt idx="1425">
                  <c:v>35.240833333333335</c:v>
                </c:pt>
                <c:pt idx="1426">
                  <c:v>35.258611111111108</c:v>
                </c:pt>
                <c:pt idx="1427">
                  <c:v>35.268611111111113</c:v>
                </c:pt>
                <c:pt idx="1428">
                  <c:v>35.286388888888887</c:v>
                </c:pt>
                <c:pt idx="1429">
                  <c:v>35.296388888888892</c:v>
                </c:pt>
                <c:pt idx="1430">
                  <c:v>35.314166666666665</c:v>
                </c:pt>
                <c:pt idx="1431">
                  <c:v>35.324166666666663</c:v>
                </c:pt>
                <c:pt idx="1432">
                  <c:v>35.341944444444444</c:v>
                </c:pt>
                <c:pt idx="1433">
                  <c:v>35.352222222222224</c:v>
                </c:pt>
                <c:pt idx="1434">
                  <c:v>35.369722222222222</c:v>
                </c:pt>
                <c:pt idx="1435">
                  <c:v>35.37972222222222</c:v>
                </c:pt>
                <c:pt idx="1436">
                  <c:v>35.397500000000001</c:v>
                </c:pt>
                <c:pt idx="1437">
                  <c:v>35.407499999999999</c:v>
                </c:pt>
                <c:pt idx="1438">
                  <c:v>35.425277777777779</c:v>
                </c:pt>
                <c:pt idx="1439">
                  <c:v>35.435277777777777</c:v>
                </c:pt>
                <c:pt idx="1440">
                  <c:v>35.453055555555558</c:v>
                </c:pt>
                <c:pt idx="1441">
                  <c:v>35.463055555555556</c:v>
                </c:pt>
                <c:pt idx="1442">
                  <c:v>35.480833333333337</c:v>
                </c:pt>
                <c:pt idx="1443">
                  <c:v>35.49111111111111</c:v>
                </c:pt>
                <c:pt idx="1444">
                  <c:v>35.508611111111108</c:v>
                </c:pt>
                <c:pt idx="1445">
                  <c:v>35.518611111111113</c:v>
                </c:pt>
                <c:pt idx="1446">
                  <c:v>35.536388888888887</c:v>
                </c:pt>
                <c:pt idx="1447">
                  <c:v>35.546388888888892</c:v>
                </c:pt>
                <c:pt idx="1448">
                  <c:v>35.564166666666665</c:v>
                </c:pt>
                <c:pt idx="1449">
                  <c:v>35.574444444444445</c:v>
                </c:pt>
                <c:pt idx="1450">
                  <c:v>35.591944444444444</c:v>
                </c:pt>
                <c:pt idx="1451">
                  <c:v>35.602222222222224</c:v>
                </c:pt>
                <c:pt idx="1452">
                  <c:v>35.619722222222222</c:v>
                </c:pt>
                <c:pt idx="1453">
                  <c:v>35.630000000000003</c:v>
                </c:pt>
                <c:pt idx="1454">
                  <c:v>35.647500000000001</c:v>
                </c:pt>
                <c:pt idx="1455">
                  <c:v>35.657499999999999</c:v>
                </c:pt>
                <c:pt idx="1456">
                  <c:v>35.675277777777779</c:v>
                </c:pt>
                <c:pt idx="1457">
                  <c:v>35.685555555555553</c:v>
                </c:pt>
                <c:pt idx="1458">
                  <c:v>35.703055555555558</c:v>
                </c:pt>
                <c:pt idx="1459">
                  <c:v>35.713333333333331</c:v>
                </c:pt>
                <c:pt idx="1460">
                  <c:v>35.730833333333337</c:v>
                </c:pt>
                <c:pt idx="1461">
                  <c:v>35.74111111111111</c:v>
                </c:pt>
                <c:pt idx="1462">
                  <c:v>35.758611111111108</c:v>
                </c:pt>
                <c:pt idx="1463">
                  <c:v>35.768611111111113</c:v>
                </c:pt>
                <c:pt idx="1464">
                  <c:v>35.786388888888887</c:v>
                </c:pt>
                <c:pt idx="1465">
                  <c:v>35.796666666666667</c:v>
                </c:pt>
                <c:pt idx="1466">
                  <c:v>35.814166666666665</c:v>
                </c:pt>
                <c:pt idx="1467">
                  <c:v>35.824444444444445</c:v>
                </c:pt>
                <c:pt idx="1468">
                  <c:v>35.841944444444444</c:v>
                </c:pt>
                <c:pt idx="1469">
                  <c:v>35.852222222222224</c:v>
                </c:pt>
                <c:pt idx="1470">
                  <c:v>35.869722222222222</c:v>
                </c:pt>
                <c:pt idx="1471">
                  <c:v>35.880000000000003</c:v>
                </c:pt>
                <c:pt idx="1472">
                  <c:v>35.897500000000001</c:v>
                </c:pt>
                <c:pt idx="1473">
                  <c:v>35.907499999999999</c:v>
                </c:pt>
                <c:pt idx="1474">
                  <c:v>35.925277777777779</c:v>
                </c:pt>
                <c:pt idx="1475">
                  <c:v>35.935555555555553</c:v>
                </c:pt>
                <c:pt idx="1476">
                  <c:v>35.953055555555558</c:v>
                </c:pt>
                <c:pt idx="1477">
                  <c:v>35.963333333333331</c:v>
                </c:pt>
                <c:pt idx="1478">
                  <c:v>35.980833333333337</c:v>
                </c:pt>
                <c:pt idx="1479">
                  <c:v>35.99111111111111</c:v>
                </c:pt>
                <c:pt idx="1480">
                  <c:v>36.008611111111108</c:v>
                </c:pt>
                <c:pt idx="1481">
                  <c:v>36.018611111111113</c:v>
                </c:pt>
                <c:pt idx="1482">
                  <c:v>36.036388888888887</c:v>
                </c:pt>
                <c:pt idx="1483">
                  <c:v>36.046666666666667</c:v>
                </c:pt>
                <c:pt idx="1484">
                  <c:v>36.064166666666665</c:v>
                </c:pt>
                <c:pt idx="1485">
                  <c:v>36.074166666666663</c:v>
                </c:pt>
                <c:pt idx="1486">
                  <c:v>36.091944444444444</c:v>
                </c:pt>
                <c:pt idx="1487">
                  <c:v>36.102222222222224</c:v>
                </c:pt>
                <c:pt idx="1488">
                  <c:v>36.119722222222222</c:v>
                </c:pt>
                <c:pt idx="1489">
                  <c:v>36.12972222222222</c:v>
                </c:pt>
                <c:pt idx="1490">
                  <c:v>36.147500000000001</c:v>
                </c:pt>
                <c:pt idx="1491">
                  <c:v>36.157777777777781</c:v>
                </c:pt>
                <c:pt idx="1492">
                  <c:v>36.175277777777779</c:v>
                </c:pt>
                <c:pt idx="1493">
                  <c:v>36.185555555555553</c:v>
                </c:pt>
                <c:pt idx="1494">
                  <c:v>36.203055555555558</c:v>
                </c:pt>
                <c:pt idx="1495">
                  <c:v>36.213333333333331</c:v>
                </c:pt>
                <c:pt idx="1496">
                  <c:v>36.230833333333337</c:v>
                </c:pt>
                <c:pt idx="1497">
                  <c:v>36.24111111111111</c:v>
                </c:pt>
                <c:pt idx="1498">
                  <c:v>36.258611111111108</c:v>
                </c:pt>
                <c:pt idx="1499">
                  <c:v>36.268888888888888</c:v>
                </c:pt>
                <c:pt idx="1500">
                  <c:v>36.286388888888887</c:v>
                </c:pt>
                <c:pt idx="1501">
                  <c:v>36.296666666666667</c:v>
                </c:pt>
                <c:pt idx="1502">
                  <c:v>36.314166666666665</c:v>
                </c:pt>
                <c:pt idx="1503">
                  <c:v>36.324444444444445</c:v>
                </c:pt>
                <c:pt idx="1504">
                  <c:v>36.341944444444444</c:v>
                </c:pt>
                <c:pt idx="1505">
                  <c:v>36.352222222222224</c:v>
                </c:pt>
                <c:pt idx="1506">
                  <c:v>36.369722222222222</c:v>
                </c:pt>
                <c:pt idx="1507">
                  <c:v>36.380000000000003</c:v>
                </c:pt>
                <c:pt idx="1508">
                  <c:v>36.397500000000001</c:v>
                </c:pt>
                <c:pt idx="1509">
                  <c:v>36.407777777777781</c:v>
                </c:pt>
                <c:pt idx="1510">
                  <c:v>36.425277777777779</c:v>
                </c:pt>
                <c:pt idx="1511">
                  <c:v>36.435555555555553</c:v>
                </c:pt>
                <c:pt idx="1512">
                  <c:v>36.453055555555558</c:v>
                </c:pt>
                <c:pt idx="1513">
                  <c:v>36.463333333333331</c:v>
                </c:pt>
                <c:pt idx="1514">
                  <c:v>36.480833333333337</c:v>
                </c:pt>
                <c:pt idx="1515">
                  <c:v>36.49111111111111</c:v>
                </c:pt>
                <c:pt idx="1516">
                  <c:v>36.508611111111108</c:v>
                </c:pt>
                <c:pt idx="1517">
                  <c:v>36.518888888888888</c:v>
                </c:pt>
                <c:pt idx="1518">
                  <c:v>36.536388888888887</c:v>
                </c:pt>
                <c:pt idx="1519">
                  <c:v>36.546666666666667</c:v>
                </c:pt>
                <c:pt idx="1520">
                  <c:v>36.564166666666665</c:v>
                </c:pt>
                <c:pt idx="1521">
                  <c:v>36.574444444444445</c:v>
                </c:pt>
                <c:pt idx="1522">
                  <c:v>36.591944444444444</c:v>
                </c:pt>
                <c:pt idx="1523">
                  <c:v>36.602222222222224</c:v>
                </c:pt>
                <c:pt idx="1524">
                  <c:v>36.619722222222222</c:v>
                </c:pt>
                <c:pt idx="1525">
                  <c:v>36.630000000000003</c:v>
                </c:pt>
                <c:pt idx="1526">
                  <c:v>36.647500000000001</c:v>
                </c:pt>
                <c:pt idx="1527">
                  <c:v>36.657777777777781</c:v>
                </c:pt>
                <c:pt idx="1528">
                  <c:v>36.675277777777779</c:v>
                </c:pt>
                <c:pt idx="1529">
                  <c:v>36.685555555555553</c:v>
                </c:pt>
                <c:pt idx="1530">
                  <c:v>36.703055555555558</c:v>
                </c:pt>
                <c:pt idx="1531">
                  <c:v>36.713333333333331</c:v>
                </c:pt>
                <c:pt idx="1532">
                  <c:v>36.730833333333337</c:v>
                </c:pt>
                <c:pt idx="1533">
                  <c:v>36.74111111111111</c:v>
                </c:pt>
                <c:pt idx="1534">
                  <c:v>36.758611111111108</c:v>
                </c:pt>
                <c:pt idx="1535">
                  <c:v>36.768888888888888</c:v>
                </c:pt>
                <c:pt idx="1536">
                  <c:v>36.786388888888887</c:v>
                </c:pt>
                <c:pt idx="1537">
                  <c:v>36.796666666666667</c:v>
                </c:pt>
                <c:pt idx="1538">
                  <c:v>36.814166666666665</c:v>
                </c:pt>
                <c:pt idx="1539">
                  <c:v>36.824444444444445</c:v>
                </c:pt>
                <c:pt idx="1540">
                  <c:v>36.841944444444444</c:v>
                </c:pt>
                <c:pt idx="1541">
                  <c:v>36.852222222222224</c:v>
                </c:pt>
                <c:pt idx="1542">
                  <c:v>36.869722222222222</c:v>
                </c:pt>
                <c:pt idx="1543">
                  <c:v>36.880000000000003</c:v>
                </c:pt>
                <c:pt idx="1544">
                  <c:v>36.897500000000001</c:v>
                </c:pt>
                <c:pt idx="1545">
                  <c:v>36.907777777777781</c:v>
                </c:pt>
                <c:pt idx="1546">
                  <c:v>36.925277777777779</c:v>
                </c:pt>
                <c:pt idx="1547">
                  <c:v>36.935555555555553</c:v>
                </c:pt>
                <c:pt idx="1548">
                  <c:v>36.953055555555558</c:v>
                </c:pt>
                <c:pt idx="1549">
                  <c:v>36.963333333333331</c:v>
                </c:pt>
                <c:pt idx="1550">
                  <c:v>36.980833333333337</c:v>
                </c:pt>
                <c:pt idx="1551">
                  <c:v>36.99111111111111</c:v>
                </c:pt>
                <c:pt idx="1552">
                  <c:v>37.00888888888889</c:v>
                </c:pt>
                <c:pt idx="1553">
                  <c:v>37.018888888888888</c:v>
                </c:pt>
                <c:pt idx="1554">
                  <c:v>37.036388888888887</c:v>
                </c:pt>
                <c:pt idx="1555">
                  <c:v>37.046666666666667</c:v>
                </c:pt>
                <c:pt idx="1556">
                  <c:v>37.064166666666665</c:v>
                </c:pt>
                <c:pt idx="1557">
                  <c:v>37.074444444444445</c:v>
                </c:pt>
                <c:pt idx="1558">
                  <c:v>37.092222222222219</c:v>
                </c:pt>
                <c:pt idx="1559">
                  <c:v>37.102222222222224</c:v>
                </c:pt>
                <c:pt idx="1560">
                  <c:v>37.119722222222222</c:v>
                </c:pt>
                <c:pt idx="1561">
                  <c:v>37.130000000000003</c:v>
                </c:pt>
                <c:pt idx="1562">
                  <c:v>37.147500000000001</c:v>
                </c:pt>
                <c:pt idx="1563">
                  <c:v>37.157777777777781</c:v>
                </c:pt>
                <c:pt idx="1564">
                  <c:v>37.175555555555555</c:v>
                </c:pt>
                <c:pt idx="1565">
                  <c:v>37.185555555555553</c:v>
                </c:pt>
                <c:pt idx="1566">
                  <c:v>37.203055555555558</c:v>
                </c:pt>
                <c:pt idx="1567">
                  <c:v>37.213333333333331</c:v>
                </c:pt>
                <c:pt idx="1568">
                  <c:v>37.230833333333337</c:v>
                </c:pt>
                <c:pt idx="1569">
                  <c:v>37.24111111111111</c:v>
                </c:pt>
                <c:pt idx="1570">
                  <c:v>37.25888888888889</c:v>
                </c:pt>
                <c:pt idx="1571">
                  <c:v>37.268888888888888</c:v>
                </c:pt>
                <c:pt idx="1572">
                  <c:v>37.286388888888887</c:v>
                </c:pt>
                <c:pt idx="1573">
                  <c:v>37.296666666666667</c:v>
                </c:pt>
                <c:pt idx="1574">
                  <c:v>37.314166666666665</c:v>
                </c:pt>
                <c:pt idx="1575">
                  <c:v>37.324444444444445</c:v>
                </c:pt>
                <c:pt idx="1576">
                  <c:v>37.341944444444444</c:v>
                </c:pt>
                <c:pt idx="1577">
                  <c:v>37.352222222222224</c:v>
                </c:pt>
                <c:pt idx="1578">
                  <c:v>37.369999999999997</c:v>
                </c:pt>
                <c:pt idx="1579">
                  <c:v>37.380000000000003</c:v>
                </c:pt>
                <c:pt idx="1580">
                  <c:v>37.397777777777776</c:v>
                </c:pt>
                <c:pt idx="1581">
                  <c:v>37.407777777777781</c:v>
                </c:pt>
                <c:pt idx="1582">
                  <c:v>37.425555555555555</c:v>
                </c:pt>
                <c:pt idx="1583">
                  <c:v>37.435555555555553</c:v>
                </c:pt>
                <c:pt idx="1584">
                  <c:v>37.453333333333333</c:v>
                </c:pt>
                <c:pt idx="1585">
                  <c:v>37.463333333333331</c:v>
                </c:pt>
                <c:pt idx="1586">
                  <c:v>37.480833333333337</c:v>
                </c:pt>
                <c:pt idx="1587">
                  <c:v>37.49111111111111</c:v>
                </c:pt>
                <c:pt idx="1588">
                  <c:v>37.50888888888889</c:v>
                </c:pt>
                <c:pt idx="1589">
                  <c:v>37.518888888888888</c:v>
                </c:pt>
                <c:pt idx="1590">
                  <c:v>37.536666666666669</c:v>
                </c:pt>
                <c:pt idx="1591">
                  <c:v>37.546666666666667</c:v>
                </c:pt>
                <c:pt idx="1592">
                  <c:v>37.564166666666665</c:v>
                </c:pt>
                <c:pt idx="1593">
                  <c:v>37.574444444444445</c:v>
                </c:pt>
                <c:pt idx="1594">
                  <c:v>37.592222222222219</c:v>
                </c:pt>
                <c:pt idx="1595">
                  <c:v>37.602222222222224</c:v>
                </c:pt>
                <c:pt idx="1596">
                  <c:v>37.619999999999997</c:v>
                </c:pt>
                <c:pt idx="1597">
                  <c:v>37.630000000000003</c:v>
                </c:pt>
                <c:pt idx="1598">
                  <c:v>37.647777777777776</c:v>
                </c:pt>
                <c:pt idx="1599">
                  <c:v>37.657777777777781</c:v>
                </c:pt>
                <c:pt idx="1600">
                  <c:v>37.675555555555555</c:v>
                </c:pt>
                <c:pt idx="1601">
                  <c:v>37.685555555555553</c:v>
                </c:pt>
                <c:pt idx="1602">
                  <c:v>37.703333333333333</c:v>
                </c:pt>
                <c:pt idx="1603">
                  <c:v>37.713333333333331</c:v>
                </c:pt>
                <c:pt idx="1604">
                  <c:v>37.730833333333337</c:v>
                </c:pt>
                <c:pt idx="1605">
                  <c:v>37.74111111111111</c:v>
                </c:pt>
                <c:pt idx="1606">
                  <c:v>37.75888888888889</c:v>
                </c:pt>
                <c:pt idx="1607">
                  <c:v>37.768888888888888</c:v>
                </c:pt>
                <c:pt idx="1608">
                  <c:v>37.786666666666669</c:v>
                </c:pt>
                <c:pt idx="1609">
                  <c:v>37.796666666666667</c:v>
                </c:pt>
                <c:pt idx="1610">
                  <c:v>37.814444444444447</c:v>
                </c:pt>
                <c:pt idx="1611">
                  <c:v>37.824444444444445</c:v>
                </c:pt>
                <c:pt idx="1612">
                  <c:v>37.842222222222219</c:v>
                </c:pt>
                <c:pt idx="1613">
                  <c:v>37.852222222222224</c:v>
                </c:pt>
                <c:pt idx="1614">
                  <c:v>37.869999999999997</c:v>
                </c:pt>
                <c:pt idx="1615">
                  <c:v>37.880000000000003</c:v>
                </c:pt>
                <c:pt idx="1616">
                  <c:v>37.897777777777776</c:v>
                </c:pt>
                <c:pt idx="1617">
                  <c:v>37.907777777777781</c:v>
                </c:pt>
                <c:pt idx="1618">
                  <c:v>37.925555555555555</c:v>
                </c:pt>
                <c:pt idx="1619">
                  <c:v>37.935555555555553</c:v>
                </c:pt>
                <c:pt idx="1620">
                  <c:v>37.953333333333333</c:v>
                </c:pt>
                <c:pt idx="1621">
                  <c:v>37.963333333333331</c:v>
                </c:pt>
                <c:pt idx="1622">
                  <c:v>37.981111111111112</c:v>
                </c:pt>
                <c:pt idx="1623">
                  <c:v>37.99111111111111</c:v>
                </c:pt>
                <c:pt idx="1624">
                  <c:v>38.00888888888889</c:v>
                </c:pt>
                <c:pt idx="1625">
                  <c:v>38.022777777777776</c:v>
                </c:pt>
                <c:pt idx="1626">
                  <c:v>38.040555555555557</c:v>
                </c:pt>
                <c:pt idx="1627">
                  <c:v>38.050555555555555</c:v>
                </c:pt>
                <c:pt idx="1628">
                  <c:v>38.068333333333335</c:v>
                </c:pt>
                <c:pt idx="1629">
                  <c:v>38.078333333333333</c:v>
                </c:pt>
                <c:pt idx="1630">
                  <c:v>38.096111111111114</c:v>
                </c:pt>
                <c:pt idx="1631">
                  <c:v>38.106111111111112</c:v>
                </c:pt>
                <c:pt idx="1632">
                  <c:v>38.123888888888892</c:v>
                </c:pt>
                <c:pt idx="1633">
                  <c:v>38.13388888888889</c:v>
                </c:pt>
                <c:pt idx="1634">
                  <c:v>38.152500000000003</c:v>
                </c:pt>
                <c:pt idx="1635">
                  <c:v>38.161666666666669</c:v>
                </c:pt>
                <c:pt idx="1636">
                  <c:v>38.18</c:v>
                </c:pt>
                <c:pt idx="1637">
                  <c:v>38.189444444444447</c:v>
                </c:pt>
                <c:pt idx="1638">
                  <c:v>38.207222222222221</c:v>
                </c:pt>
                <c:pt idx="1639">
                  <c:v>38.217222222222219</c:v>
                </c:pt>
                <c:pt idx="1640">
                  <c:v>38.234999999999999</c:v>
                </c:pt>
                <c:pt idx="1641">
                  <c:v>38.244999999999997</c:v>
                </c:pt>
                <c:pt idx="1642">
                  <c:v>38.263055555555553</c:v>
                </c:pt>
                <c:pt idx="1643">
                  <c:v>38.272777777777776</c:v>
                </c:pt>
                <c:pt idx="1644">
                  <c:v>38.290833333333332</c:v>
                </c:pt>
                <c:pt idx="1645">
                  <c:v>38.300555555555555</c:v>
                </c:pt>
                <c:pt idx="1646">
                  <c:v>38.318333333333335</c:v>
                </c:pt>
                <c:pt idx="1647">
                  <c:v>38.328333333333333</c:v>
                </c:pt>
                <c:pt idx="1648">
                  <c:v>38.346111111111114</c:v>
                </c:pt>
                <c:pt idx="1649">
                  <c:v>38.356111111111112</c:v>
                </c:pt>
                <c:pt idx="1650">
                  <c:v>38.373888888888892</c:v>
                </c:pt>
                <c:pt idx="1651">
                  <c:v>38.38388888888889</c:v>
                </c:pt>
                <c:pt idx="1652">
                  <c:v>38.401666666666664</c:v>
                </c:pt>
                <c:pt idx="1653">
                  <c:v>38.411666666666669</c:v>
                </c:pt>
                <c:pt idx="1654">
                  <c:v>38.429444444444442</c:v>
                </c:pt>
                <c:pt idx="1655">
                  <c:v>38.439444444444447</c:v>
                </c:pt>
                <c:pt idx="1656">
                  <c:v>38.457222222222221</c:v>
                </c:pt>
                <c:pt idx="1657">
                  <c:v>38.467222222222219</c:v>
                </c:pt>
                <c:pt idx="1658">
                  <c:v>38.484999999999999</c:v>
                </c:pt>
                <c:pt idx="1659">
                  <c:v>38.494999999999997</c:v>
                </c:pt>
                <c:pt idx="1660">
                  <c:v>38.512777777777778</c:v>
                </c:pt>
                <c:pt idx="1661">
                  <c:v>38.522777777777776</c:v>
                </c:pt>
                <c:pt idx="1662">
                  <c:v>38.540555555555557</c:v>
                </c:pt>
                <c:pt idx="1663">
                  <c:v>38.550555555555555</c:v>
                </c:pt>
                <c:pt idx="1664">
                  <c:v>38.568333333333335</c:v>
                </c:pt>
                <c:pt idx="1665">
                  <c:v>38.578333333333333</c:v>
                </c:pt>
                <c:pt idx="1666">
                  <c:v>38.596111111111114</c:v>
                </c:pt>
                <c:pt idx="1667">
                  <c:v>38.606111111111112</c:v>
                </c:pt>
                <c:pt idx="1668">
                  <c:v>38.623888888888892</c:v>
                </c:pt>
                <c:pt idx="1669">
                  <c:v>38.63388888888889</c:v>
                </c:pt>
                <c:pt idx="1670">
                  <c:v>38.651666666666664</c:v>
                </c:pt>
                <c:pt idx="1671">
                  <c:v>38.661666666666669</c:v>
                </c:pt>
                <c:pt idx="1672">
                  <c:v>38.679444444444442</c:v>
                </c:pt>
                <c:pt idx="1673">
                  <c:v>38.689444444444447</c:v>
                </c:pt>
                <c:pt idx="1674">
                  <c:v>38.707222222222221</c:v>
                </c:pt>
                <c:pt idx="1675">
                  <c:v>38.717222222222219</c:v>
                </c:pt>
                <c:pt idx="1676">
                  <c:v>38.734999999999999</c:v>
                </c:pt>
                <c:pt idx="1677">
                  <c:v>38.744999999999997</c:v>
                </c:pt>
                <c:pt idx="1678">
                  <c:v>38.762777777777778</c:v>
                </c:pt>
                <c:pt idx="1679">
                  <c:v>38.772777777777776</c:v>
                </c:pt>
                <c:pt idx="1680">
                  <c:v>38.790555555555557</c:v>
                </c:pt>
                <c:pt idx="1681">
                  <c:v>38.800555555555555</c:v>
                </c:pt>
                <c:pt idx="1682">
                  <c:v>38.818333333333335</c:v>
                </c:pt>
                <c:pt idx="1683">
                  <c:v>38.828333333333333</c:v>
                </c:pt>
                <c:pt idx="1684">
                  <c:v>38.846111111111114</c:v>
                </c:pt>
                <c:pt idx="1685">
                  <c:v>38.856111111111112</c:v>
                </c:pt>
                <c:pt idx="1686">
                  <c:v>38.873888888888892</c:v>
                </c:pt>
                <c:pt idx="1687">
                  <c:v>38.88388888888889</c:v>
                </c:pt>
                <c:pt idx="1688">
                  <c:v>38.901666666666664</c:v>
                </c:pt>
                <c:pt idx="1689">
                  <c:v>38.911666666666669</c:v>
                </c:pt>
                <c:pt idx="1690">
                  <c:v>38.929444444444442</c:v>
                </c:pt>
                <c:pt idx="1691">
                  <c:v>38.939444444444447</c:v>
                </c:pt>
                <c:pt idx="1692">
                  <c:v>38.957222222222221</c:v>
                </c:pt>
                <c:pt idx="1693">
                  <c:v>38.967222222222219</c:v>
                </c:pt>
                <c:pt idx="1694">
                  <c:v>38.984999999999999</c:v>
                </c:pt>
                <c:pt idx="1695">
                  <c:v>38.994999999999997</c:v>
                </c:pt>
                <c:pt idx="1696">
                  <c:v>39.012777777777778</c:v>
                </c:pt>
                <c:pt idx="1697">
                  <c:v>39.022777777777776</c:v>
                </c:pt>
                <c:pt idx="1698">
                  <c:v>39.040555555555557</c:v>
                </c:pt>
                <c:pt idx="1699">
                  <c:v>39.050555555555555</c:v>
                </c:pt>
                <c:pt idx="1700">
                  <c:v>39.068333333333335</c:v>
                </c:pt>
                <c:pt idx="1701">
                  <c:v>39.078333333333333</c:v>
                </c:pt>
                <c:pt idx="1702">
                  <c:v>39.096111111111114</c:v>
                </c:pt>
                <c:pt idx="1703">
                  <c:v>39.106111111111112</c:v>
                </c:pt>
                <c:pt idx="1704">
                  <c:v>39.123888888888892</c:v>
                </c:pt>
                <c:pt idx="1705">
                  <c:v>39.13388888888889</c:v>
                </c:pt>
              </c:numCache>
            </c:numRef>
          </c:xVal>
          <c:yVal>
            <c:numRef>
              <c:f>Sheet1!$E$1:$E$1706</c:f>
              <c:numCache>
                <c:formatCode>General</c:formatCode>
                <c:ptCount val="1706"/>
                <c:pt idx="73">
                  <c:v>-0.10101659</c:v>
                </c:pt>
                <c:pt idx="74">
                  <c:v>-9.7652829999999996E-2</c:v>
                </c:pt>
                <c:pt idx="75">
                  <c:v>-0.10101659</c:v>
                </c:pt>
                <c:pt idx="76">
                  <c:v>-9.9334708999999993E-2</c:v>
                </c:pt>
                <c:pt idx="77">
                  <c:v>-9.9334708999999993E-2</c:v>
                </c:pt>
                <c:pt idx="78">
                  <c:v>-0.10269846000000001</c:v>
                </c:pt>
                <c:pt idx="79">
                  <c:v>-9.7652829999999996E-2</c:v>
                </c:pt>
                <c:pt idx="80">
                  <c:v>-9.9334708999999993E-2</c:v>
                </c:pt>
                <c:pt idx="81">
                  <c:v>-0.10269846000000001</c:v>
                </c:pt>
                <c:pt idx="82">
                  <c:v>-9.9334708999999993E-2</c:v>
                </c:pt>
                <c:pt idx="83">
                  <c:v>-0.10269846000000001</c:v>
                </c:pt>
                <c:pt idx="84">
                  <c:v>-0.10438032999999999</c:v>
                </c:pt>
                <c:pt idx="85">
                  <c:v>-0.10101659</c:v>
                </c:pt>
                <c:pt idx="86">
                  <c:v>-0.10606221</c:v>
                </c:pt>
                <c:pt idx="87">
                  <c:v>-0.10606221</c:v>
                </c:pt>
                <c:pt idx="88">
                  <c:v>-9.7652829999999996E-2</c:v>
                </c:pt>
                <c:pt idx="89">
                  <c:v>-0.10269846000000001</c:v>
                </c:pt>
                <c:pt idx="90">
                  <c:v>-9.9334708999999993E-2</c:v>
                </c:pt>
                <c:pt idx="91">
                  <c:v>-9.9334708999999993E-2</c:v>
                </c:pt>
                <c:pt idx="92">
                  <c:v>-0.10606221</c:v>
                </c:pt>
                <c:pt idx="93">
                  <c:v>-0.10606221</c:v>
                </c:pt>
                <c:pt idx="94">
                  <c:v>-9.5970957999999995E-2</c:v>
                </c:pt>
                <c:pt idx="95">
                  <c:v>-0.10101659</c:v>
                </c:pt>
                <c:pt idx="96">
                  <c:v>-0.10101659</c:v>
                </c:pt>
                <c:pt idx="97">
                  <c:v>-0.10269846000000001</c:v>
                </c:pt>
                <c:pt idx="98">
                  <c:v>-0.10438032999999999</c:v>
                </c:pt>
                <c:pt idx="99">
                  <c:v>-0.10774408000000001</c:v>
                </c:pt>
                <c:pt idx="100">
                  <c:v>-0.10774408000000001</c:v>
                </c:pt>
                <c:pt idx="101">
                  <c:v>-0.10438032999999999</c:v>
                </c:pt>
                <c:pt idx="102">
                  <c:v>-0.10101659</c:v>
                </c:pt>
                <c:pt idx="103">
                  <c:v>-0.10774408000000001</c:v>
                </c:pt>
                <c:pt idx="104">
                  <c:v>-0.10438032999999999</c:v>
                </c:pt>
                <c:pt idx="105">
                  <c:v>-0.10101659</c:v>
                </c:pt>
                <c:pt idx="106">
                  <c:v>-9.9334708999999993E-2</c:v>
                </c:pt>
                <c:pt idx="107">
                  <c:v>-0.10269846000000001</c:v>
                </c:pt>
                <c:pt idx="108">
                  <c:v>-0.10606221</c:v>
                </c:pt>
                <c:pt idx="109">
                  <c:v>-0.10101659</c:v>
                </c:pt>
                <c:pt idx="110">
                  <c:v>-0.10269846000000001</c:v>
                </c:pt>
                <c:pt idx="111">
                  <c:v>-0.10269846000000001</c:v>
                </c:pt>
                <c:pt idx="112">
                  <c:v>-0.10269846000000001</c:v>
                </c:pt>
                <c:pt idx="113">
                  <c:v>-0.10101659</c:v>
                </c:pt>
                <c:pt idx="114">
                  <c:v>-0.10606221</c:v>
                </c:pt>
                <c:pt idx="115">
                  <c:v>-0.10942596</c:v>
                </c:pt>
                <c:pt idx="116">
                  <c:v>-0.10269846000000001</c:v>
                </c:pt>
                <c:pt idx="117">
                  <c:v>-0.10438032999999999</c:v>
                </c:pt>
                <c:pt idx="118">
                  <c:v>-0.10269846000000001</c:v>
                </c:pt>
                <c:pt idx="119">
                  <c:v>-0.10774408000000001</c:v>
                </c:pt>
                <c:pt idx="120">
                  <c:v>-0.10438032999999999</c:v>
                </c:pt>
                <c:pt idx="121">
                  <c:v>-0.10269846000000001</c:v>
                </c:pt>
                <c:pt idx="122">
                  <c:v>-0.10606221</c:v>
                </c:pt>
                <c:pt idx="123">
                  <c:v>-0.11110784</c:v>
                </c:pt>
                <c:pt idx="124">
                  <c:v>-0.10774408000000001</c:v>
                </c:pt>
                <c:pt idx="125">
                  <c:v>-0.10269846000000001</c:v>
                </c:pt>
                <c:pt idx="126">
                  <c:v>-0.10774408000000001</c:v>
                </c:pt>
                <c:pt idx="127">
                  <c:v>-0.10774408000000001</c:v>
                </c:pt>
                <c:pt idx="128">
                  <c:v>-0.10438032999999999</c:v>
                </c:pt>
                <c:pt idx="129">
                  <c:v>-0.10942596</c:v>
                </c:pt>
                <c:pt idx="130">
                  <c:v>-0.10942596</c:v>
                </c:pt>
                <c:pt idx="131">
                  <c:v>-0.10942596</c:v>
                </c:pt>
                <c:pt idx="132">
                  <c:v>-0.10101659</c:v>
                </c:pt>
                <c:pt idx="133">
                  <c:v>-0.10774408000000001</c:v>
                </c:pt>
                <c:pt idx="134">
                  <c:v>-0.10606221</c:v>
                </c:pt>
                <c:pt idx="135">
                  <c:v>-0.10438032999999999</c:v>
                </c:pt>
                <c:pt idx="136">
                  <c:v>-0.10774408000000001</c:v>
                </c:pt>
                <c:pt idx="137">
                  <c:v>-0.10942596</c:v>
                </c:pt>
                <c:pt idx="138">
                  <c:v>-0.10269846000000001</c:v>
                </c:pt>
                <c:pt idx="139">
                  <c:v>-0.10774408000000001</c:v>
                </c:pt>
                <c:pt idx="140">
                  <c:v>-0.10438032999999999</c:v>
                </c:pt>
                <c:pt idx="141">
                  <c:v>-0.10606221</c:v>
                </c:pt>
                <c:pt idx="142">
                  <c:v>-0.11110784</c:v>
                </c:pt>
                <c:pt idx="143">
                  <c:v>-0.10774408000000001</c:v>
                </c:pt>
                <c:pt idx="144">
                  <c:v>-0.10942596</c:v>
                </c:pt>
                <c:pt idx="145">
                  <c:v>-0.10269846000000001</c:v>
                </c:pt>
                <c:pt idx="146">
                  <c:v>-0.10774408000000001</c:v>
                </c:pt>
                <c:pt idx="147">
                  <c:v>-0.10438032999999999</c:v>
                </c:pt>
                <c:pt idx="148">
                  <c:v>-0.10101659</c:v>
                </c:pt>
                <c:pt idx="149">
                  <c:v>-0.10438032999999999</c:v>
                </c:pt>
                <c:pt idx="150">
                  <c:v>-0.10606221</c:v>
                </c:pt>
                <c:pt idx="151">
                  <c:v>-0.10269846000000001</c:v>
                </c:pt>
                <c:pt idx="152">
                  <c:v>-0.10774408000000001</c:v>
                </c:pt>
                <c:pt idx="153">
                  <c:v>-0.10774408000000001</c:v>
                </c:pt>
                <c:pt idx="154">
                  <c:v>-0.11110784</c:v>
                </c:pt>
                <c:pt idx="155">
                  <c:v>-0.10774408000000001</c:v>
                </c:pt>
                <c:pt idx="156">
                  <c:v>-0.10269846000000001</c:v>
                </c:pt>
                <c:pt idx="157">
                  <c:v>-0.10438032999999999</c:v>
                </c:pt>
                <c:pt idx="158">
                  <c:v>-0.10942596</c:v>
                </c:pt>
                <c:pt idx="159">
                  <c:v>-0.10438032999999999</c:v>
                </c:pt>
                <c:pt idx="160">
                  <c:v>-0.10942596</c:v>
                </c:pt>
                <c:pt idx="161">
                  <c:v>-0.10606221</c:v>
                </c:pt>
                <c:pt idx="162">
                  <c:v>-0.10438032999999999</c:v>
                </c:pt>
                <c:pt idx="163">
                  <c:v>-0.10438032999999999</c:v>
                </c:pt>
                <c:pt idx="164">
                  <c:v>-0.10606221</c:v>
                </c:pt>
                <c:pt idx="165">
                  <c:v>-0.10438032999999999</c:v>
                </c:pt>
                <c:pt idx="166">
                  <c:v>-0.10774408000000001</c:v>
                </c:pt>
                <c:pt idx="167">
                  <c:v>-0.10774408000000001</c:v>
                </c:pt>
                <c:pt idx="168">
                  <c:v>-0.11110784</c:v>
                </c:pt>
                <c:pt idx="169">
                  <c:v>-0.10774408000000001</c:v>
                </c:pt>
                <c:pt idx="170">
                  <c:v>-0.10438032999999999</c:v>
                </c:pt>
                <c:pt idx="171">
                  <c:v>-0.10438032999999999</c:v>
                </c:pt>
                <c:pt idx="172">
                  <c:v>-0.11110784</c:v>
                </c:pt>
                <c:pt idx="173">
                  <c:v>-0.10606221</c:v>
                </c:pt>
                <c:pt idx="174">
                  <c:v>-0.10606221</c:v>
                </c:pt>
                <c:pt idx="175">
                  <c:v>-0.10438032999999999</c:v>
                </c:pt>
                <c:pt idx="176">
                  <c:v>-0.10438032999999999</c:v>
                </c:pt>
                <c:pt idx="177">
                  <c:v>-0.10269846000000001</c:v>
                </c:pt>
                <c:pt idx="178">
                  <c:v>-0.10269846000000001</c:v>
                </c:pt>
                <c:pt idx="179">
                  <c:v>-0.10269846000000001</c:v>
                </c:pt>
                <c:pt idx="180">
                  <c:v>-0.10606221</c:v>
                </c:pt>
                <c:pt idx="181">
                  <c:v>-0.10269846000000001</c:v>
                </c:pt>
                <c:pt idx="182">
                  <c:v>-0.10606221</c:v>
                </c:pt>
                <c:pt idx="183">
                  <c:v>-0.10269846000000001</c:v>
                </c:pt>
                <c:pt idx="184">
                  <c:v>-0.10438032999999999</c:v>
                </c:pt>
                <c:pt idx="185">
                  <c:v>-9.9334708999999993E-2</c:v>
                </c:pt>
                <c:pt idx="186">
                  <c:v>-9.7652829999999996E-2</c:v>
                </c:pt>
                <c:pt idx="187">
                  <c:v>-0.10269846000000001</c:v>
                </c:pt>
                <c:pt idx="188">
                  <c:v>-0.10269846000000001</c:v>
                </c:pt>
                <c:pt idx="189">
                  <c:v>-0.10269846000000001</c:v>
                </c:pt>
                <c:pt idx="190">
                  <c:v>-0.10438032999999999</c:v>
                </c:pt>
                <c:pt idx="191">
                  <c:v>-0.10438032999999999</c:v>
                </c:pt>
                <c:pt idx="192">
                  <c:v>-0.10269846000000001</c:v>
                </c:pt>
                <c:pt idx="193">
                  <c:v>-0.10606221</c:v>
                </c:pt>
                <c:pt idx="194">
                  <c:v>-0.10774408000000001</c:v>
                </c:pt>
                <c:pt idx="195">
                  <c:v>-0.10606221</c:v>
                </c:pt>
                <c:pt idx="196">
                  <c:v>-0.10101659</c:v>
                </c:pt>
                <c:pt idx="197">
                  <c:v>-0.10438032999999999</c:v>
                </c:pt>
                <c:pt idx="198">
                  <c:v>-0.10438032999999999</c:v>
                </c:pt>
                <c:pt idx="199">
                  <c:v>-0.10438032999999999</c:v>
                </c:pt>
                <c:pt idx="200">
                  <c:v>-0.10438032999999999</c:v>
                </c:pt>
                <c:pt idx="201">
                  <c:v>-0.10774408000000001</c:v>
                </c:pt>
                <c:pt idx="202">
                  <c:v>-0.10438032999999999</c:v>
                </c:pt>
                <c:pt idx="203">
                  <c:v>-0.10774408000000001</c:v>
                </c:pt>
                <c:pt idx="204">
                  <c:v>-0.10438032999999999</c:v>
                </c:pt>
                <c:pt idx="205">
                  <c:v>-0.10606221</c:v>
                </c:pt>
                <c:pt idx="206">
                  <c:v>-0.10606221</c:v>
                </c:pt>
                <c:pt idx="207">
                  <c:v>-0.10606221</c:v>
                </c:pt>
                <c:pt idx="208">
                  <c:v>-0.10774408000000001</c:v>
                </c:pt>
                <c:pt idx="209">
                  <c:v>-0.10774408000000001</c:v>
                </c:pt>
                <c:pt idx="210">
                  <c:v>-0.10438032999999999</c:v>
                </c:pt>
                <c:pt idx="211">
                  <c:v>-0.10774408000000001</c:v>
                </c:pt>
                <c:pt idx="212">
                  <c:v>-0.11110784</c:v>
                </c:pt>
                <c:pt idx="213">
                  <c:v>-0.10774408000000001</c:v>
                </c:pt>
                <c:pt idx="214">
                  <c:v>-0.10942596</c:v>
                </c:pt>
                <c:pt idx="215">
                  <c:v>-0.10774408000000001</c:v>
                </c:pt>
                <c:pt idx="216">
                  <c:v>-0.10438032999999999</c:v>
                </c:pt>
                <c:pt idx="217">
                  <c:v>-0.11110784</c:v>
                </c:pt>
                <c:pt idx="218">
                  <c:v>-0.10774408000000001</c:v>
                </c:pt>
                <c:pt idx="219">
                  <c:v>-0.10101659</c:v>
                </c:pt>
                <c:pt idx="220">
                  <c:v>-0.10774408000000001</c:v>
                </c:pt>
                <c:pt idx="221">
                  <c:v>-0.10438032999999999</c:v>
                </c:pt>
                <c:pt idx="222">
                  <c:v>-0.10438032999999999</c:v>
                </c:pt>
                <c:pt idx="223">
                  <c:v>-0.10942596</c:v>
                </c:pt>
                <c:pt idx="224">
                  <c:v>-0.11110784</c:v>
                </c:pt>
                <c:pt idx="225">
                  <c:v>-0.10942596</c:v>
                </c:pt>
                <c:pt idx="226">
                  <c:v>-0.10438032999999999</c:v>
                </c:pt>
                <c:pt idx="227">
                  <c:v>-0.11110784</c:v>
                </c:pt>
                <c:pt idx="228">
                  <c:v>-0.11110784</c:v>
                </c:pt>
                <c:pt idx="229">
                  <c:v>-0.10942596</c:v>
                </c:pt>
                <c:pt idx="230">
                  <c:v>-0.10942596</c:v>
                </c:pt>
                <c:pt idx="231">
                  <c:v>-0.11110784</c:v>
                </c:pt>
                <c:pt idx="232">
                  <c:v>-0.10774408000000001</c:v>
                </c:pt>
                <c:pt idx="233">
                  <c:v>-0.10774408000000001</c:v>
                </c:pt>
                <c:pt idx="234">
                  <c:v>-0.10774408000000001</c:v>
                </c:pt>
                <c:pt idx="235">
                  <c:v>-0.10606221</c:v>
                </c:pt>
                <c:pt idx="236">
                  <c:v>-0.10774408000000001</c:v>
                </c:pt>
                <c:pt idx="237">
                  <c:v>-0.10774408000000001</c:v>
                </c:pt>
                <c:pt idx="238">
                  <c:v>-0.10438032999999999</c:v>
                </c:pt>
                <c:pt idx="239">
                  <c:v>-0.10606221</c:v>
                </c:pt>
                <c:pt idx="240">
                  <c:v>-0.10774408000000001</c:v>
                </c:pt>
                <c:pt idx="241">
                  <c:v>-0.10942596</c:v>
                </c:pt>
                <c:pt idx="242">
                  <c:v>-0.10606221</c:v>
                </c:pt>
                <c:pt idx="243">
                  <c:v>-0.10774408000000001</c:v>
                </c:pt>
                <c:pt idx="244">
                  <c:v>-0.10774408000000001</c:v>
                </c:pt>
                <c:pt idx="245">
                  <c:v>-0.10774408000000001</c:v>
                </c:pt>
                <c:pt idx="246">
                  <c:v>-0.10606221</c:v>
                </c:pt>
                <c:pt idx="247">
                  <c:v>-0.10774408000000001</c:v>
                </c:pt>
                <c:pt idx="248">
                  <c:v>-0.10438032999999999</c:v>
                </c:pt>
                <c:pt idx="249">
                  <c:v>-0.10438032999999999</c:v>
                </c:pt>
                <c:pt idx="250">
                  <c:v>-9.9334708999999993E-2</c:v>
                </c:pt>
                <c:pt idx="251">
                  <c:v>-0.10438032999999999</c:v>
                </c:pt>
                <c:pt idx="252">
                  <c:v>-0.10438032999999999</c:v>
                </c:pt>
                <c:pt idx="253">
                  <c:v>-0.10438032999999999</c:v>
                </c:pt>
                <c:pt idx="254">
                  <c:v>-0.10774408000000001</c:v>
                </c:pt>
                <c:pt idx="255">
                  <c:v>-0.10606221</c:v>
                </c:pt>
                <c:pt idx="256">
                  <c:v>-0.10101659</c:v>
                </c:pt>
                <c:pt idx="257">
                  <c:v>-9.4289086999999994E-2</c:v>
                </c:pt>
                <c:pt idx="258">
                  <c:v>-9.9334708999999993E-2</c:v>
                </c:pt>
                <c:pt idx="259">
                  <c:v>-9.7652829999999996E-2</c:v>
                </c:pt>
                <c:pt idx="260">
                  <c:v>-9.5970957999999995E-2</c:v>
                </c:pt>
                <c:pt idx="261">
                  <c:v>-9.7652829999999996E-2</c:v>
                </c:pt>
                <c:pt idx="262">
                  <c:v>-9.5970957999999995E-2</c:v>
                </c:pt>
                <c:pt idx="263">
                  <c:v>-8.9243456999999998E-2</c:v>
                </c:pt>
                <c:pt idx="264">
                  <c:v>-9.2607207999999996E-2</c:v>
                </c:pt>
                <c:pt idx="265">
                  <c:v>-9.2607207999999996E-2</c:v>
                </c:pt>
                <c:pt idx="266">
                  <c:v>-9.2607207999999996E-2</c:v>
                </c:pt>
                <c:pt idx="267">
                  <c:v>-8.7561578000000001E-2</c:v>
                </c:pt>
                <c:pt idx="268">
                  <c:v>-8.4197833999999999E-2</c:v>
                </c:pt>
                <c:pt idx="269">
                  <c:v>-8.9243456999999998E-2</c:v>
                </c:pt>
                <c:pt idx="270">
                  <c:v>-8.2515955000000002E-2</c:v>
                </c:pt>
                <c:pt idx="271">
                  <c:v>-8.5879706E-2</c:v>
                </c:pt>
                <c:pt idx="272">
                  <c:v>-8.7561578000000001E-2</c:v>
                </c:pt>
                <c:pt idx="273">
                  <c:v>-8.2515955000000002E-2</c:v>
                </c:pt>
                <c:pt idx="274">
                  <c:v>-8.9243456999999998E-2</c:v>
                </c:pt>
                <c:pt idx="275">
                  <c:v>-8.0834083000000001E-2</c:v>
                </c:pt>
                <c:pt idx="276">
                  <c:v>-8.7561578000000001E-2</c:v>
                </c:pt>
                <c:pt idx="277">
                  <c:v>-8.7561578000000001E-2</c:v>
                </c:pt>
                <c:pt idx="278">
                  <c:v>-8.0834083000000001E-2</c:v>
                </c:pt>
                <c:pt idx="279">
                  <c:v>-8.7561578000000001E-2</c:v>
                </c:pt>
                <c:pt idx="280">
                  <c:v>-8.2515955000000002E-2</c:v>
                </c:pt>
                <c:pt idx="281">
                  <c:v>-8.0834083000000001E-2</c:v>
                </c:pt>
                <c:pt idx="282">
                  <c:v>-8.5879706E-2</c:v>
                </c:pt>
                <c:pt idx="283">
                  <c:v>-8.7561578000000001E-2</c:v>
                </c:pt>
                <c:pt idx="284">
                  <c:v>-8.4197833999999999E-2</c:v>
                </c:pt>
                <c:pt idx="285">
                  <c:v>-8.4197833999999999E-2</c:v>
                </c:pt>
                <c:pt idx="286">
                  <c:v>-8.0834083000000001E-2</c:v>
                </c:pt>
                <c:pt idx="287">
                  <c:v>-8.0834083000000001E-2</c:v>
                </c:pt>
                <c:pt idx="288">
                  <c:v>-8.0834083000000001E-2</c:v>
                </c:pt>
                <c:pt idx="289">
                  <c:v>-8.4197833999999999E-2</c:v>
                </c:pt>
                <c:pt idx="290">
                  <c:v>-9.0925335999999995E-2</c:v>
                </c:pt>
                <c:pt idx="291">
                  <c:v>-8.5879706E-2</c:v>
                </c:pt>
                <c:pt idx="292">
                  <c:v>-9.0925335999999995E-2</c:v>
                </c:pt>
                <c:pt idx="293">
                  <c:v>-9.2607207999999996E-2</c:v>
                </c:pt>
                <c:pt idx="294">
                  <c:v>-9.5970957999999995E-2</c:v>
                </c:pt>
                <c:pt idx="295">
                  <c:v>-9.0925335999999995E-2</c:v>
                </c:pt>
                <c:pt idx="296">
                  <c:v>-9.0925335999999995E-2</c:v>
                </c:pt>
                <c:pt idx="297">
                  <c:v>-9.2607207999999996E-2</c:v>
                </c:pt>
                <c:pt idx="298">
                  <c:v>-9.7652829999999996E-2</c:v>
                </c:pt>
                <c:pt idx="299">
                  <c:v>-9.9334708999999993E-2</c:v>
                </c:pt>
                <c:pt idx="300">
                  <c:v>-9.9334708999999993E-2</c:v>
                </c:pt>
                <c:pt idx="301">
                  <c:v>-9.9334708999999993E-2</c:v>
                </c:pt>
                <c:pt idx="302">
                  <c:v>-0.10101659</c:v>
                </c:pt>
                <c:pt idx="303">
                  <c:v>-9.9334708999999993E-2</c:v>
                </c:pt>
                <c:pt idx="304">
                  <c:v>-9.5970957999999995E-2</c:v>
                </c:pt>
                <c:pt idx="305">
                  <c:v>-9.9334708999999993E-2</c:v>
                </c:pt>
                <c:pt idx="306">
                  <c:v>-0.10269846000000001</c:v>
                </c:pt>
                <c:pt idx="307">
                  <c:v>-0.10101659</c:v>
                </c:pt>
                <c:pt idx="308">
                  <c:v>-0.10269846000000001</c:v>
                </c:pt>
                <c:pt idx="309">
                  <c:v>-0.10269846000000001</c:v>
                </c:pt>
                <c:pt idx="310">
                  <c:v>-0.10438032999999999</c:v>
                </c:pt>
                <c:pt idx="311">
                  <c:v>-0.10606221</c:v>
                </c:pt>
                <c:pt idx="312">
                  <c:v>-0.10438032999999999</c:v>
                </c:pt>
                <c:pt idx="313">
                  <c:v>-0.10606221</c:v>
                </c:pt>
                <c:pt idx="314">
                  <c:v>-0.10269846000000001</c:v>
                </c:pt>
                <c:pt idx="315">
                  <c:v>-0.10774408000000001</c:v>
                </c:pt>
                <c:pt idx="316">
                  <c:v>-0.10774408000000001</c:v>
                </c:pt>
                <c:pt idx="317">
                  <c:v>-0.10438032999999999</c:v>
                </c:pt>
                <c:pt idx="318">
                  <c:v>-0.10774408000000001</c:v>
                </c:pt>
                <c:pt idx="319">
                  <c:v>-0.11110784</c:v>
                </c:pt>
                <c:pt idx="320">
                  <c:v>-0.10606221</c:v>
                </c:pt>
                <c:pt idx="321">
                  <c:v>-0.10774408000000001</c:v>
                </c:pt>
                <c:pt idx="322">
                  <c:v>-0.10774408000000001</c:v>
                </c:pt>
                <c:pt idx="323">
                  <c:v>-0.10774408000000001</c:v>
                </c:pt>
                <c:pt idx="324">
                  <c:v>-0.10438032999999999</c:v>
                </c:pt>
                <c:pt idx="325">
                  <c:v>-0.10269846000000001</c:v>
                </c:pt>
                <c:pt idx="326">
                  <c:v>-0.11110784</c:v>
                </c:pt>
                <c:pt idx="327">
                  <c:v>-0.10942596</c:v>
                </c:pt>
                <c:pt idx="328">
                  <c:v>-0.10774408000000001</c:v>
                </c:pt>
                <c:pt idx="329">
                  <c:v>-0.10774408000000001</c:v>
                </c:pt>
                <c:pt idx="330">
                  <c:v>-0.10774408000000001</c:v>
                </c:pt>
                <c:pt idx="331">
                  <c:v>-0.10438032999999999</c:v>
                </c:pt>
                <c:pt idx="332">
                  <c:v>-0.10438032999999999</c:v>
                </c:pt>
                <c:pt idx="333">
                  <c:v>-0.10438032999999999</c:v>
                </c:pt>
                <c:pt idx="334">
                  <c:v>-0.11110784</c:v>
                </c:pt>
                <c:pt idx="335">
                  <c:v>-0.10942596</c:v>
                </c:pt>
                <c:pt idx="336">
                  <c:v>-0.10942596</c:v>
                </c:pt>
                <c:pt idx="337">
                  <c:v>-0.10774408000000001</c:v>
                </c:pt>
                <c:pt idx="338">
                  <c:v>-0.10774408000000001</c:v>
                </c:pt>
                <c:pt idx="339">
                  <c:v>-0.10774408000000001</c:v>
                </c:pt>
                <c:pt idx="340">
                  <c:v>-0.11110784</c:v>
                </c:pt>
                <c:pt idx="341">
                  <c:v>-0.11110784</c:v>
                </c:pt>
                <c:pt idx="342">
                  <c:v>-0.10774408000000001</c:v>
                </c:pt>
                <c:pt idx="343">
                  <c:v>-0.10942596</c:v>
                </c:pt>
                <c:pt idx="344">
                  <c:v>-0.10774408000000001</c:v>
                </c:pt>
                <c:pt idx="345">
                  <c:v>-0.10942596</c:v>
                </c:pt>
                <c:pt idx="346">
                  <c:v>-0.11110784</c:v>
                </c:pt>
                <c:pt idx="347">
                  <c:v>-0.11110784</c:v>
                </c:pt>
                <c:pt idx="348">
                  <c:v>-0.10606221</c:v>
                </c:pt>
                <c:pt idx="349">
                  <c:v>-0.10942596</c:v>
                </c:pt>
                <c:pt idx="350">
                  <c:v>-0.10774408000000001</c:v>
                </c:pt>
                <c:pt idx="351">
                  <c:v>-0.10774408000000001</c:v>
                </c:pt>
                <c:pt idx="352">
                  <c:v>-0.10774408000000001</c:v>
                </c:pt>
                <c:pt idx="353">
                  <c:v>-0.11278971</c:v>
                </c:pt>
                <c:pt idx="354">
                  <c:v>-0.10774408000000001</c:v>
                </c:pt>
                <c:pt idx="355">
                  <c:v>-0.10774408000000001</c:v>
                </c:pt>
                <c:pt idx="356">
                  <c:v>-0.10774408000000001</c:v>
                </c:pt>
                <c:pt idx="357">
                  <c:v>-0.10942596</c:v>
                </c:pt>
                <c:pt idx="358">
                  <c:v>-0.10438032999999999</c:v>
                </c:pt>
                <c:pt idx="359">
                  <c:v>-0.10774408000000001</c:v>
                </c:pt>
                <c:pt idx="360">
                  <c:v>-0.11110784</c:v>
                </c:pt>
                <c:pt idx="361">
                  <c:v>-0.10774408000000001</c:v>
                </c:pt>
                <c:pt idx="362">
                  <c:v>-0.10438032999999999</c:v>
                </c:pt>
                <c:pt idx="363">
                  <c:v>-0.11110784</c:v>
                </c:pt>
                <c:pt idx="364">
                  <c:v>-0.10774408000000001</c:v>
                </c:pt>
                <c:pt idx="365">
                  <c:v>-0.10774408000000001</c:v>
                </c:pt>
                <c:pt idx="366">
                  <c:v>-0.11110784</c:v>
                </c:pt>
                <c:pt idx="367">
                  <c:v>-0.11278971</c:v>
                </c:pt>
                <c:pt idx="368">
                  <c:v>-0.11110784</c:v>
                </c:pt>
                <c:pt idx="369">
                  <c:v>-0.11110784</c:v>
                </c:pt>
                <c:pt idx="370">
                  <c:v>-0.10774408000000001</c:v>
                </c:pt>
                <c:pt idx="371">
                  <c:v>-0.10942596</c:v>
                </c:pt>
                <c:pt idx="372">
                  <c:v>-0.10774408000000001</c:v>
                </c:pt>
                <c:pt idx="373">
                  <c:v>-0.10438032999999999</c:v>
                </c:pt>
                <c:pt idx="374">
                  <c:v>-0.11110784</c:v>
                </c:pt>
                <c:pt idx="375">
                  <c:v>-0.10774408000000001</c:v>
                </c:pt>
                <c:pt idx="376">
                  <c:v>-0.10774408000000001</c:v>
                </c:pt>
                <c:pt idx="377">
                  <c:v>-0.11110784</c:v>
                </c:pt>
                <c:pt idx="378">
                  <c:v>-0.10438032999999999</c:v>
                </c:pt>
                <c:pt idx="379">
                  <c:v>-0.10942596</c:v>
                </c:pt>
                <c:pt idx="380">
                  <c:v>-0.11110784</c:v>
                </c:pt>
                <c:pt idx="381">
                  <c:v>-0.10774408000000001</c:v>
                </c:pt>
                <c:pt idx="382">
                  <c:v>-0.11110784</c:v>
                </c:pt>
                <c:pt idx="383">
                  <c:v>-0.10269846000000001</c:v>
                </c:pt>
                <c:pt idx="384">
                  <c:v>-0.10438032999999999</c:v>
                </c:pt>
                <c:pt idx="385">
                  <c:v>-0.11110784</c:v>
                </c:pt>
                <c:pt idx="386">
                  <c:v>-0.10438032999999999</c:v>
                </c:pt>
                <c:pt idx="387">
                  <c:v>-0.10942596</c:v>
                </c:pt>
                <c:pt idx="388">
                  <c:v>-0.11278971</c:v>
                </c:pt>
                <c:pt idx="389">
                  <c:v>-0.10438032999999999</c:v>
                </c:pt>
                <c:pt idx="390">
                  <c:v>-0.10774408000000001</c:v>
                </c:pt>
                <c:pt idx="391">
                  <c:v>-0.10774408000000001</c:v>
                </c:pt>
                <c:pt idx="392">
                  <c:v>-0.10774408000000001</c:v>
                </c:pt>
                <c:pt idx="393">
                  <c:v>-0.10606221</c:v>
                </c:pt>
                <c:pt idx="394">
                  <c:v>-0.10942596</c:v>
                </c:pt>
                <c:pt idx="395">
                  <c:v>-0.10942596</c:v>
                </c:pt>
                <c:pt idx="396">
                  <c:v>-0.10774408000000001</c:v>
                </c:pt>
                <c:pt idx="397">
                  <c:v>-0.10774408000000001</c:v>
                </c:pt>
                <c:pt idx="398">
                  <c:v>-0.10101659</c:v>
                </c:pt>
                <c:pt idx="399">
                  <c:v>-0.10942596</c:v>
                </c:pt>
                <c:pt idx="400">
                  <c:v>-0.10942596</c:v>
                </c:pt>
                <c:pt idx="401">
                  <c:v>-0.10774408000000001</c:v>
                </c:pt>
                <c:pt idx="402">
                  <c:v>-0.10606221</c:v>
                </c:pt>
                <c:pt idx="403">
                  <c:v>-0.10942596</c:v>
                </c:pt>
                <c:pt idx="404">
                  <c:v>-0.10942596</c:v>
                </c:pt>
                <c:pt idx="405">
                  <c:v>-0.10942596</c:v>
                </c:pt>
                <c:pt idx="406">
                  <c:v>-0.11110784</c:v>
                </c:pt>
                <c:pt idx="407">
                  <c:v>-0.10774408000000001</c:v>
                </c:pt>
                <c:pt idx="408">
                  <c:v>-0.10438032999999999</c:v>
                </c:pt>
                <c:pt idx="409">
                  <c:v>-0.11110784</c:v>
                </c:pt>
                <c:pt idx="410">
                  <c:v>-0.10942596</c:v>
                </c:pt>
                <c:pt idx="411">
                  <c:v>-0.10774408000000001</c:v>
                </c:pt>
                <c:pt idx="412">
                  <c:v>-0.10269846000000001</c:v>
                </c:pt>
                <c:pt idx="413">
                  <c:v>-0.10438032999999999</c:v>
                </c:pt>
                <c:pt idx="414">
                  <c:v>-0.10774408000000001</c:v>
                </c:pt>
                <c:pt idx="415">
                  <c:v>-0.10438032999999999</c:v>
                </c:pt>
                <c:pt idx="416">
                  <c:v>-0.10774408000000001</c:v>
                </c:pt>
                <c:pt idx="417">
                  <c:v>-0.10942596</c:v>
                </c:pt>
                <c:pt idx="418">
                  <c:v>-0.10269846000000001</c:v>
                </c:pt>
                <c:pt idx="419">
                  <c:v>-0.10438032999999999</c:v>
                </c:pt>
                <c:pt idx="420">
                  <c:v>-0.10942596</c:v>
                </c:pt>
                <c:pt idx="421">
                  <c:v>-0.10438032999999999</c:v>
                </c:pt>
                <c:pt idx="422">
                  <c:v>-0.10774408000000001</c:v>
                </c:pt>
                <c:pt idx="423">
                  <c:v>-0.11110784</c:v>
                </c:pt>
                <c:pt idx="424">
                  <c:v>-0.10774408000000001</c:v>
                </c:pt>
                <c:pt idx="425">
                  <c:v>-0.10774408000000001</c:v>
                </c:pt>
                <c:pt idx="426">
                  <c:v>-0.11110784</c:v>
                </c:pt>
                <c:pt idx="427">
                  <c:v>-0.10774408000000001</c:v>
                </c:pt>
                <c:pt idx="428">
                  <c:v>-0.10774408000000001</c:v>
                </c:pt>
                <c:pt idx="429">
                  <c:v>-0.10438032999999999</c:v>
                </c:pt>
                <c:pt idx="430">
                  <c:v>-0.10774408000000001</c:v>
                </c:pt>
                <c:pt idx="431">
                  <c:v>-0.10942596</c:v>
                </c:pt>
                <c:pt idx="432">
                  <c:v>-0.10942596</c:v>
                </c:pt>
                <c:pt idx="433">
                  <c:v>-0.10774408000000001</c:v>
                </c:pt>
                <c:pt idx="434">
                  <c:v>-0.10438032999999999</c:v>
                </c:pt>
                <c:pt idx="435">
                  <c:v>-0.10438032999999999</c:v>
                </c:pt>
                <c:pt idx="436">
                  <c:v>-0.10438032999999999</c:v>
                </c:pt>
                <c:pt idx="437">
                  <c:v>-0.10942596</c:v>
                </c:pt>
                <c:pt idx="438">
                  <c:v>-0.10942596</c:v>
                </c:pt>
                <c:pt idx="439">
                  <c:v>-0.10269846000000001</c:v>
                </c:pt>
                <c:pt idx="440">
                  <c:v>-0.10438032999999999</c:v>
                </c:pt>
                <c:pt idx="441">
                  <c:v>-0.10942596</c:v>
                </c:pt>
                <c:pt idx="442">
                  <c:v>-0.10774408000000001</c:v>
                </c:pt>
                <c:pt idx="443">
                  <c:v>-0.11110784</c:v>
                </c:pt>
                <c:pt idx="444">
                  <c:v>-0.10774408000000001</c:v>
                </c:pt>
                <c:pt idx="445">
                  <c:v>-0.10774408000000001</c:v>
                </c:pt>
                <c:pt idx="446">
                  <c:v>-0.10774408000000001</c:v>
                </c:pt>
                <c:pt idx="447">
                  <c:v>-0.10606221</c:v>
                </c:pt>
                <c:pt idx="448">
                  <c:v>-0.10606221</c:v>
                </c:pt>
                <c:pt idx="449">
                  <c:v>-0.10606221</c:v>
                </c:pt>
                <c:pt idx="450">
                  <c:v>-0.10438032999999999</c:v>
                </c:pt>
                <c:pt idx="451">
                  <c:v>-0.10942596</c:v>
                </c:pt>
                <c:pt idx="452">
                  <c:v>-0.10606221</c:v>
                </c:pt>
                <c:pt idx="453">
                  <c:v>-0.11447158</c:v>
                </c:pt>
                <c:pt idx="454">
                  <c:v>-0.10438032999999999</c:v>
                </c:pt>
                <c:pt idx="455">
                  <c:v>-0.10606221</c:v>
                </c:pt>
                <c:pt idx="456">
                  <c:v>-0.10606221</c:v>
                </c:pt>
                <c:pt idx="457">
                  <c:v>-0.10438032999999999</c:v>
                </c:pt>
                <c:pt idx="458">
                  <c:v>-0.10774408000000001</c:v>
                </c:pt>
                <c:pt idx="459">
                  <c:v>-0.11110784</c:v>
                </c:pt>
                <c:pt idx="460">
                  <c:v>-0.10774408000000001</c:v>
                </c:pt>
                <c:pt idx="461">
                  <c:v>-0.10774408000000001</c:v>
                </c:pt>
                <c:pt idx="462">
                  <c:v>-0.10942596</c:v>
                </c:pt>
                <c:pt idx="463">
                  <c:v>-0.10774408000000001</c:v>
                </c:pt>
                <c:pt idx="464">
                  <c:v>-0.10774408000000001</c:v>
                </c:pt>
                <c:pt idx="465">
                  <c:v>-0.10942596</c:v>
                </c:pt>
                <c:pt idx="466">
                  <c:v>-0.10606221</c:v>
                </c:pt>
                <c:pt idx="467">
                  <c:v>-0.10774408000000001</c:v>
                </c:pt>
                <c:pt idx="468">
                  <c:v>-0.11110784</c:v>
                </c:pt>
                <c:pt idx="469">
                  <c:v>-0.11110784</c:v>
                </c:pt>
                <c:pt idx="470">
                  <c:v>-0.10942596</c:v>
                </c:pt>
                <c:pt idx="471">
                  <c:v>-0.10438032999999999</c:v>
                </c:pt>
                <c:pt idx="472">
                  <c:v>-0.10774408000000001</c:v>
                </c:pt>
                <c:pt idx="473">
                  <c:v>-0.11110784</c:v>
                </c:pt>
                <c:pt idx="474">
                  <c:v>-0.10942596</c:v>
                </c:pt>
                <c:pt idx="475">
                  <c:v>-0.10774408000000001</c:v>
                </c:pt>
                <c:pt idx="476">
                  <c:v>-0.10774408000000001</c:v>
                </c:pt>
                <c:pt idx="477">
                  <c:v>-0.10774408000000001</c:v>
                </c:pt>
                <c:pt idx="478">
                  <c:v>-0.10438032999999999</c:v>
                </c:pt>
                <c:pt idx="479">
                  <c:v>-0.10606221</c:v>
                </c:pt>
                <c:pt idx="480">
                  <c:v>-0.10942596</c:v>
                </c:pt>
                <c:pt idx="481">
                  <c:v>-0.10269846000000001</c:v>
                </c:pt>
                <c:pt idx="482">
                  <c:v>-0.11110784</c:v>
                </c:pt>
                <c:pt idx="483">
                  <c:v>-0.10269846000000001</c:v>
                </c:pt>
                <c:pt idx="484">
                  <c:v>-0.10774408000000001</c:v>
                </c:pt>
                <c:pt idx="485">
                  <c:v>-0.10269846000000001</c:v>
                </c:pt>
                <c:pt idx="486">
                  <c:v>-0.10269846000000001</c:v>
                </c:pt>
                <c:pt idx="487">
                  <c:v>-0.10269846000000001</c:v>
                </c:pt>
                <c:pt idx="488">
                  <c:v>-0.10774408000000001</c:v>
                </c:pt>
                <c:pt idx="489">
                  <c:v>-0.10101659</c:v>
                </c:pt>
                <c:pt idx="490">
                  <c:v>-0.10774408000000001</c:v>
                </c:pt>
                <c:pt idx="491">
                  <c:v>-0.10438032999999999</c:v>
                </c:pt>
                <c:pt idx="492">
                  <c:v>-0.10269846000000001</c:v>
                </c:pt>
                <c:pt idx="493">
                  <c:v>-0.10438032999999999</c:v>
                </c:pt>
                <c:pt idx="494">
                  <c:v>-0.10269846000000001</c:v>
                </c:pt>
                <c:pt idx="495">
                  <c:v>-0.10438032999999999</c:v>
                </c:pt>
                <c:pt idx="496">
                  <c:v>-0.10101659</c:v>
                </c:pt>
                <c:pt idx="497">
                  <c:v>-0.10269846000000001</c:v>
                </c:pt>
                <c:pt idx="498">
                  <c:v>-0.10101659</c:v>
                </c:pt>
                <c:pt idx="499">
                  <c:v>-0.10101659</c:v>
                </c:pt>
                <c:pt idx="500">
                  <c:v>-0.10269846000000001</c:v>
                </c:pt>
                <c:pt idx="501">
                  <c:v>-0.10101659</c:v>
                </c:pt>
                <c:pt idx="502">
                  <c:v>-0.10269846000000001</c:v>
                </c:pt>
                <c:pt idx="503">
                  <c:v>-0.10269846000000001</c:v>
                </c:pt>
                <c:pt idx="504">
                  <c:v>-9.9334708999999993E-2</c:v>
                </c:pt>
                <c:pt idx="505">
                  <c:v>-9.7652829999999996E-2</c:v>
                </c:pt>
                <c:pt idx="506">
                  <c:v>-9.9334708999999993E-2</c:v>
                </c:pt>
                <c:pt idx="507">
                  <c:v>-0.10101659</c:v>
                </c:pt>
                <c:pt idx="508">
                  <c:v>-0.10269846000000001</c:v>
                </c:pt>
                <c:pt idx="509">
                  <c:v>-0.10269846000000001</c:v>
                </c:pt>
                <c:pt idx="510">
                  <c:v>-9.9334708999999993E-2</c:v>
                </c:pt>
                <c:pt idx="511">
                  <c:v>-9.7652829999999996E-2</c:v>
                </c:pt>
                <c:pt idx="512">
                  <c:v>-0.10438032999999999</c:v>
                </c:pt>
                <c:pt idx="513">
                  <c:v>-9.7652829999999996E-2</c:v>
                </c:pt>
                <c:pt idx="514">
                  <c:v>-9.9334708999999993E-2</c:v>
                </c:pt>
                <c:pt idx="515">
                  <c:v>-9.9334708999999993E-2</c:v>
                </c:pt>
                <c:pt idx="516">
                  <c:v>-9.7652829999999996E-2</c:v>
                </c:pt>
                <c:pt idx="517">
                  <c:v>-0.10101659</c:v>
                </c:pt>
                <c:pt idx="518">
                  <c:v>-9.7652829999999996E-2</c:v>
                </c:pt>
                <c:pt idx="519">
                  <c:v>-9.9334708999999993E-2</c:v>
                </c:pt>
                <c:pt idx="520">
                  <c:v>-0.10101659</c:v>
                </c:pt>
                <c:pt idx="521">
                  <c:v>-9.5970957999999995E-2</c:v>
                </c:pt>
                <c:pt idx="522">
                  <c:v>-9.9334708999999993E-2</c:v>
                </c:pt>
                <c:pt idx="523">
                  <c:v>-0.10438032999999999</c:v>
                </c:pt>
                <c:pt idx="524">
                  <c:v>-9.7652829999999996E-2</c:v>
                </c:pt>
                <c:pt idx="525">
                  <c:v>-9.9334708999999993E-2</c:v>
                </c:pt>
                <c:pt idx="526">
                  <c:v>-9.7652829999999996E-2</c:v>
                </c:pt>
                <c:pt idx="527">
                  <c:v>-9.7652829999999996E-2</c:v>
                </c:pt>
                <c:pt idx="528">
                  <c:v>-9.7652829999999996E-2</c:v>
                </c:pt>
                <c:pt idx="529">
                  <c:v>-9.7652829999999996E-2</c:v>
                </c:pt>
                <c:pt idx="530">
                  <c:v>-0.10269846000000001</c:v>
                </c:pt>
                <c:pt idx="531">
                  <c:v>-0.10101659</c:v>
                </c:pt>
                <c:pt idx="532">
                  <c:v>-9.7652829999999996E-2</c:v>
                </c:pt>
                <c:pt idx="533">
                  <c:v>-9.5970957999999995E-2</c:v>
                </c:pt>
                <c:pt idx="534">
                  <c:v>-9.4289086999999994E-2</c:v>
                </c:pt>
                <c:pt idx="535">
                  <c:v>-9.4289086999999994E-2</c:v>
                </c:pt>
                <c:pt idx="536">
                  <c:v>-9.7652829999999996E-2</c:v>
                </c:pt>
                <c:pt idx="537">
                  <c:v>-9.9334708999999993E-2</c:v>
                </c:pt>
                <c:pt idx="538">
                  <c:v>-9.9334708999999993E-2</c:v>
                </c:pt>
                <c:pt idx="539">
                  <c:v>-9.4289086999999994E-2</c:v>
                </c:pt>
                <c:pt idx="540">
                  <c:v>-9.7652829999999996E-2</c:v>
                </c:pt>
                <c:pt idx="541">
                  <c:v>-9.4289086999999994E-2</c:v>
                </c:pt>
                <c:pt idx="542">
                  <c:v>-9.4289086999999994E-2</c:v>
                </c:pt>
                <c:pt idx="543">
                  <c:v>-9.7652829999999996E-2</c:v>
                </c:pt>
                <c:pt idx="544">
                  <c:v>-9.4289086999999994E-2</c:v>
                </c:pt>
                <c:pt idx="545">
                  <c:v>-9.5970957999999995E-2</c:v>
                </c:pt>
                <c:pt idx="546">
                  <c:v>-9.7652829999999996E-2</c:v>
                </c:pt>
                <c:pt idx="547">
                  <c:v>-0.10101659</c:v>
                </c:pt>
                <c:pt idx="548">
                  <c:v>-9.7652829999999996E-2</c:v>
                </c:pt>
                <c:pt idx="549">
                  <c:v>-9.2607207999999996E-2</c:v>
                </c:pt>
                <c:pt idx="550">
                  <c:v>-9.7652829999999996E-2</c:v>
                </c:pt>
                <c:pt idx="551">
                  <c:v>-9.7652829999999996E-2</c:v>
                </c:pt>
                <c:pt idx="552">
                  <c:v>-9.7652829999999996E-2</c:v>
                </c:pt>
                <c:pt idx="553">
                  <c:v>-9.5970957999999995E-2</c:v>
                </c:pt>
                <c:pt idx="554">
                  <c:v>-9.5970957999999995E-2</c:v>
                </c:pt>
                <c:pt idx="555">
                  <c:v>-9.5970957999999995E-2</c:v>
                </c:pt>
                <c:pt idx="556">
                  <c:v>-9.7652829999999996E-2</c:v>
                </c:pt>
                <c:pt idx="557">
                  <c:v>-9.7652829999999996E-2</c:v>
                </c:pt>
                <c:pt idx="558">
                  <c:v>-9.7652829999999996E-2</c:v>
                </c:pt>
                <c:pt idx="559">
                  <c:v>-9.7652829999999996E-2</c:v>
                </c:pt>
                <c:pt idx="560">
                  <c:v>-9.7652829999999996E-2</c:v>
                </c:pt>
                <c:pt idx="561">
                  <c:v>-9.4289086999999994E-2</c:v>
                </c:pt>
                <c:pt idx="562">
                  <c:v>-9.7652829999999996E-2</c:v>
                </c:pt>
                <c:pt idx="563">
                  <c:v>-9.5970957999999995E-2</c:v>
                </c:pt>
                <c:pt idx="564">
                  <c:v>-9.7652829999999996E-2</c:v>
                </c:pt>
                <c:pt idx="565">
                  <c:v>-9.9334708999999993E-2</c:v>
                </c:pt>
                <c:pt idx="566">
                  <c:v>-9.5970957999999995E-2</c:v>
                </c:pt>
                <c:pt idx="567">
                  <c:v>-9.9334708999999993E-2</c:v>
                </c:pt>
                <c:pt idx="568">
                  <c:v>-9.7652829999999996E-2</c:v>
                </c:pt>
                <c:pt idx="569">
                  <c:v>-9.5970957999999995E-2</c:v>
                </c:pt>
                <c:pt idx="570">
                  <c:v>-9.7652829999999996E-2</c:v>
                </c:pt>
                <c:pt idx="571">
                  <c:v>-9.9334708999999993E-2</c:v>
                </c:pt>
                <c:pt idx="572">
                  <c:v>-0.10101659</c:v>
                </c:pt>
                <c:pt idx="573">
                  <c:v>-9.4289086999999994E-2</c:v>
                </c:pt>
                <c:pt idx="574">
                  <c:v>-9.5970957999999995E-2</c:v>
                </c:pt>
                <c:pt idx="575">
                  <c:v>-9.9334708999999993E-2</c:v>
                </c:pt>
                <c:pt idx="576">
                  <c:v>-9.5970957999999995E-2</c:v>
                </c:pt>
                <c:pt idx="577">
                  <c:v>-9.9334708999999993E-2</c:v>
                </c:pt>
                <c:pt idx="578">
                  <c:v>-9.7652829999999996E-2</c:v>
                </c:pt>
                <c:pt idx="579">
                  <c:v>-9.9334708999999993E-2</c:v>
                </c:pt>
                <c:pt idx="580">
                  <c:v>-9.7652829999999996E-2</c:v>
                </c:pt>
                <c:pt idx="581">
                  <c:v>-9.5970957999999995E-2</c:v>
                </c:pt>
                <c:pt idx="582">
                  <c:v>-9.4289086999999994E-2</c:v>
                </c:pt>
                <c:pt idx="583">
                  <c:v>-9.4289086999999994E-2</c:v>
                </c:pt>
                <c:pt idx="584">
                  <c:v>-9.7652829999999996E-2</c:v>
                </c:pt>
                <c:pt idx="585">
                  <c:v>-9.5970957999999995E-2</c:v>
                </c:pt>
                <c:pt idx="586">
                  <c:v>-0.10101659</c:v>
                </c:pt>
                <c:pt idx="587">
                  <c:v>-9.7652829999999996E-2</c:v>
                </c:pt>
                <c:pt idx="588">
                  <c:v>-9.7652829999999996E-2</c:v>
                </c:pt>
                <c:pt idx="589">
                  <c:v>-9.4289086999999994E-2</c:v>
                </c:pt>
                <c:pt idx="590">
                  <c:v>-9.9334708999999993E-2</c:v>
                </c:pt>
                <c:pt idx="591">
                  <c:v>-9.4289086999999994E-2</c:v>
                </c:pt>
                <c:pt idx="592">
                  <c:v>-9.4289086999999994E-2</c:v>
                </c:pt>
                <c:pt idx="593">
                  <c:v>-9.4289086999999994E-2</c:v>
                </c:pt>
                <c:pt idx="594">
                  <c:v>-9.7652829999999996E-2</c:v>
                </c:pt>
                <c:pt idx="595">
                  <c:v>-8.9243456999999998E-2</c:v>
                </c:pt>
                <c:pt idx="596">
                  <c:v>-9.4289086999999994E-2</c:v>
                </c:pt>
                <c:pt idx="597">
                  <c:v>-9.0925335999999995E-2</c:v>
                </c:pt>
                <c:pt idx="598">
                  <c:v>-9.4289086999999994E-2</c:v>
                </c:pt>
                <c:pt idx="599">
                  <c:v>-9.4289086999999994E-2</c:v>
                </c:pt>
                <c:pt idx="600">
                  <c:v>-9.4289086999999994E-2</c:v>
                </c:pt>
                <c:pt idx="601">
                  <c:v>-9.5970957999999995E-2</c:v>
                </c:pt>
                <c:pt idx="602">
                  <c:v>-0.10269846000000001</c:v>
                </c:pt>
                <c:pt idx="603">
                  <c:v>-9.7652829999999996E-2</c:v>
                </c:pt>
                <c:pt idx="604">
                  <c:v>-9.4289086999999994E-2</c:v>
                </c:pt>
                <c:pt idx="605">
                  <c:v>-9.5970957999999995E-2</c:v>
                </c:pt>
                <c:pt idx="606">
                  <c:v>-9.0925335999999995E-2</c:v>
                </c:pt>
                <c:pt idx="607">
                  <c:v>-9.9334708999999993E-2</c:v>
                </c:pt>
                <c:pt idx="608">
                  <c:v>-9.5970957999999995E-2</c:v>
                </c:pt>
                <c:pt idx="609">
                  <c:v>-9.5970957999999995E-2</c:v>
                </c:pt>
                <c:pt idx="610">
                  <c:v>-9.7652829999999996E-2</c:v>
                </c:pt>
                <c:pt idx="611">
                  <c:v>-9.7652829999999996E-2</c:v>
                </c:pt>
                <c:pt idx="612">
                  <c:v>-9.4289086999999994E-2</c:v>
                </c:pt>
                <c:pt idx="613">
                  <c:v>-9.0925335999999995E-2</c:v>
                </c:pt>
                <c:pt idx="614">
                  <c:v>-9.5970957999999995E-2</c:v>
                </c:pt>
                <c:pt idx="615">
                  <c:v>-9.9334708999999993E-2</c:v>
                </c:pt>
                <c:pt idx="616">
                  <c:v>-9.7652829999999996E-2</c:v>
                </c:pt>
                <c:pt idx="617">
                  <c:v>-9.9334708999999993E-2</c:v>
                </c:pt>
                <c:pt idx="618">
                  <c:v>-0.10101659</c:v>
                </c:pt>
                <c:pt idx="619">
                  <c:v>-9.7652829999999996E-2</c:v>
                </c:pt>
                <c:pt idx="620">
                  <c:v>-9.5970957999999995E-2</c:v>
                </c:pt>
                <c:pt idx="621">
                  <c:v>-9.9334708999999993E-2</c:v>
                </c:pt>
                <c:pt idx="622">
                  <c:v>-0.10269846000000001</c:v>
                </c:pt>
                <c:pt idx="623">
                  <c:v>-9.7652829999999996E-2</c:v>
                </c:pt>
                <c:pt idx="624">
                  <c:v>-8.9243456999999998E-2</c:v>
                </c:pt>
                <c:pt idx="625">
                  <c:v>-9.4289086999999994E-2</c:v>
                </c:pt>
                <c:pt idx="626">
                  <c:v>-9.7652829999999996E-2</c:v>
                </c:pt>
                <c:pt idx="627">
                  <c:v>-9.5970957999999995E-2</c:v>
                </c:pt>
                <c:pt idx="628">
                  <c:v>-9.5970957999999995E-2</c:v>
                </c:pt>
                <c:pt idx="629">
                  <c:v>-9.9334708999999993E-2</c:v>
                </c:pt>
                <c:pt idx="630">
                  <c:v>-9.5970957999999995E-2</c:v>
                </c:pt>
                <c:pt idx="631">
                  <c:v>-0.10101659</c:v>
                </c:pt>
                <c:pt idx="632">
                  <c:v>-0.10101659</c:v>
                </c:pt>
                <c:pt idx="633">
                  <c:v>-9.5970957999999995E-2</c:v>
                </c:pt>
                <c:pt idx="634">
                  <c:v>-9.4289086999999994E-2</c:v>
                </c:pt>
                <c:pt idx="635">
                  <c:v>-9.4289086999999994E-2</c:v>
                </c:pt>
                <c:pt idx="636">
                  <c:v>-9.5970957999999995E-2</c:v>
                </c:pt>
                <c:pt idx="637">
                  <c:v>-9.5970957999999995E-2</c:v>
                </c:pt>
                <c:pt idx="638">
                  <c:v>-9.2607207999999996E-2</c:v>
                </c:pt>
                <c:pt idx="639">
                  <c:v>-9.4289086999999994E-2</c:v>
                </c:pt>
                <c:pt idx="640">
                  <c:v>-9.2607207999999996E-2</c:v>
                </c:pt>
                <c:pt idx="641">
                  <c:v>-9.7652829999999996E-2</c:v>
                </c:pt>
                <c:pt idx="642">
                  <c:v>-9.5970957999999995E-2</c:v>
                </c:pt>
                <c:pt idx="643">
                  <c:v>-9.5970957999999995E-2</c:v>
                </c:pt>
                <c:pt idx="644">
                  <c:v>-9.5970957999999995E-2</c:v>
                </c:pt>
                <c:pt idx="645">
                  <c:v>-9.5970957999999995E-2</c:v>
                </c:pt>
                <c:pt idx="646">
                  <c:v>-9.0925335999999995E-2</c:v>
                </c:pt>
                <c:pt idx="647">
                  <c:v>-9.2607207999999996E-2</c:v>
                </c:pt>
                <c:pt idx="648">
                  <c:v>-9.7652829999999996E-2</c:v>
                </c:pt>
                <c:pt idx="649">
                  <c:v>-9.5970957999999995E-2</c:v>
                </c:pt>
                <c:pt idx="650">
                  <c:v>-9.7652829999999996E-2</c:v>
                </c:pt>
                <c:pt idx="651">
                  <c:v>-9.4289086999999994E-2</c:v>
                </c:pt>
                <c:pt idx="652">
                  <c:v>-9.5970957999999995E-2</c:v>
                </c:pt>
                <c:pt idx="653">
                  <c:v>-9.2607207999999996E-2</c:v>
                </c:pt>
                <c:pt idx="654">
                  <c:v>-9.5970957999999995E-2</c:v>
                </c:pt>
                <c:pt idx="655">
                  <c:v>-9.7652829999999996E-2</c:v>
                </c:pt>
                <c:pt idx="656">
                  <c:v>-9.2607207999999996E-2</c:v>
                </c:pt>
                <c:pt idx="657">
                  <c:v>-0.10101659</c:v>
                </c:pt>
                <c:pt idx="658">
                  <c:v>-9.7652829999999996E-2</c:v>
                </c:pt>
                <c:pt idx="659">
                  <c:v>-9.4289086999999994E-2</c:v>
                </c:pt>
                <c:pt idx="660">
                  <c:v>-9.5970957999999995E-2</c:v>
                </c:pt>
                <c:pt idx="661">
                  <c:v>-9.4289086999999994E-2</c:v>
                </c:pt>
                <c:pt idx="662">
                  <c:v>-9.2607207999999996E-2</c:v>
                </c:pt>
                <c:pt idx="663">
                  <c:v>-9.2607207999999996E-2</c:v>
                </c:pt>
                <c:pt idx="664">
                  <c:v>-9.7652829999999996E-2</c:v>
                </c:pt>
                <c:pt idx="665">
                  <c:v>-9.4289086999999994E-2</c:v>
                </c:pt>
                <c:pt idx="666">
                  <c:v>-9.9334708999999993E-2</c:v>
                </c:pt>
                <c:pt idx="667">
                  <c:v>-9.5970957999999995E-2</c:v>
                </c:pt>
                <c:pt idx="668">
                  <c:v>-9.2607207999999996E-2</c:v>
                </c:pt>
                <c:pt idx="669">
                  <c:v>-9.4289086999999994E-2</c:v>
                </c:pt>
                <c:pt idx="670">
                  <c:v>-9.5970957999999995E-2</c:v>
                </c:pt>
                <c:pt idx="671">
                  <c:v>-9.4289086999999994E-2</c:v>
                </c:pt>
                <c:pt idx="672">
                  <c:v>-9.2607207999999996E-2</c:v>
                </c:pt>
                <c:pt idx="673">
                  <c:v>-9.4289086999999994E-2</c:v>
                </c:pt>
                <c:pt idx="674">
                  <c:v>-9.7652829999999996E-2</c:v>
                </c:pt>
                <c:pt idx="675">
                  <c:v>-9.5970957999999995E-2</c:v>
                </c:pt>
                <c:pt idx="676">
                  <c:v>-9.4289086999999994E-2</c:v>
                </c:pt>
                <c:pt idx="677">
                  <c:v>-9.4289086999999994E-2</c:v>
                </c:pt>
                <c:pt idx="678">
                  <c:v>-9.9334708999999993E-2</c:v>
                </c:pt>
                <c:pt idx="679">
                  <c:v>-9.4289086999999994E-2</c:v>
                </c:pt>
                <c:pt idx="680">
                  <c:v>-0.10269846000000001</c:v>
                </c:pt>
                <c:pt idx="681">
                  <c:v>-9.0925335999999995E-2</c:v>
                </c:pt>
                <c:pt idx="682">
                  <c:v>-9.4289086999999994E-2</c:v>
                </c:pt>
                <c:pt idx="683">
                  <c:v>-9.2607207999999996E-2</c:v>
                </c:pt>
                <c:pt idx="684">
                  <c:v>-9.5970957999999995E-2</c:v>
                </c:pt>
                <c:pt idx="685">
                  <c:v>-9.5970957999999995E-2</c:v>
                </c:pt>
                <c:pt idx="686">
                  <c:v>-9.4289086999999994E-2</c:v>
                </c:pt>
                <c:pt idx="687">
                  <c:v>-9.4289086999999994E-2</c:v>
                </c:pt>
                <c:pt idx="688">
                  <c:v>-9.4289086999999994E-2</c:v>
                </c:pt>
                <c:pt idx="689">
                  <c:v>-9.9334708999999993E-2</c:v>
                </c:pt>
                <c:pt idx="690">
                  <c:v>-9.7652829999999996E-2</c:v>
                </c:pt>
                <c:pt idx="691">
                  <c:v>-9.4289086999999994E-2</c:v>
                </c:pt>
                <c:pt idx="692">
                  <c:v>-9.4289086999999994E-2</c:v>
                </c:pt>
                <c:pt idx="693">
                  <c:v>-9.7652829999999996E-2</c:v>
                </c:pt>
                <c:pt idx="694">
                  <c:v>-9.2607207999999996E-2</c:v>
                </c:pt>
                <c:pt idx="695">
                  <c:v>-9.0925335999999995E-2</c:v>
                </c:pt>
                <c:pt idx="696">
                  <c:v>-9.4289086999999994E-2</c:v>
                </c:pt>
                <c:pt idx="697">
                  <c:v>-9.0925335999999995E-2</c:v>
                </c:pt>
                <c:pt idx="698">
                  <c:v>-8.9243456999999998E-2</c:v>
                </c:pt>
                <c:pt idx="699">
                  <c:v>-9.4289086999999994E-2</c:v>
                </c:pt>
                <c:pt idx="700">
                  <c:v>-9.5970957999999995E-2</c:v>
                </c:pt>
                <c:pt idx="701">
                  <c:v>-9.4289086999999994E-2</c:v>
                </c:pt>
                <c:pt idx="702">
                  <c:v>-9.5970957999999995E-2</c:v>
                </c:pt>
                <c:pt idx="703">
                  <c:v>-9.4289086999999994E-2</c:v>
                </c:pt>
                <c:pt idx="704">
                  <c:v>-9.4289086999999994E-2</c:v>
                </c:pt>
                <c:pt idx="705">
                  <c:v>-9.4289086999999994E-2</c:v>
                </c:pt>
                <c:pt idx="706">
                  <c:v>-9.5970957999999995E-2</c:v>
                </c:pt>
                <c:pt idx="707">
                  <c:v>-9.7652829999999996E-2</c:v>
                </c:pt>
                <c:pt idx="708">
                  <c:v>-9.2607207999999996E-2</c:v>
                </c:pt>
                <c:pt idx="709">
                  <c:v>-9.4289086999999994E-2</c:v>
                </c:pt>
                <c:pt idx="710">
                  <c:v>-9.4289086999999994E-2</c:v>
                </c:pt>
                <c:pt idx="711">
                  <c:v>-9.5970957999999995E-2</c:v>
                </c:pt>
                <c:pt idx="712">
                  <c:v>-9.2607207999999996E-2</c:v>
                </c:pt>
                <c:pt idx="713">
                  <c:v>-9.5970957999999995E-2</c:v>
                </c:pt>
                <c:pt idx="714">
                  <c:v>-9.2607207999999996E-2</c:v>
                </c:pt>
                <c:pt idx="715">
                  <c:v>-9.0925335999999995E-2</c:v>
                </c:pt>
                <c:pt idx="716">
                  <c:v>-9.4289086999999994E-2</c:v>
                </c:pt>
                <c:pt idx="717">
                  <c:v>-9.0925335999999995E-2</c:v>
                </c:pt>
                <c:pt idx="718">
                  <c:v>-9.4289086999999994E-2</c:v>
                </c:pt>
                <c:pt idx="719">
                  <c:v>-9.5970957999999995E-2</c:v>
                </c:pt>
                <c:pt idx="720">
                  <c:v>-9.0925335999999995E-2</c:v>
                </c:pt>
                <c:pt idx="721">
                  <c:v>-9.2607207999999996E-2</c:v>
                </c:pt>
                <c:pt idx="722">
                  <c:v>-9.4289086999999994E-2</c:v>
                </c:pt>
                <c:pt idx="723">
                  <c:v>-9.4289086999999994E-2</c:v>
                </c:pt>
                <c:pt idx="724">
                  <c:v>-9.4289086999999994E-2</c:v>
                </c:pt>
                <c:pt idx="725">
                  <c:v>-9.4289086999999994E-2</c:v>
                </c:pt>
                <c:pt idx="726">
                  <c:v>-9.0925335999999995E-2</c:v>
                </c:pt>
                <c:pt idx="727">
                  <c:v>-9.5970957999999995E-2</c:v>
                </c:pt>
                <c:pt idx="728">
                  <c:v>-9.5970957999999995E-2</c:v>
                </c:pt>
                <c:pt idx="729">
                  <c:v>-9.0925335999999995E-2</c:v>
                </c:pt>
                <c:pt idx="730">
                  <c:v>-9.7652829999999996E-2</c:v>
                </c:pt>
                <c:pt idx="731">
                  <c:v>-9.5970957999999995E-2</c:v>
                </c:pt>
                <c:pt idx="732">
                  <c:v>-9.2607207999999996E-2</c:v>
                </c:pt>
                <c:pt idx="733">
                  <c:v>-9.4289086999999994E-2</c:v>
                </c:pt>
                <c:pt idx="734">
                  <c:v>-9.2607207999999996E-2</c:v>
                </c:pt>
                <c:pt idx="735">
                  <c:v>-9.4289086999999994E-2</c:v>
                </c:pt>
                <c:pt idx="736">
                  <c:v>-9.5970957999999995E-2</c:v>
                </c:pt>
                <c:pt idx="737">
                  <c:v>-9.0925335999999995E-2</c:v>
                </c:pt>
                <c:pt idx="738">
                  <c:v>-9.5970957999999995E-2</c:v>
                </c:pt>
                <c:pt idx="739">
                  <c:v>-9.5970957999999995E-2</c:v>
                </c:pt>
                <c:pt idx="740">
                  <c:v>-9.4289086999999994E-2</c:v>
                </c:pt>
                <c:pt idx="741">
                  <c:v>-9.2607207999999996E-2</c:v>
                </c:pt>
                <c:pt idx="742">
                  <c:v>-9.2607207999999996E-2</c:v>
                </c:pt>
                <c:pt idx="743">
                  <c:v>-9.4289086999999994E-2</c:v>
                </c:pt>
                <c:pt idx="744">
                  <c:v>-9.5970957999999995E-2</c:v>
                </c:pt>
                <c:pt idx="745">
                  <c:v>-9.4289086999999994E-2</c:v>
                </c:pt>
                <c:pt idx="746">
                  <c:v>-9.4289086999999994E-2</c:v>
                </c:pt>
                <c:pt idx="747">
                  <c:v>-9.4289086999999994E-2</c:v>
                </c:pt>
                <c:pt idx="748">
                  <c:v>-9.2607207999999996E-2</c:v>
                </c:pt>
                <c:pt idx="749">
                  <c:v>-8.9243456999999998E-2</c:v>
                </c:pt>
                <c:pt idx="750">
                  <c:v>-9.9334708999999993E-2</c:v>
                </c:pt>
                <c:pt idx="751">
                  <c:v>-9.4289086999999994E-2</c:v>
                </c:pt>
                <c:pt idx="752">
                  <c:v>-9.4289086999999994E-2</c:v>
                </c:pt>
                <c:pt idx="753">
                  <c:v>-9.4289086999999994E-2</c:v>
                </c:pt>
                <c:pt idx="754">
                  <c:v>-9.4289086999999994E-2</c:v>
                </c:pt>
                <c:pt idx="755">
                  <c:v>-0.10101659</c:v>
                </c:pt>
                <c:pt idx="756">
                  <c:v>-9.9334708999999993E-2</c:v>
                </c:pt>
                <c:pt idx="757">
                  <c:v>-9.2607207999999996E-2</c:v>
                </c:pt>
                <c:pt idx="758">
                  <c:v>-9.2607207999999996E-2</c:v>
                </c:pt>
                <c:pt idx="759">
                  <c:v>-9.4289086999999994E-2</c:v>
                </c:pt>
                <c:pt idx="760">
                  <c:v>-9.4289086999999994E-2</c:v>
                </c:pt>
                <c:pt idx="761">
                  <c:v>-9.5970957999999995E-2</c:v>
                </c:pt>
                <c:pt idx="762">
                  <c:v>-9.5970957999999995E-2</c:v>
                </c:pt>
                <c:pt idx="763">
                  <c:v>-9.4289086999999994E-2</c:v>
                </c:pt>
                <c:pt idx="764">
                  <c:v>-9.5970957999999995E-2</c:v>
                </c:pt>
                <c:pt idx="765">
                  <c:v>-9.0925335999999995E-2</c:v>
                </c:pt>
                <c:pt idx="766">
                  <c:v>-9.5970957999999995E-2</c:v>
                </c:pt>
                <c:pt idx="767">
                  <c:v>-9.2607207999999996E-2</c:v>
                </c:pt>
                <c:pt idx="768">
                  <c:v>-9.7652829999999996E-2</c:v>
                </c:pt>
                <c:pt idx="769">
                  <c:v>-9.7652829999999996E-2</c:v>
                </c:pt>
                <c:pt idx="770">
                  <c:v>-9.7652829999999996E-2</c:v>
                </c:pt>
                <c:pt idx="771">
                  <c:v>-9.5970957999999995E-2</c:v>
                </c:pt>
                <c:pt idx="772">
                  <c:v>-9.4289086999999994E-2</c:v>
                </c:pt>
                <c:pt idx="773">
                  <c:v>-9.2607207999999996E-2</c:v>
                </c:pt>
                <c:pt idx="774">
                  <c:v>-9.7652829999999996E-2</c:v>
                </c:pt>
                <c:pt idx="775">
                  <c:v>-9.5970957999999995E-2</c:v>
                </c:pt>
                <c:pt idx="776">
                  <c:v>-9.4289086999999994E-2</c:v>
                </c:pt>
                <c:pt idx="777">
                  <c:v>-9.7652829999999996E-2</c:v>
                </c:pt>
                <c:pt idx="778">
                  <c:v>-9.4289086999999994E-2</c:v>
                </c:pt>
                <c:pt idx="779">
                  <c:v>-9.0925335999999995E-2</c:v>
                </c:pt>
                <c:pt idx="780">
                  <c:v>-9.4289086999999994E-2</c:v>
                </c:pt>
                <c:pt idx="781">
                  <c:v>-9.0925335999999995E-2</c:v>
                </c:pt>
                <c:pt idx="782">
                  <c:v>-9.4289086999999994E-2</c:v>
                </c:pt>
                <c:pt idx="783">
                  <c:v>-9.4289086999999994E-2</c:v>
                </c:pt>
                <c:pt idx="784">
                  <c:v>-9.5970957999999995E-2</c:v>
                </c:pt>
                <c:pt idx="785">
                  <c:v>-9.4289086999999994E-2</c:v>
                </c:pt>
                <c:pt idx="786">
                  <c:v>-9.2607207999999996E-2</c:v>
                </c:pt>
                <c:pt idx="787">
                  <c:v>-9.2607207999999996E-2</c:v>
                </c:pt>
                <c:pt idx="788">
                  <c:v>-9.7652829999999996E-2</c:v>
                </c:pt>
                <c:pt idx="789">
                  <c:v>-9.5970957999999995E-2</c:v>
                </c:pt>
                <c:pt idx="790">
                  <c:v>-9.4289086999999994E-2</c:v>
                </c:pt>
                <c:pt idx="791">
                  <c:v>-9.0925335999999995E-2</c:v>
                </c:pt>
                <c:pt idx="792">
                  <c:v>-9.7652829999999996E-2</c:v>
                </c:pt>
                <c:pt idx="793">
                  <c:v>-9.4289086999999994E-2</c:v>
                </c:pt>
                <c:pt idx="794">
                  <c:v>-9.2607207999999996E-2</c:v>
                </c:pt>
                <c:pt idx="795">
                  <c:v>-9.2607207999999996E-2</c:v>
                </c:pt>
                <c:pt idx="796">
                  <c:v>-9.2607207999999996E-2</c:v>
                </c:pt>
                <c:pt idx="797">
                  <c:v>-9.4289086999999994E-2</c:v>
                </c:pt>
                <c:pt idx="798">
                  <c:v>-9.0925335999999995E-2</c:v>
                </c:pt>
                <c:pt idx="799">
                  <c:v>-9.5970957999999995E-2</c:v>
                </c:pt>
                <c:pt idx="800">
                  <c:v>-9.4289086999999994E-2</c:v>
                </c:pt>
                <c:pt idx="801">
                  <c:v>-9.4289086999999994E-2</c:v>
                </c:pt>
                <c:pt idx="802">
                  <c:v>-9.0925335999999995E-2</c:v>
                </c:pt>
                <c:pt idx="803">
                  <c:v>-9.7652829999999996E-2</c:v>
                </c:pt>
                <c:pt idx="804">
                  <c:v>-9.4289086999999994E-2</c:v>
                </c:pt>
                <c:pt idx="805">
                  <c:v>-9.7652829999999996E-2</c:v>
                </c:pt>
                <c:pt idx="806">
                  <c:v>-9.2607207999999996E-2</c:v>
                </c:pt>
                <c:pt idx="807">
                  <c:v>-9.5970957999999995E-2</c:v>
                </c:pt>
                <c:pt idx="808">
                  <c:v>-9.5970957999999995E-2</c:v>
                </c:pt>
                <c:pt idx="809">
                  <c:v>-9.9334708999999993E-2</c:v>
                </c:pt>
                <c:pt idx="810">
                  <c:v>-9.2607207999999996E-2</c:v>
                </c:pt>
                <c:pt idx="811">
                  <c:v>-9.7652829999999996E-2</c:v>
                </c:pt>
                <c:pt idx="812">
                  <c:v>-0.10269846000000001</c:v>
                </c:pt>
                <c:pt idx="813">
                  <c:v>-9.4289086999999994E-2</c:v>
                </c:pt>
                <c:pt idx="814">
                  <c:v>-9.5970957999999995E-2</c:v>
                </c:pt>
                <c:pt idx="815">
                  <c:v>-9.7652829999999996E-2</c:v>
                </c:pt>
                <c:pt idx="816">
                  <c:v>-9.0925335999999995E-2</c:v>
                </c:pt>
                <c:pt idx="817">
                  <c:v>-9.7652829999999996E-2</c:v>
                </c:pt>
                <c:pt idx="818">
                  <c:v>-9.4289086999999994E-2</c:v>
                </c:pt>
                <c:pt idx="819">
                  <c:v>-9.5970957999999995E-2</c:v>
                </c:pt>
                <c:pt idx="820">
                  <c:v>-9.4289086999999994E-2</c:v>
                </c:pt>
                <c:pt idx="821">
                  <c:v>-9.7652829999999996E-2</c:v>
                </c:pt>
                <c:pt idx="822">
                  <c:v>-9.7652829999999996E-2</c:v>
                </c:pt>
                <c:pt idx="823">
                  <c:v>-9.2607207999999996E-2</c:v>
                </c:pt>
                <c:pt idx="824">
                  <c:v>-9.4289086999999994E-2</c:v>
                </c:pt>
                <c:pt idx="825">
                  <c:v>-9.4289086999999994E-2</c:v>
                </c:pt>
                <c:pt idx="826">
                  <c:v>-9.2607207999999996E-2</c:v>
                </c:pt>
                <c:pt idx="827">
                  <c:v>-9.4289086999999994E-2</c:v>
                </c:pt>
                <c:pt idx="828">
                  <c:v>-0.10269846000000001</c:v>
                </c:pt>
                <c:pt idx="829">
                  <c:v>-9.5970957999999995E-2</c:v>
                </c:pt>
                <c:pt idx="830">
                  <c:v>-9.2607207999999996E-2</c:v>
                </c:pt>
                <c:pt idx="831">
                  <c:v>-9.4289086999999994E-2</c:v>
                </c:pt>
                <c:pt idx="832">
                  <c:v>-9.7652829999999996E-2</c:v>
                </c:pt>
                <c:pt idx="833">
                  <c:v>-9.4289086999999994E-2</c:v>
                </c:pt>
                <c:pt idx="834">
                  <c:v>-9.0925335999999995E-2</c:v>
                </c:pt>
                <c:pt idx="835">
                  <c:v>-9.7652829999999996E-2</c:v>
                </c:pt>
                <c:pt idx="836">
                  <c:v>-9.4289086999999994E-2</c:v>
                </c:pt>
                <c:pt idx="837">
                  <c:v>-9.4289086999999994E-2</c:v>
                </c:pt>
                <c:pt idx="838">
                  <c:v>-9.4289086999999994E-2</c:v>
                </c:pt>
                <c:pt idx="839">
                  <c:v>-9.9334708999999993E-2</c:v>
                </c:pt>
                <c:pt idx="840">
                  <c:v>-9.5970957999999995E-2</c:v>
                </c:pt>
                <c:pt idx="841">
                  <c:v>-9.2607207999999996E-2</c:v>
                </c:pt>
                <c:pt idx="842">
                  <c:v>-9.0925335999999995E-2</c:v>
                </c:pt>
                <c:pt idx="843">
                  <c:v>-9.4289086999999994E-2</c:v>
                </c:pt>
                <c:pt idx="844">
                  <c:v>-9.5970957999999995E-2</c:v>
                </c:pt>
                <c:pt idx="845">
                  <c:v>-9.5970957999999995E-2</c:v>
                </c:pt>
                <c:pt idx="846">
                  <c:v>-9.0925335999999995E-2</c:v>
                </c:pt>
                <c:pt idx="847">
                  <c:v>-9.4289086999999994E-2</c:v>
                </c:pt>
                <c:pt idx="848">
                  <c:v>-8.9243456999999998E-2</c:v>
                </c:pt>
                <c:pt idx="849">
                  <c:v>-9.0925335999999995E-2</c:v>
                </c:pt>
                <c:pt idx="850">
                  <c:v>-9.0925335999999995E-2</c:v>
                </c:pt>
                <c:pt idx="851">
                  <c:v>-8.9243456999999998E-2</c:v>
                </c:pt>
                <c:pt idx="852">
                  <c:v>-9.0925335999999995E-2</c:v>
                </c:pt>
                <c:pt idx="853">
                  <c:v>-9.4289086999999994E-2</c:v>
                </c:pt>
                <c:pt idx="854">
                  <c:v>-9.0925335999999995E-2</c:v>
                </c:pt>
                <c:pt idx="855">
                  <c:v>-9.4289086999999994E-2</c:v>
                </c:pt>
                <c:pt idx="856">
                  <c:v>-9.2607207999999996E-2</c:v>
                </c:pt>
                <c:pt idx="857">
                  <c:v>-9.5970957999999995E-2</c:v>
                </c:pt>
                <c:pt idx="858">
                  <c:v>-9.2607207999999996E-2</c:v>
                </c:pt>
                <c:pt idx="859">
                  <c:v>-8.9243456999999998E-2</c:v>
                </c:pt>
                <c:pt idx="860">
                  <c:v>-9.0925335999999995E-2</c:v>
                </c:pt>
                <c:pt idx="861">
                  <c:v>-8.9243456999999998E-2</c:v>
                </c:pt>
                <c:pt idx="862">
                  <c:v>-9.4289086999999994E-2</c:v>
                </c:pt>
                <c:pt idx="863">
                  <c:v>-8.9243456999999998E-2</c:v>
                </c:pt>
                <c:pt idx="864">
                  <c:v>-9.5970957999999995E-2</c:v>
                </c:pt>
                <c:pt idx="865">
                  <c:v>-9.5970957999999995E-2</c:v>
                </c:pt>
                <c:pt idx="866">
                  <c:v>-9.5970957999999995E-2</c:v>
                </c:pt>
                <c:pt idx="867">
                  <c:v>-9.4289086999999994E-2</c:v>
                </c:pt>
                <c:pt idx="868">
                  <c:v>-9.0925335999999995E-2</c:v>
                </c:pt>
                <c:pt idx="869">
                  <c:v>-9.4289086999999994E-2</c:v>
                </c:pt>
                <c:pt idx="870">
                  <c:v>-8.5134459999999992E-3</c:v>
                </c:pt>
                <c:pt idx="871">
                  <c:v>-1.3559071000000001E-2</c:v>
                </c:pt>
                <c:pt idx="872">
                  <c:v>-6.8315715000000004E-3</c:v>
                </c:pt>
                <c:pt idx="873">
                  <c:v>-1.0195322E-2</c:v>
                </c:pt>
                <c:pt idx="874">
                  <c:v>-1.1877197000000001E-2</c:v>
                </c:pt>
                <c:pt idx="875">
                  <c:v>-8.5134459999999992E-3</c:v>
                </c:pt>
                <c:pt idx="876">
                  <c:v>-8.5134459999999992E-3</c:v>
                </c:pt>
                <c:pt idx="877">
                  <c:v>-1.1877197000000001E-2</c:v>
                </c:pt>
                <c:pt idx="878">
                  <c:v>-1.0195322E-2</c:v>
                </c:pt>
                <c:pt idx="879">
                  <c:v>-1.3559071000000001E-2</c:v>
                </c:pt>
                <c:pt idx="880">
                  <c:v>-1.0195322E-2</c:v>
                </c:pt>
                <c:pt idx="881">
                  <c:v>-1.1877197000000001E-2</c:v>
                </c:pt>
                <c:pt idx="882">
                  <c:v>-1.5240948000000001E-2</c:v>
                </c:pt>
                <c:pt idx="883">
                  <c:v>-1.5240948000000001E-2</c:v>
                </c:pt>
                <c:pt idx="884">
                  <c:v>-1.1877197000000001E-2</c:v>
                </c:pt>
                <c:pt idx="885">
                  <c:v>-1.0195322E-2</c:v>
                </c:pt>
                <c:pt idx="886">
                  <c:v>-1.5240948000000001E-2</c:v>
                </c:pt>
                <c:pt idx="887">
                  <c:v>-1.1877197000000001E-2</c:v>
                </c:pt>
                <c:pt idx="888">
                  <c:v>-1.5240948000000001E-2</c:v>
                </c:pt>
                <c:pt idx="889">
                  <c:v>-1.0195322E-2</c:v>
                </c:pt>
                <c:pt idx="890">
                  <c:v>-8.5134459999999992E-3</c:v>
                </c:pt>
                <c:pt idx="891">
                  <c:v>-1.0195322E-2</c:v>
                </c:pt>
                <c:pt idx="892">
                  <c:v>-1.1877197000000001E-2</c:v>
                </c:pt>
                <c:pt idx="893">
                  <c:v>-1.1877197000000001E-2</c:v>
                </c:pt>
                <c:pt idx="894">
                  <c:v>-1.5240948000000001E-2</c:v>
                </c:pt>
                <c:pt idx="895">
                  <c:v>-1.3559071000000001E-2</c:v>
                </c:pt>
                <c:pt idx="896">
                  <c:v>-1.5240948000000001E-2</c:v>
                </c:pt>
                <c:pt idx="897">
                  <c:v>-1.6922822000000001E-2</c:v>
                </c:pt>
                <c:pt idx="898">
                  <c:v>-1.3559071000000001E-2</c:v>
                </c:pt>
                <c:pt idx="899">
                  <c:v>-1.1877197000000001E-2</c:v>
                </c:pt>
                <c:pt idx="900">
                  <c:v>-1.5240948000000001E-2</c:v>
                </c:pt>
                <c:pt idx="901">
                  <c:v>-1.5240948000000001E-2</c:v>
                </c:pt>
                <c:pt idx="902">
                  <c:v>-1.3559071000000001E-2</c:v>
                </c:pt>
                <c:pt idx="903">
                  <c:v>-1.3559071000000001E-2</c:v>
                </c:pt>
                <c:pt idx="904">
                  <c:v>-1.6922822000000001E-2</c:v>
                </c:pt>
                <c:pt idx="905">
                  <c:v>-1.6922822000000001E-2</c:v>
                </c:pt>
                <c:pt idx="906">
                  <c:v>-1.8604697999999999E-2</c:v>
                </c:pt>
                <c:pt idx="907">
                  <c:v>-1.6922822000000001E-2</c:v>
                </c:pt>
                <c:pt idx="908">
                  <c:v>-1.6922822000000001E-2</c:v>
                </c:pt>
                <c:pt idx="909">
                  <c:v>-1.5240948000000001E-2</c:v>
                </c:pt>
                <c:pt idx="910">
                  <c:v>-1.8604697999999999E-2</c:v>
                </c:pt>
                <c:pt idx="911">
                  <c:v>-2.0286572999999999E-2</c:v>
                </c:pt>
                <c:pt idx="912">
                  <c:v>-1.6922822000000001E-2</c:v>
                </c:pt>
                <c:pt idx="913">
                  <c:v>-2.1968449000000001E-2</c:v>
                </c:pt>
                <c:pt idx="914">
                  <c:v>-1.6922822000000001E-2</c:v>
                </c:pt>
                <c:pt idx="915">
                  <c:v>-0.10101659</c:v>
                </c:pt>
                <c:pt idx="916">
                  <c:v>-0.10438032999999999</c:v>
                </c:pt>
                <c:pt idx="917">
                  <c:v>-0.10269846000000001</c:v>
                </c:pt>
                <c:pt idx="918">
                  <c:v>-0.10438032999999999</c:v>
                </c:pt>
                <c:pt idx="919">
                  <c:v>-9.7652829999999996E-2</c:v>
                </c:pt>
                <c:pt idx="920">
                  <c:v>-0.10101659</c:v>
                </c:pt>
                <c:pt idx="921">
                  <c:v>-0.10606221</c:v>
                </c:pt>
                <c:pt idx="922">
                  <c:v>-9.4289086999999994E-2</c:v>
                </c:pt>
                <c:pt idx="923">
                  <c:v>-9.5970957999999995E-2</c:v>
                </c:pt>
                <c:pt idx="924">
                  <c:v>-9.5970957999999995E-2</c:v>
                </c:pt>
                <c:pt idx="925">
                  <c:v>-9.4289086999999994E-2</c:v>
                </c:pt>
                <c:pt idx="926">
                  <c:v>-9.7652829999999996E-2</c:v>
                </c:pt>
                <c:pt idx="927">
                  <c:v>-9.4289086999999994E-2</c:v>
                </c:pt>
                <c:pt idx="928">
                  <c:v>-9.0925335999999995E-2</c:v>
                </c:pt>
                <c:pt idx="929">
                  <c:v>-8.7561578000000001E-2</c:v>
                </c:pt>
                <c:pt idx="930">
                  <c:v>-9.0925335999999995E-2</c:v>
                </c:pt>
                <c:pt idx="931">
                  <c:v>-9.0925335999999995E-2</c:v>
                </c:pt>
                <c:pt idx="932">
                  <c:v>-8.9243456999999998E-2</c:v>
                </c:pt>
                <c:pt idx="933">
                  <c:v>-8.9243456999999998E-2</c:v>
                </c:pt>
                <c:pt idx="934">
                  <c:v>-9.2607207999999996E-2</c:v>
                </c:pt>
                <c:pt idx="935">
                  <c:v>-8.9243456999999998E-2</c:v>
                </c:pt>
                <c:pt idx="936">
                  <c:v>-8.7561578000000001E-2</c:v>
                </c:pt>
                <c:pt idx="937">
                  <c:v>-8.9243456999999998E-2</c:v>
                </c:pt>
                <c:pt idx="938">
                  <c:v>-8.7561578000000001E-2</c:v>
                </c:pt>
                <c:pt idx="939">
                  <c:v>-8.2515955000000002E-2</c:v>
                </c:pt>
                <c:pt idx="940">
                  <c:v>-8.9243456999999998E-2</c:v>
                </c:pt>
                <c:pt idx="941">
                  <c:v>-8.5879706E-2</c:v>
                </c:pt>
                <c:pt idx="942">
                  <c:v>-8.7561578000000001E-2</c:v>
                </c:pt>
                <c:pt idx="943">
                  <c:v>-8.2515955000000002E-2</c:v>
                </c:pt>
                <c:pt idx="944">
                  <c:v>-8.5879706E-2</c:v>
                </c:pt>
                <c:pt idx="945">
                  <c:v>-8.2515955000000002E-2</c:v>
                </c:pt>
                <c:pt idx="946">
                  <c:v>-8.4197833999999999E-2</c:v>
                </c:pt>
                <c:pt idx="947">
                  <c:v>-8.9243456999999998E-2</c:v>
                </c:pt>
                <c:pt idx="948">
                  <c:v>-8.4197833999999999E-2</c:v>
                </c:pt>
                <c:pt idx="949">
                  <c:v>-8.4197833999999999E-2</c:v>
                </c:pt>
                <c:pt idx="950">
                  <c:v>-8.7561578000000001E-2</c:v>
                </c:pt>
                <c:pt idx="951">
                  <c:v>-8.2515955000000002E-2</c:v>
                </c:pt>
                <c:pt idx="952">
                  <c:v>-8.0834083000000001E-2</c:v>
                </c:pt>
                <c:pt idx="953">
                  <c:v>-8.4197833999999999E-2</c:v>
                </c:pt>
                <c:pt idx="954">
                  <c:v>-7.9152204000000004E-2</c:v>
                </c:pt>
                <c:pt idx="955">
                  <c:v>-8.4197833999999999E-2</c:v>
                </c:pt>
                <c:pt idx="956">
                  <c:v>-8.0834083000000001E-2</c:v>
                </c:pt>
                <c:pt idx="957">
                  <c:v>-8.0834083000000001E-2</c:v>
                </c:pt>
                <c:pt idx="958">
                  <c:v>-7.7470332000000003E-2</c:v>
                </c:pt>
                <c:pt idx="959">
                  <c:v>-7.7470332000000003E-2</c:v>
                </c:pt>
                <c:pt idx="960">
                  <c:v>-7.7470332000000003E-2</c:v>
                </c:pt>
                <c:pt idx="961">
                  <c:v>-7.5788453000000006E-2</c:v>
                </c:pt>
                <c:pt idx="962">
                  <c:v>-7.7470332000000003E-2</c:v>
                </c:pt>
                <c:pt idx="963">
                  <c:v>-7.7470332000000003E-2</c:v>
                </c:pt>
                <c:pt idx="964">
                  <c:v>-7.5788453000000006E-2</c:v>
                </c:pt>
                <c:pt idx="965">
                  <c:v>-7.9152204000000004E-2</c:v>
                </c:pt>
                <c:pt idx="966">
                  <c:v>-8.2515955000000002E-2</c:v>
                </c:pt>
                <c:pt idx="967">
                  <c:v>-7.7470332000000003E-2</c:v>
                </c:pt>
                <c:pt idx="968">
                  <c:v>-7.9152204000000004E-2</c:v>
                </c:pt>
                <c:pt idx="969">
                  <c:v>-7.9152204000000004E-2</c:v>
                </c:pt>
                <c:pt idx="970">
                  <c:v>-8.0834083000000001E-2</c:v>
                </c:pt>
                <c:pt idx="971">
                  <c:v>-7.7470332000000003E-2</c:v>
                </c:pt>
                <c:pt idx="972">
                  <c:v>-8.0834083000000001E-2</c:v>
                </c:pt>
                <c:pt idx="973">
                  <c:v>-8.0834083000000001E-2</c:v>
                </c:pt>
                <c:pt idx="974">
                  <c:v>-8.0834083000000001E-2</c:v>
                </c:pt>
                <c:pt idx="975">
                  <c:v>-8.0834083000000001E-2</c:v>
                </c:pt>
                <c:pt idx="976">
                  <c:v>-7.9152204000000004E-2</c:v>
                </c:pt>
                <c:pt idx="977">
                  <c:v>-1.8604697999999999E-2</c:v>
                </c:pt>
                <c:pt idx="978">
                  <c:v>-1.5240948000000001E-2</c:v>
                </c:pt>
                <c:pt idx="979">
                  <c:v>-1.5240948000000001E-2</c:v>
                </c:pt>
                <c:pt idx="980">
                  <c:v>-1.6922822000000001E-2</c:v>
                </c:pt>
                <c:pt idx="981">
                  <c:v>-1.8604697999999999E-2</c:v>
                </c:pt>
                <c:pt idx="982">
                  <c:v>-1.8604697999999999E-2</c:v>
                </c:pt>
                <c:pt idx="983">
                  <c:v>-9.4289086999999994E-2</c:v>
                </c:pt>
                <c:pt idx="984">
                  <c:v>-2.1968449000000001E-2</c:v>
                </c:pt>
                <c:pt idx="985">
                  <c:v>-2.5332199E-2</c:v>
                </c:pt>
                <c:pt idx="986">
                  <c:v>-1.6922822000000001E-2</c:v>
                </c:pt>
                <c:pt idx="987">
                  <c:v>-2.1968449000000001E-2</c:v>
                </c:pt>
                <c:pt idx="988">
                  <c:v>-2.5332199E-2</c:v>
                </c:pt>
                <c:pt idx="989">
                  <c:v>-2.1968449000000001E-2</c:v>
                </c:pt>
                <c:pt idx="990">
                  <c:v>-2.5332199E-2</c:v>
                </c:pt>
                <c:pt idx="991">
                  <c:v>-1.8604697999999999E-2</c:v>
                </c:pt>
                <c:pt idx="992">
                  <c:v>-8.5134459999999992E-3</c:v>
                </c:pt>
                <c:pt idx="993">
                  <c:v>-6.8315715000000004E-3</c:v>
                </c:pt>
                <c:pt idx="994">
                  <c:v>-2.7014073E-2</c:v>
                </c:pt>
                <c:pt idx="995">
                  <c:v>-1.0407012999999999E-4</c:v>
                </c:pt>
                <c:pt idx="996">
                  <c:v>2.0078432E-2</c:v>
                </c:pt>
                <c:pt idx="997">
                  <c:v>8.9035317000000003E-2</c:v>
                </c:pt>
                <c:pt idx="998">
                  <c:v>0.14117345000000001</c:v>
                </c:pt>
                <c:pt idx="999">
                  <c:v>0.30767908999999999</c:v>
                </c:pt>
                <c:pt idx="1000">
                  <c:v>0.62218976000000004</c:v>
                </c:pt>
                <c:pt idx="1001">
                  <c:v>0.66591853000000001</c:v>
                </c:pt>
                <c:pt idx="1002">
                  <c:v>1.3336228999999999</c:v>
                </c:pt>
                <c:pt idx="1003">
                  <c:v>1.2545748999999999</c:v>
                </c:pt>
                <c:pt idx="1004">
                  <c:v>1.6565430000000001</c:v>
                </c:pt>
                <c:pt idx="1005">
                  <c:v>1.6245874</c:v>
                </c:pt>
                <c:pt idx="1006">
                  <c:v>2.0078432E-2</c:v>
                </c:pt>
                <c:pt idx="1007">
                  <c:v>-2.7014073E-2</c:v>
                </c:pt>
                <c:pt idx="1008">
                  <c:v>-2.3650324E-2</c:v>
                </c:pt>
                <c:pt idx="1009">
                  <c:v>-2.3650324E-2</c:v>
                </c:pt>
                <c:pt idx="1010">
                  <c:v>-2.8695950000000001E-2</c:v>
                </c:pt>
                <c:pt idx="1011">
                  <c:v>-2.5332199E-2</c:v>
                </c:pt>
                <c:pt idx="1012">
                  <c:v>-2.5332199E-2</c:v>
                </c:pt>
                <c:pt idx="1013">
                  <c:v>-2.5332199E-2</c:v>
                </c:pt>
                <c:pt idx="1014">
                  <c:v>-2.3650324E-2</c:v>
                </c:pt>
                <c:pt idx="1015">
                  <c:v>-2.0286572999999999E-2</c:v>
                </c:pt>
                <c:pt idx="1016">
                  <c:v>-2.8695950000000001E-2</c:v>
                </c:pt>
                <c:pt idx="1017">
                  <c:v>-2.5332199E-2</c:v>
                </c:pt>
                <c:pt idx="1018">
                  <c:v>-2.8695950000000001E-2</c:v>
                </c:pt>
                <c:pt idx="1019">
                  <c:v>-2.3650324E-2</c:v>
                </c:pt>
                <c:pt idx="1020">
                  <c:v>-2.5332199E-2</c:v>
                </c:pt>
                <c:pt idx="1021">
                  <c:v>-2.5332199E-2</c:v>
                </c:pt>
                <c:pt idx="1022">
                  <c:v>-2.0286572999999999E-2</c:v>
                </c:pt>
                <c:pt idx="1023">
                  <c:v>-2.5332199E-2</c:v>
                </c:pt>
                <c:pt idx="1024">
                  <c:v>-2.7014073E-2</c:v>
                </c:pt>
                <c:pt idx="1025">
                  <c:v>-2.1968449000000001E-2</c:v>
                </c:pt>
                <c:pt idx="1026">
                  <c:v>-2.5332199E-2</c:v>
                </c:pt>
                <c:pt idx="1027">
                  <c:v>-2.3650324E-2</c:v>
                </c:pt>
                <c:pt idx="1028">
                  <c:v>-2.3650324E-2</c:v>
                </c:pt>
                <c:pt idx="1029">
                  <c:v>-2.5332199E-2</c:v>
                </c:pt>
                <c:pt idx="1030">
                  <c:v>-2.5332199E-2</c:v>
                </c:pt>
                <c:pt idx="1031">
                  <c:v>-2.1968449000000001E-2</c:v>
                </c:pt>
                <c:pt idx="1032">
                  <c:v>-3.0377826E-2</c:v>
                </c:pt>
                <c:pt idx="1033">
                  <c:v>-2.0286572999999999E-2</c:v>
                </c:pt>
                <c:pt idx="1034">
                  <c:v>-2.3650324E-2</c:v>
                </c:pt>
                <c:pt idx="1035">
                  <c:v>0.99556601</c:v>
                </c:pt>
                <c:pt idx="1036">
                  <c:v>0.76346725000000004</c:v>
                </c:pt>
                <c:pt idx="1037">
                  <c:v>0.35645347999999999</c:v>
                </c:pt>
                <c:pt idx="1038">
                  <c:v>0.41531910999999999</c:v>
                </c:pt>
                <c:pt idx="1039">
                  <c:v>2.5344820000000001</c:v>
                </c:pt>
                <c:pt idx="1040">
                  <c:v>-1.6922822000000001E-2</c:v>
                </c:pt>
                <c:pt idx="1041">
                  <c:v>-2.5332199E-2</c:v>
                </c:pt>
                <c:pt idx="1042">
                  <c:v>-2.8695950000000001E-2</c:v>
                </c:pt>
                <c:pt idx="1043">
                  <c:v>-3.2059698999999997E-2</c:v>
                </c:pt>
                <c:pt idx="1044">
                  <c:v>-3.3741575000000003E-2</c:v>
                </c:pt>
                <c:pt idx="1045">
                  <c:v>-3.0377826E-2</c:v>
                </c:pt>
                <c:pt idx="1046">
                  <c:v>-3.3741575000000003E-2</c:v>
                </c:pt>
                <c:pt idx="1047">
                  <c:v>-3.2059698999999997E-2</c:v>
                </c:pt>
                <c:pt idx="1048">
                  <c:v>-3.0377826E-2</c:v>
                </c:pt>
                <c:pt idx="1049">
                  <c:v>-3.2059698999999997E-2</c:v>
                </c:pt>
                <c:pt idx="1050">
                  <c:v>0.48932158999999997</c:v>
                </c:pt>
                <c:pt idx="1051">
                  <c:v>0.49100350999999998</c:v>
                </c:pt>
                <c:pt idx="1052">
                  <c:v>0.49100350999999998</c:v>
                </c:pt>
                <c:pt idx="1053">
                  <c:v>0.49100350999999998</c:v>
                </c:pt>
                <c:pt idx="1057">
                  <c:v>0.48259413000000001</c:v>
                </c:pt>
                <c:pt idx="1058">
                  <c:v>0.47250286000000002</c:v>
                </c:pt>
                <c:pt idx="1059">
                  <c:v>0.48427599999999998</c:v>
                </c:pt>
                <c:pt idx="1060">
                  <c:v>0.47923037000000002</c:v>
                </c:pt>
                <c:pt idx="1061">
                  <c:v>0.54145980000000005</c:v>
                </c:pt>
                <c:pt idx="1062">
                  <c:v>0.56500602</c:v>
                </c:pt>
                <c:pt idx="1063">
                  <c:v>0.48932158999999997</c:v>
                </c:pt>
                <c:pt idx="1064">
                  <c:v>0.48427599999999998</c:v>
                </c:pt>
                <c:pt idx="1065">
                  <c:v>0.47923037000000002</c:v>
                </c:pt>
                <c:pt idx="1066">
                  <c:v>0.48091223999999999</c:v>
                </c:pt>
                <c:pt idx="1067">
                  <c:v>0.48427599999999998</c:v>
                </c:pt>
                <c:pt idx="1068">
                  <c:v>0.47923037000000002</c:v>
                </c:pt>
                <c:pt idx="1069">
                  <c:v>0.47923037000000002</c:v>
                </c:pt>
                <c:pt idx="1070">
                  <c:v>0.48091223999999999</c:v>
                </c:pt>
                <c:pt idx="1071">
                  <c:v>0.48259413000000001</c:v>
                </c:pt>
                <c:pt idx="1072">
                  <c:v>0.48259413000000001</c:v>
                </c:pt>
                <c:pt idx="1073">
                  <c:v>0.47923037000000002</c:v>
                </c:pt>
                <c:pt idx="1074">
                  <c:v>0.48091223999999999</c:v>
                </c:pt>
                <c:pt idx="1075">
                  <c:v>0.48763975999999998</c:v>
                </c:pt>
                <c:pt idx="1076">
                  <c:v>0.48259413000000001</c:v>
                </c:pt>
                <c:pt idx="1077">
                  <c:v>0.48763975999999998</c:v>
                </c:pt>
                <c:pt idx="1078">
                  <c:v>0.48427599999999998</c:v>
                </c:pt>
                <c:pt idx="1079">
                  <c:v>0.47923037000000002</c:v>
                </c:pt>
                <c:pt idx="1080">
                  <c:v>0.48595786000000002</c:v>
                </c:pt>
                <c:pt idx="1081">
                  <c:v>0.48091223999999999</c:v>
                </c:pt>
                <c:pt idx="1082">
                  <c:v>0.48595786000000002</c:v>
                </c:pt>
                <c:pt idx="1083">
                  <c:v>0.48091223999999999</c:v>
                </c:pt>
                <c:pt idx="1084">
                  <c:v>0.48763975999999998</c:v>
                </c:pt>
                <c:pt idx="1085">
                  <c:v>0.48932158999999997</c:v>
                </c:pt>
                <c:pt idx="1086">
                  <c:v>0.48763975999999998</c:v>
                </c:pt>
                <c:pt idx="1087">
                  <c:v>0.49100350999999998</c:v>
                </c:pt>
                <c:pt idx="1088">
                  <c:v>0.48763975999999998</c:v>
                </c:pt>
                <c:pt idx="1089">
                  <c:v>0.49100350999999998</c:v>
                </c:pt>
                <c:pt idx="1090">
                  <c:v>0.49268535000000002</c:v>
                </c:pt>
                <c:pt idx="1091">
                  <c:v>0.50109475999999997</c:v>
                </c:pt>
                <c:pt idx="1092">
                  <c:v>0.49941289</c:v>
                </c:pt>
                <c:pt idx="1093">
                  <c:v>0.49436727000000003</c:v>
                </c:pt>
                <c:pt idx="1094">
                  <c:v>0.49100350999999998</c:v>
                </c:pt>
                <c:pt idx="1095">
                  <c:v>0.49941289</c:v>
                </c:pt>
                <c:pt idx="1096">
                  <c:v>0.49436727000000003</c:v>
                </c:pt>
                <c:pt idx="1097">
                  <c:v>0.49100350999999998</c:v>
                </c:pt>
                <c:pt idx="1098">
                  <c:v>0.49773096999999999</c:v>
                </c:pt>
                <c:pt idx="1099">
                  <c:v>0.50277662000000001</c:v>
                </c:pt>
                <c:pt idx="1100">
                  <c:v>0.50782227999999996</c:v>
                </c:pt>
                <c:pt idx="1101">
                  <c:v>0.51286787</c:v>
                </c:pt>
                <c:pt idx="1102">
                  <c:v>0.50445848999999998</c:v>
                </c:pt>
                <c:pt idx="1103">
                  <c:v>0.50950413999999999</c:v>
                </c:pt>
                <c:pt idx="1104">
                  <c:v>0.51959538000000005</c:v>
                </c:pt>
                <c:pt idx="1105">
                  <c:v>0.51118600000000003</c:v>
                </c:pt>
                <c:pt idx="1106">
                  <c:v>0.50950413999999999</c:v>
                </c:pt>
                <c:pt idx="1107">
                  <c:v>0.51118600000000003</c:v>
                </c:pt>
                <c:pt idx="1108">
                  <c:v>0.50950413999999999</c:v>
                </c:pt>
                <c:pt idx="1109">
                  <c:v>0.50614035000000002</c:v>
                </c:pt>
                <c:pt idx="1110">
                  <c:v>0.50782227999999996</c:v>
                </c:pt>
                <c:pt idx="1111">
                  <c:v>0.50445848999999998</c:v>
                </c:pt>
                <c:pt idx="1112">
                  <c:v>0.50445848999999998</c:v>
                </c:pt>
                <c:pt idx="1113">
                  <c:v>0.50109475999999997</c:v>
                </c:pt>
                <c:pt idx="1114">
                  <c:v>0.49268535000000002</c:v>
                </c:pt>
                <c:pt idx="1115">
                  <c:v>0.49941289</c:v>
                </c:pt>
                <c:pt idx="1116">
                  <c:v>0.49773096999999999</c:v>
                </c:pt>
                <c:pt idx="1117">
                  <c:v>0.49100350999999998</c:v>
                </c:pt>
                <c:pt idx="1118">
                  <c:v>0.49436727000000003</c:v>
                </c:pt>
                <c:pt idx="1119">
                  <c:v>0.49436727000000003</c:v>
                </c:pt>
                <c:pt idx="1120">
                  <c:v>0.49268535000000002</c:v>
                </c:pt>
                <c:pt idx="1121">
                  <c:v>0.49100350999999998</c:v>
                </c:pt>
                <c:pt idx="1122">
                  <c:v>0.49941289</c:v>
                </c:pt>
                <c:pt idx="1123">
                  <c:v>0.49268535000000002</c:v>
                </c:pt>
                <c:pt idx="1124">
                  <c:v>0.49100350999999998</c:v>
                </c:pt>
                <c:pt idx="1125">
                  <c:v>0.48595786000000002</c:v>
                </c:pt>
                <c:pt idx="1126">
                  <c:v>0.49604911000000002</c:v>
                </c:pt>
                <c:pt idx="1127">
                  <c:v>0.49436727000000003</c:v>
                </c:pt>
                <c:pt idx="1128">
                  <c:v>0.48763975999999998</c:v>
                </c:pt>
                <c:pt idx="1129">
                  <c:v>0.48763975999999998</c:v>
                </c:pt>
                <c:pt idx="1130">
                  <c:v>0.49773096999999999</c:v>
                </c:pt>
                <c:pt idx="1131">
                  <c:v>0.49268535000000002</c:v>
                </c:pt>
                <c:pt idx="1132">
                  <c:v>0.48932158999999997</c:v>
                </c:pt>
                <c:pt idx="1133">
                  <c:v>0.48595786000000002</c:v>
                </c:pt>
                <c:pt idx="1134">
                  <c:v>0.48763975999999998</c:v>
                </c:pt>
                <c:pt idx="1135">
                  <c:v>0.48595786000000002</c:v>
                </c:pt>
                <c:pt idx="1136">
                  <c:v>0.48595786000000002</c:v>
                </c:pt>
                <c:pt idx="1137">
                  <c:v>0.48763975999999998</c:v>
                </c:pt>
                <c:pt idx="1138">
                  <c:v>0.48427599999999998</c:v>
                </c:pt>
                <c:pt idx="1139">
                  <c:v>0.48932158999999997</c:v>
                </c:pt>
                <c:pt idx="1140">
                  <c:v>0.48427599999999998</c:v>
                </c:pt>
                <c:pt idx="1141">
                  <c:v>0.48932158999999997</c:v>
                </c:pt>
                <c:pt idx="1142">
                  <c:v>0.48763975999999998</c:v>
                </c:pt>
                <c:pt idx="1143">
                  <c:v>0.48932158999999997</c:v>
                </c:pt>
                <c:pt idx="1144">
                  <c:v>0.48595786000000002</c:v>
                </c:pt>
                <c:pt idx="1145">
                  <c:v>0.48259413000000001</c:v>
                </c:pt>
                <c:pt idx="1146">
                  <c:v>0.48595786000000002</c:v>
                </c:pt>
                <c:pt idx="1147">
                  <c:v>0.47754848</c:v>
                </c:pt>
                <c:pt idx="1148">
                  <c:v>0.49268535000000002</c:v>
                </c:pt>
                <c:pt idx="1149">
                  <c:v>0.48763975999999998</c:v>
                </c:pt>
                <c:pt idx="1150">
                  <c:v>0.48763975999999998</c:v>
                </c:pt>
                <c:pt idx="1151">
                  <c:v>0.48259413000000001</c:v>
                </c:pt>
                <c:pt idx="1152">
                  <c:v>0.48091223999999999</c:v>
                </c:pt>
                <c:pt idx="1153">
                  <c:v>0.48595786000000002</c:v>
                </c:pt>
                <c:pt idx="1154">
                  <c:v>0.49100350999999998</c:v>
                </c:pt>
                <c:pt idx="1155">
                  <c:v>0.48091223999999999</c:v>
                </c:pt>
                <c:pt idx="1156">
                  <c:v>0.48427599999999998</c:v>
                </c:pt>
                <c:pt idx="1157">
                  <c:v>0.47754848</c:v>
                </c:pt>
                <c:pt idx="1158">
                  <c:v>0.48259413000000001</c:v>
                </c:pt>
                <c:pt idx="1159">
                  <c:v>0.48259413000000001</c:v>
                </c:pt>
                <c:pt idx="1160">
                  <c:v>0.48259413000000001</c:v>
                </c:pt>
                <c:pt idx="1161">
                  <c:v>0.48259413000000001</c:v>
                </c:pt>
                <c:pt idx="1162">
                  <c:v>0.47923037000000002</c:v>
                </c:pt>
                <c:pt idx="1163">
                  <c:v>0.48595786000000002</c:v>
                </c:pt>
                <c:pt idx="1164">
                  <c:v>0.47923037000000002</c:v>
                </c:pt>
                <c:pt idx="1165">
                  <c:v>0.47923037000000002</c:v>
                </c:pt>
                <c:pt idx="1166">
                  <c:v>0.48595786000000002</c:v>
                </c:pt>
                <c:pt idx="1167">
                  <c:v>0.48259413000000001</c:v>
                </c:pt>
                <c:pt idx="1168">
                  <c:v>0.48259413000000001</c:v>
                </c:pt>
                <c:pt idx="1169">
                  <c:v>0.48427599999999998</c:v>
                </c:pt>
                <c:pt idx="1170">
                  <c:v>0.47923037000000002</c:v>
                </c:pt>
                <c:pt idx="1171">
                  <c:v>0.48091223999999999</c:v>
                </c:pt>
                <c:pt idx="1172">
                  <c:v>0.48932158999999997</c:v>
                </c:pt>
                <c:pt idx="1173">
                  <c:v>0.48427599999999998</c:v>
                </c:pt>
                <c:pt idx="1174">
                  <c:v>0.48091223999999999</c:v>
                </c:pt>
                <c:pt idx="1175">
                  <c:v>0.48595786000000002</c:v>
                </c:pt>
                <c:pt idx="1176">
                  <c:v>0.48091223999999999</c:v>
                </c:pt>
                <c:pt idx="1177">
                  <c:v>0.48091223999999999</c:v>
                </c:pt>
                <c:pt idx="1178">
                  <c:v>0.48259413000000001</c:v>
                </c:pt>
                <c:pt idx="1179">
                  <c:v>0.48427599999999998</c:v>
                </c:pt>
                <c:pt idx="1180">
                  <c:v>0.48595786000000002</c:v>
                </c:pt>
                <c:pt idx="1181">
                  <c:v>0.48427599999999998</c:v>
                </c:pt>
                <c:pt idx="1182">
                  <c:v>0.48427599999999998</c:v>
                </c:pt>
                <c:pt idx="1183">
                  <c:v>0.47082098999999999</c:v>
                </c:pt>
                <c:pt idx="1184">
                  <c:v>0.48763975999999998</c:v>
                </c:pt>
                <c:pt idx="1185">
                  <c:v>0.48595786000000002</c:v>
                </c:pt>
                <c:pt idx="1186">
                  <c:v>0.48932158999999997</c:v>
                </c:pt>
                <c:pt idx="1187">
                  <c:v>0.48595786000000002</c:v>
                </c:pt>
                <c:pt idx="1188">
                  <c:v>0.48259413000000001</c:v>
                </c:pt>
                <c:pt idx="1189">
                  <c:v>0.48259413000000001</c:v>
                </c:pt>
                <c:pt idx="1190">
                  <c:v>0.48763975999999998</c:v>
                </c:pt>
                <c:pt idx="1191">
                  <c:v>0.48595786000000002</c:v>
                </c:pt>
                <c:pt idx="1192">
                  <c:v>0.48595786000000002</c:v>
                </c:pt>
                <c:pt idx="1193">
                  <c:v>0.47923037000000002</c:v>
                </c:pt>
                <c:pt idx="1194">
                  <c:v>0.48763975999999998</c:v>
                </c:pt>
                <c:pt idx="1195">
                  <c:v>0.49100350999999998</c:v>
                </c:pt>
                <c:pt idx="1196">
                  <c:v>0.48259413000000001</c:v>
                </c:pt>
                <c:pt idx="1197">
                  <c:v>0.48091223999999999</c:v>
                </c:pt>
                <c:pt idx="1198">
                  <c:v>0.48259413000000001</c:v>
                </c:pt>
                <c:pt idx="1199">
                  <c:v>0.48259413000000001</c:v>
                </c:pt>
                <c:pt idx="1200">
                  <c:v>0.48932158999999997</c:v>
                </c:pt>
                <c:pt idx="1201">
                  <c:v>0.48091223999999999</c:v>
                </c:pt>
                <c:pt idx="1202">
                  <c:v>0.49268535000000002</c:v>
                </c:pt>
                <c:pt idx="1203">
                  <c:v>0.48427599999999998</c:v>
                </c:pt>
                <c:pt idx="1204">
                  <c:v>0.48932158999999997</c:v>
                </c:pt>
                <c:pt idx="1205">
                  <c:v>0.48763975999999998</c:v>
                </c:pt>
                <c:pt idx="1206">
                  <c:v>0.48595786000000002</c:v>
                </c:pt>
                <c:pt idx="1207">
                  <c:v>0.48427599999999998</c:v>
                </c:pt>
                <c:pt idx="1208">
                  <c:v>0.48595786000000002</c:v>
                </c:pt>
                <c:pt idx="1209">
                  <c:v>0.49436727000000003</c:v>
                </c:pt>
                <c:pt idx="1210">
                  <c:v>0.48595786000000002</c:v>
                </c:pt>
                <c:pt idx="1211">
                  <c:v>0.48595786000000002</c:v>
                </c:pt>
                <c:pt idx="1212">
                  <c:v>0.48427599999999998</c:v>
                </c:pt>
                <c:pt idx="1213">
                  <c:v>0.47754848</c:v>
                </c:pt>
                <c:pt idx="1214">
                  <c:v>0.48595786000000002</c:v>
                </c:pt>
                <c:pt idx="1215">
                  <c:v>0.48932158999999997</c:v>
                </c:pt>
                <c:pt idx="1216">
                  <c:v>0.48259413000000001</c:v>
                </c:pt>
                <c:pt idx="1217">
                  <c:v>0.48427599999999998</c:v>
                </c:pt>
                <c:pt idx="1218">
                  <c:v>0.48932158999999997</c:v>
                </c:pt>
                <c:pt idx="1219">
                  <c:v>0.49941289</c:v>
                </c:pt>
                <c:pt idx="1220">
                  <c:v>0.48595786000000002</c:v>
                </c:pt>
                <c:pt idx="1221">
                  <c:v>0.48763975999999998</c:v>
                </c:pt>
                <c:pt idx="1222">
                  <c:v>0.48091223999999999</c:v>
                </c:pt>
                <c:pt idx="1223">
                  <c:v>0.48595786000000002</c:v>
                </c:pt>
                <c:pt idx="1224">
                  <c:v>0.48595786000000002</c:v>
                </c:pt>
                <c:pt idx="1225">
                  <c:v>0.48427599999999998</c:v>
                </c:pt>
                <c:pt idx="1226">
                  <c:v>0.48763975999999998</c:v>
                </c:pt>
                <c:pt idx="1227">
                  <c:v>0.48427599999999998</c:v>
                </c:pt>
                <c:pt idx="1228">
                  <c:v>0.48595786000000002</c:v>
                </c:pt>
                <c:pt idx="1229">
                  <c:v>0.48259413000000001</c:v>
                </c:pt>
                <c:pt idx="1230">
                  <c:v>0.48595786000000002</c:v>
                </c:pt>
                <c:pt idx="1231">
                  <c:v>0.48763975999999998</c:v>
                </c:pt>
                <c:pt idx="1232">
                  <c:v>0.48427599999999998</c:v>
                </c:pt>
                <c:pt idx="1233">
                  <c:v>0.49100350999999998</c:v>
                </c:pt>
                <c:pt idx="1234">
                  <c:v>0.48427599999999998</c:v>
                </c:pt>
                <c:pt idx="1235">
                  <c:v>0.48932158999999997</c:v>
                </c:pt>
                <c:pt idx="1236">
                  <c:v>0.48427599999999998</c:v>
                </c:pt>
                <c:pt idx="1237">
                  <c:v>0.48259413000000001</c:v>
                </c:pt>
                <c:pt idx="1238">
                  <c:v>0.49268535000000002</c:v>
                </c:pt>
                <c:pt idx="1239">
                  <c:v>0.48427599999999998</c:v>
                </c:pt>
                <c:pt idx="1240">
                  <c:v>0.48932158999999997</c:v>
                </c:pt>
                <c:pt idx="1241">
                  <c:v>0.48427599999999998</c:v>
                </c:pt>
                <c:pt idx="1242">
                  <c:v>0.48932158999999997</c:v>
                </c:pt>
                <c:pt idx="1243">
                  <c:v>0.49268535000000002</c:v>
                </c:pt>
                <c:pt idx="1244">
                  <c:v>0.48427599999999998</c:v>
                </c:pt>
                <c:pt idx="1245">
                  <c:v>0.48763975999999998</c:v>
                </c:pt>
                <c:pt idx="1246">
                  <c:v>0.48595786000000002</c:v>
                </c:pt>
                <c:pt idx="1247">
                  <c:v>0.48259413000000001</c:v>
                </c:pt>
                <c:pt idx="1248">
                  <c:v>0.48595786000000002</c:v>
                </c:pt>
                <c:pt idx="1249">
                  <c:v>0.48932158999999997</c:v>
                </c:pt>
                <c:pt idx="1250">
                  <c:v>0.49604911000000002</c:v>
                </c:pt>
                <c:pt idx="1251">
                  <c:v>0.49100350999999998</c:v>
                </c:pt>
                <c:pt idx="1252">
                  <c:v>0.48763975999999998</c:v>
                </c:pt>
                <c:pt idx="1253">
                  <c:v>0.48595786000000002</c:v>
                </c:pt>
                <c:pt idx="1254">
                  <c:v>0.48427599999999998</c:v>
                </c:pt>
                <c:pt idx="1255">
                  <c:v>0.48091223999999999</c:v>
                </c:pt>
                <c:pt idx="1256">
                  <c:v>0.48595786000000002</c:v>
                </c:pt>
                <c:pt idx="1257">
                  <c:v>0.48595786000000002</c:v>
                </c:pt>
                <c:pt idx="1258">
                  <c:v>0.48427599999999998</c:v>
                </c:pt>
                <c:pt idx="1259">
                  <c:v>0.48763975999999998</c:v>
                </c:pt>
                <c:pt idx="1260">
                  <c:v>0.48427599999999998</c:v>
                </c:pt>
                <c:pt idx="1261">
                  <c:v>0.48595786000000002</c:v>
                </c:pt>
                <c:pt idx="1262">
                  <c:v>0.48595786000000002</c:v>
                </c:pt>
                <c:pt idx="1263">
                  <c:v>0.48091223999999999</c:v>
                </c:pt>
                <c:pt idx="1264">
                  <c:v>0.48427599999999998</c:v>
                </c:pt>
                <c:pt idx="1265">
                  <c:v>0.48932158999999997</c:v>
                </c:pt>
                <c:pt idx="1266">
                  <c:v>0.48595786000000002</c:v>
                </c:pt>
                <c:pt idx="1267">
                  <c:v>0.48091223999999999</c:v>
                </c:pt>
                <c:pt idx="1268">
                  <c:v>0.48259413000000001</c:v>
                </c:pt>
                <c:pt idx="1269">
                  <c:v>0.48763975999999998</c:v>
                </c:pt>
                <c:pt idx="1270">
                  <c:v>0.48259413000000001</c:v>
                </c:pt>
                <c:pt idx="1271">
                  <c:v>0.48259413000000001</c:v>
                </c:pt>
                <c:pt idx="1272">
                  <c:v>0.48427599999999998</c:v>
                </c:pt>
                <c:pt idx="1273">
                  <c:v>0.48763975999999998</c:v>
                </c:pt>
                <c:pt idx="1274">
                  <c:v>0.47923037000000002</c:v>
                </c:pt>
                <c:pt idx="1275">
                  <c:v>0.48763975999999998</c:v>
                </c:pt>
                <c:pt idx="1276">
                  <c:v>0.48091223999999999</c:v>
                </c:pt>
                <c:pt idx="1277">
                  <c:v>0.48259413000000001</c:v>
                </c:pt>
                <c:pt idx="1278">
                  <c:v>0.48595786000000002</c:v>
                </c:pt>
                <c:pt idx="1279">
                  <c:v>0.48763975999999998</c:v>
                </c:pt>
                <c:pt idx="1280">
                  <c:v>0.47923037000000002</c:v>
                </c:pt>
                <c:pt idx="1281">
                  <c:v>0.48763975999999998</c:v>
                </c:pt>
                <c:pt idx="1282">
                  <c:v>0.48595786000000002</c:v>
                </c:pt>
                <c:pt idx="1283">
                  <c:v>0.47923037000000002</c:v>
                </c:pt>
                <c:pt idx="1284">
                  <c:v>0.48932158999999997</c:v>
                </c:pt>
                <c:pt idx="1285">
                  <c:v>0.48259413000000001</c:v>
                </c:pt>
                <c:pt idx="1286">
                  <c:v>0.48427599999999998</c:v>
                </c:pt>
                <c:pt idx="1287">
                  <c:v>0.48763975999999998</c:v>
                </c:pt>
                <c:pt idx="1288">
                  <c:v>0.48595786000000002</c:v>
                </c:pt>
                <c:pt idx="1289">
                  <c:v>0.48427599999999998</c:v>
                </c:pt>
                <c:pt idx="1290">
                  <c:v>0.47923037000000002</c:v>
                </c:pt>
                <c:pt idx="1291">
                  <c:v>0.47586665</c:v>
                </c:pt>
                <c:pt idx="1292">
                  <c:v>0.47923037000000002</c:v>
                </c:pt>
                <c:pt idx="1293">
                  <c:v>0.48427599999999998</c:v>
                </c:pt>
                <c:pt idx="1294">
                  <c:v>0.48259413000000001</c:v>
                </c:pt>
                <c:pt idx="1295">
                  <c:v>0.48427599999999998</c:v>
                </c:pt>
                <c:pt idx="1296">
                  <c:v>0.48595786000000002</c:v>
                </c:pt>
                <c:pt idx="1297">
                  <c:v>0.48091223999999999</c:v>
                </c:pt>
                <c:pt idx="1298">
                  <c:v>0.48427599999999998</c:v>
                </c:pt>
                <c:pt idx="1299">
                  <c:v>0.47082098999999999</c:v>
                </c:pt>
                <c:pt idx="1300">
                  <c:v>0.48259413000000001</c:v>
                </c:pt>
                <c:pt idx="1301">
                  <c:v>0.48763975999999998</c:v>
                </c:pt>
                <c:pt idx="1302">
                  <c:v>0.47754848</c:v>
                </c:pt>
                <c:pt idx="1303">
                  <c:v>0.48427599999999998</c:v>
                </c:pt>
                <c:pt idx="1304">
                  <c:v>0.47586665</c:v>
                </c:pt>
                <c:pt idx="1305">
                  <c:v>0.48427599999999998</c:v>
                </c:pt>
                <c:pt idx="1306">
                  <c:v>0.48091223999999999</c:v>
                </c:pt>
                <c:pt idx="1307">
                  <c:v>0.48259413000000001</c:v>
                </c:pt>
                <c:pt idx="1308">
                  <c:v>0.47923037000000002</c:v>
                </c:pt>
                <c:pt idx="1309">
                  <c:v>0.48091223999999999</c:v>
                </c:pt>
                <c:pt idx="1310">
                  <c:v>0.48259413000000001</c:v>
                </c:pt>
                <c:pt idx="1311">
                  <c:v>0.47418474999999999</c:v>
                </c:pt>
                <c:pt idx="1312">
                  <c:v>0.47586665</c:v>
                </c:pt>
                <c:pt idx="1313">
                  <c:v>0.48259413000000001</c:v>
                </c:pt>
                <c:pt idx="1314">
                  <c:v>0.48259413000000001</c:v>
                </c:pt>
                <c:pt idx="1315">
                  <c:v>0.48932158999999997</c:v>
                </c:pt>
                <c:pt idx="1316">
                  <c:v>0.47923037000000002</c:v>
                </c:pt>
                <c:pt idx="1317">
                  <c:v>0.48259413000000001</c:v>
                </c:pt>
                <c:pt idx="1318">
                  <c:v>0.48091223999999999</c:v>
                </c:pt>
                <c:pt idx="1319">
                  <c:v>0.47250286000000002</c:v>
                </c:pt>
                <c:pt idx="1320">
                  <c:v>0.47586665</c:v>
                </c:pt>
                <c:pt idx="1321">
                  <c:v>0.47923037000000002</c:v>
                </c:pt>
                <c:pt idx="1322">
                  <c:v>0.48091223999999999</c:v>
                </c:pt>
                <c:pt idx="1323">
                  <c:v>0.47586665</c:v>
                </c:pt>
                <c:pt idx="1324">
                  <c:v>0.47754848</c:v>
                </c:pt>
                <c:pt idx="1325">
                  <c:v>0.47754848</c:v>
                </c:pt>
                <c:pt idx="1326">
                  <c:v>0.48091223999999999</c:v>
                </c:pt>
                <c:pt idx="1327">
                  <c:v>0.47250286000000002</c:v>
                </c:pt>
                <c:pt idx="1328">
                  <c:v>0.47586665</c:v>
                </c:pt>
                <c:pt idx="1329">
                  <c:v>0.47586665</c:v>
                </c:pt>
                <c:pt idx="1330">
                  <c:v>0.47586665</c:v>
                </c:pt>
                <c:pt idx="1331">
                  <c:v>0.48091223999999999</c:v>
                </c:pt>
                <c:pt idx="1332">
                  <c:v>0.47754848</c:v>
                </c:pt>
                <c:pt idx="1333">
                  <c:v>0.48595786000000002</c:v>
                </c:pt>
                <c:pt idx="1334">
                  <c:v>0.48091223999999999</c:v>
                </c:pt>
                <c:pt idx="1335">
                  <c:v>0.47923037000000002</c:v>
                </c:pt>
                <c:pt idx="1336">
                  <c:v>0.48259413000000001</c:v>
                </c:pt>
                <c:pt idx="1337">
                  <c:v>0.47418474999999999</c:v>
                </c:pt>
                <c:pt idx="1338">
                  <c:v>0.47082098999999999</c:v>
                </c:pt>
                <c:pt idx="1339">
                  <c:v>0.47923037000000002</c:v>
                </c:pt>
                <c:pt idx="1340">
                  <c:v>0.47250286000000002</c:v>
                </c:pt>
                <c:pt idx="1341">
                  <c:v>0.47082098999999999</c:v>
                </c:pt>
                <c:pt idx="1342">
                  <c:v>0.48427599999999998</c:v>
                </c:pt>
                <c:pt idx="1343">
                  <c:v>0.47923037000000002</c:v>
                </c:pt>
                <c:pt idx="1344">
                  <c:v>0.47754848</c:v>
                </c:pt>
                <c:pt idx="1345">
                  <c:v>0.47923037000000002</c:v>
                </c:pt>
                <c:pt idx="1346">
                  <c:v>0.47418474999999999</c:v>
                </c:pt>
                <c:pt idx="1347">
                  <c:v>0.47754848</c:v>
                </c:pt>
                <c:pt idx="1348">
                  <c:v>0.47586665</c:v>
                </c:pt>
                <c:pt idx="1349">
                  <c:v>0.47418474999999999</c:v>
                </c:pt>
                <c:pt idx="1350">
                  <c:v>0.47418474999999999</c:v>
                </c:pt>
                <c:pt idx="1351">
                  <c:v>0.47923037000000002</c:v>
                </c:pt>
                <c:pt idx="1352">
                  <c:v>0.48091223999999999</c:v>
                </c:pt>
                <c:pt idx="1353">
                  <c:v>0.47754848</c:v>
                </c:pt>
                <c:pt idx="1354">
                  <c:v>0.48259413000000001</c:v>
                </c:pt>
                <c:pt idx="1355">
                  <c:v>0.47754848</c:v>
                </c:pt>
                <c:pt idx="1356">
                  <c:v>0.47923037000000002</c:v>
                </c:pt>
                <c:pt idx="1357">
                  <c:v>0.47082098999999999</c:v>
                </c:pt>
                <c:pt idx="1358">
                  <c:v>0.48259413000000001</c:v>
                </c:pt>
                <c:pt idx="1359">
                  <c:v>0.48259413000000001</c:v>
                </c:pt>
                <c:pt idx="1360">
                  <c:v>0.47923037000000002</c:v>
                </c:pt>
                <c:pt idx="1361">
                  <c:v>0.47754848</c:v>
                </c:pt>
                <c:pt idx="1362">
                  <c:v>0.48091223999999999</c:v>
                </c:pt>
                <c:pt idx="1363">
                  <c:v>0.47754848</c:v>
                </c:pt>
                <c:pt idx="1364">
                  <c:v>0.47923037000000002</c:v>
                </c:pt>
                <c:pt idx="1365">
                  <c:v>0.47923037000000002</c:v>
                </c:pt>
                <c:pt idx="1366">
                  <c:v>0.47586665</c:v>
                </c:pt>
                <c:pt idx="1367">
                  <c:v>0.48259413000000001</c:v>
                </c:pt>
                <c:pt idx="1368">
                  <c:v>0.47418474999999999</c:v>
                </c:pt>
                <c:pt idx="1369">
                  <c:v>0.48259413000000001</c:v>
                </c:pt>
                <c:pt idx="1370">
                  <c:v>0.47418474999999999</c:v>
                </c:pt>
                <c:pt idx="1371">
                  <c:v>0.47754848</c:v>
                </c:pt>
                <c:pt idx="1372">
                  <c:v>0.47923037000000002</c:v>
                </c:pt>
                <c:pt idx="1373">
                  <c:v>0.47754848</c:v>
                </c:pt>
                <c:pt idx="1374">
                  <c:v>0.47250286000000002</c:v>
                </c:pt>
                <c:pt idx="1375">
                  <c:v>0.47082098999999999</c:v>
                </c:pt>
                <c:pt idx="1376">
                  <c:v>0.47586665</c:v>
                </c:pt>
                <c:pt idx="1377">
                  <c:v>0.47754848</c:v>
                </c:pt>
                <c:pt idx="1378">
                  <c:v>0.47923037000000002</c:v>
                </c:pt>
                <c:pt idx="1379">
                  <c:v>0.47250286000000002</c:v>
                </c:pt>
                <c:pt idx="1380">
                  <c:v>0.47923037000000002</c:v>
                </c:pt>
                <c:pt idx="1381">
                  <c:v>0.47250286000000002</c:v>
                </c:pt>
                <c:pt idx="1382">
                  <c:v>0.48091223999999999</c:v>
                </c:pt>
                <c:pt idx="1383">
                  <c:v>0.47754848</c:v>
                </c:pt>
                <c:pt idx="1384">
                  <c:v>0.47082098999999999</c:v>
                </c:pt>
                <c:pt idx="1385">
                  <c:v>0.47250286000000002</c:v>
                </c:pt>
                <c:pt idx="1386">
                  <c:v>0.46913909999999998</c:v>
                </c:pt>
                <c:pt idx="1387">
                  <c:v>0.47923037000000002</c:v>
                </c:pt>
                <c:pt idx="1388">
                  <c:v>0.47418474999999999</c:v>
                </c:pt>
                <c:pt idx="1389">
                  <c:v>0.46913909999999998</c:v>
                </c:pt>
                <c:pt idx="1390">
                  <c:v>0.47418474999999999</c:v>
                </c:pt>
                <c:pt idx="1391">
                  <c:v>0.47250286000000002</c:v>
                </c:pt>
                <c:pt idx="1392">
                  <c:v>0.47586665</c:v>
                </c:pt>
                <c:pt idx="1393">
                  <c:v>0.47418474999999999</c:v>
                </c:pt>
                <c:pt idx="1394">
                  <c:v>0.47586665</c:v>
                </c:pt>
                <c:pt idx="1395">
                  <c:v>0.47586665</c:v>
                </c:pt>
                <c:pt idx="1396">
                  <c:v>0.47923037000000002</c:v>
                </c:pt>
                <c:pt idx="1397">
                  <c:v>0.47586665</c:v>
                </c:pt>
                <c:pt idx="1398">
                  <c:v>0.47250286000000002</c:v>
                </c:pt>
                <c:pt idx="1399">
                  <c:v>0.47923037000000002</c:v>
                </c:pt>
                <c:pt idx="1400">
                  <c:v>0.47754848</c:v>
                </c:pt>
                <c:pt idx="1401">
                  <c:v>0.47586665</c:v>
                </c:pt>
                <c:pt idx="1402">
                  <c:v>0.47418474999999999</c:v>
                </c:pt>
                <c:pt idx="1403">
                  <c:v>0.47923037000000002</c:v>
                </c:pt>
                <c:pt idx="1404">
                  <c:v>0.47418474999999999</c:v>
                </c:pt>
                <c:pt idx="1405">
                  <c:v>0.47754848</c:v>
                </c:pt>
                <c:pt idx="1406">
                  <c:v>0.47754848</c:v>
                </c:pt>
                <c:pt idx="1407">
                  <c:v>0.47418474999999999</c:v>
                </c:pt>
                <c:pt idx="1408">
                  <c:v>0.47250286000000002</c:v>
                </c:pt>
                <c:pt idx="1409">
                  <c:v>0.47754848</c:v>
                </c:pt>
                <c:pt idx="1410">
                  <c:v>0.47250286000000002</c:v>
                </c:pt>
                <c:pt idx="1411">
                  <c:v>0.47586665</c:v>
                </c:pt>
                <c:pt idx="1412">
                  <c:v>0.47418474999999999</c:v>
                </c:pt>
                <c:pt idx="1413">
                  <c:v>0.47586665</c:v>
                </c:pt>
                <c:pt idx="1414">
                  <c:v>0.47586665</c:v>
                </c:pt>
                <c:pt idx="1415">
                  <c:v>0.47082098999999999</c:v>
                </c:pt>
                <c:pt idx="1416">
                  <c:v>0.47250286000000002</c:v>
                </c:pt>
                <c:pt idx="1417">
                  <c:v>0.47418474999999999</c:v>
                </c:pt>
                <c:pt idx="1418">
                  <c:v>0.47250286000000002</c:v>
                </c:pt>
                <c:pt idx="1419">
                  <c:v>0.47586665</c:v>
                </c:pt>
                <c:pt idx="1420">
                  <c:v>0.47923037000000002</c:v>
                </c:pt>
                <c:pt idx="1421">
                  <c:v>0.47586665</c:v>
                </c:pt>
                <c:pt idx="1422">
                  <c:v>0.47586665</c:v>
                </c:pt>
                <c:pt idx="1423">
                  <c:v>0.48091223999999999</c:v>
                </c:pt>
                <c:pt idx="1424">
                  <c:v>0.47250286000000002</c:v>
                </c:pt>
                <c:pt idx="1425">
                  <c:v>0.46913909999999998</c:v>
                </c:pt>
                <c:pt idx="1426">
                  <c:v>0.47754848</c:v>
                </c:pt>
                <c:pt idx="1427">
                  <c:v>0.47250286000000002</c:v>
                </c:pt>
                <c:pt idx="1428">
                  <c:v>0.47586665</c:v>
                </c:pt>
                <c:pt idx="1429">
                  <c:v>0.47754848</c:v>
                </c:pt>
                <c:pt idx="1430">
                  <c:v>0.47250286000000002</c:v>
                </c:pt>
                <c:pt idx="1431">
                  <c:v>0.47082098999999999</c:v>
                </c:pt>
                <c:pt idx="1432">
                  <c:v>0.47418474999999999</c:v>
                </c:pt>
                <c:pt idx="1433">
                  <c:v>0.47754848</c:v>
                </c:pt>
                <c:pt idx="1434">
                  <c:v>0.47586665</c:v>
                </c:pt>
                <c:pt idx="1435">
                  <c:v>0.47754848</c:v>
                </c:pt>
                <c:pt idx="1436">
                  <c:v>0.47250286000000002</c:v>
                </c:pt>
                <c:pt idx="1437">
                  <c:v>0.47923037000000002</c:v>
                </c:pt>
                <c:pt idx="1438">
                  <c:v>0.47250286000000002</c:v>
                </c:pt>
                <c:pt idx="1439">
                  <c:v>0.47586665</c:v>
                </c:pt>
                <c:pt idx="1440">
                  <c:v>0.48091223999999999</c:v>
                </c:pt>
                <c:pt idx="1441">
                  <c:v>0.47923037000000002</c:v>
                </c:pt>
                <c:pt idx="1442">
                  <c:v>0.47586665</c:v>
                </c:pt>
                <c:pt idx="1443">
                  <c:v>0.47418474999999999</c:v>
                </c:pt>
                <c:pt idx="1444">
                  <c:v>0.47418474999999999</c:v>
                </c:pt>
                <c:pt idx="1445">
                  <c:v>0.47082098999999999</c:v>
                </c:pt>
                <c:pt idx="1446">
                  <c:v>0.47923037000000002</c:v>
                </c:pt>
                <c:pt idx="1447">
                  <c:v>0.47250286000000002</c:v>
                </c:pt>
                <c:pt idx="1448">
                  <c:v>0.47082098999999999</c:v>
                </c:pt>
                <c:pt idx="1449">
                  <c:v>0.47418474999999999</c:v>
                </c:pt>
                <c:pt idx="1450">
                  <c:v>0.46913909999999998</c:v>
                </c:pt>
                <c:pt idx="1451">
                  <c:v>0.47418474999999999</c:v>
                </c:pt>
                <c:pt idx="1452">
                  <c:v>0.47586665</c:v>
                </c:pt>
                <c:pt idx="1453">
                  <c:v>0.47418474999999999</c:v>
                </c:pt>
                <c:pt idx="1454">
                  <c:v>0.47923037000000002</c:v>
                </c:pt>
                <c:pt idx="1455">
                  <c:v>0.47754848</c:v>
                </c:pt>
                <c:pt idx="1456">
                  <c:v>0.47586665</c:v>
                </c:pt>
                <c:pt idx="1457">
                  <c:v>0.47923037000000002</c:v>
                </c:pt>
                <c:pt idx="1458">
                  <c:v>0.46913909999999998</c:v>
                </c:pt>
                <c:pt idx="1459">
                  <c:v>0.47923037000000002</c:v>
                </c:pt>
                <c:pt idx="1460">
                  <c:v>0.47586665</c:v>
                </c:pt>
                <c:pt idx="1461">
                  <c:v>0.48091223999999999</c:v>
                </c:pt>
                <c:pt idx="1462">
                  <c:v>0.47586665</c:v>
                </c:pt>
                <c:pt idx="1463">
                  <c:v>0.47586665</c:v>
                </c:pt>
                <c:pt idx="1464">
                  <c:v>0.47586665</c:v>
                </c:pt>
                <c:pt idx="1465">
                  <c:v>0.46913909999999998</c:v>
                </c:pt>
                <c:pt idx="1466">
                  <c:v>0.47586665</c:v>
                </c:pt>
                <c:pt idx="1467">
                  <c:v>0.47923037000000002</c:v>
                </c:pt>
                <c:pt idx="1468">
                  <c:v>0.47586665</c:v>
                </c:pt>
                <c:pt idx="1469">
                  <c:v>0.47418474999999999</c:v>
                </c:pt>
                <c:pt idx="1470">
                  <c:v>0.47586665</c:v>
                </c:pt>
                <c:pt idx="1471">
                  <c:v>0.47754848</c:v>
                </c:pt>
                <c:pt idx="1472">
                  <c:v>0.47418474999999999</c:v>
                </c:pt>
                <c:pt idx="1473">
                  <c:v>0.47586665</c:v>
                </c:pt>
                <c:pt idx="1474">
                  <c:v>0.47250286000000002</c:v>
                </c:pt>
                <c:pt idx="1475">
                  <c:v>0.47418474999999999</c:v>
                </c:pt>
                <c:pt idx="1476">
                  <c:v>0.46409350999999999</c:v>
                </c:pt>
                <c:pt idx="1477">
                  <c:v>0.47082098999999999</c:v>
                </c:pt>
                <c:pt idx="1478">
                  <c:v>0.47250286000000002</c:v>
                </c:pt>
                <c:pt idx="1479">
                  <c:v>0.47250286000000002</c:v>
                </c:pt>
                <c:pt idx="1480">
                  <c:v>0.46913909999999998</c:v>
                </c:pt>
                <c:pt idx="1481">
                  <c:v>0.47082098999999999</c:v>
                </c:pt>
                <c:pt idx="1482">
                  <c:v>0.47082098999999999</c:v>
                </c:pt>
                <c:pt idx="1483">
                  <c:v>0.47418474999999999</c:v>
                </c:pt>
                <c:pt idx="1484">
                  <c:v>0.46913909999999998</c:v>
                </c:pt>
                <c:pt idx="1485">
                  <c:v>0.47250286000000002</c:v>
                </c:pt>
                <c:pt idx="1486">
                  <c:v>0.47250286000000002</c:v>
                </c:pt>
                <c:pt idx="1487">
                  <c:v>0.47754848</c:v>
                </c:pt>
                <c:pt idx="1488">
                  <c:v>0.46577537000000002</c:v>
                </c:pt>
                <c:pt idx="1489">
                  <c:v>0.48091223999999999</c:v>
                </c:pt>
                <c:pt idx="1490">
                  <c:v>0.47586665</c:v>
                </c:pt>
                <c:pt idx="1491">
                  <c:v>0.46913909999999998</c:v>
                </c:pt>
                <c:pt idx="1492">
                  <c:v>0.47586665</c:v>
                </c:pt>
                <c:pt idx="1493">
                  <c:v>0.47250286000000002</c:v>
                </c:pt>
                <c:pt idx="1494">
                  <c:v>0.47082098999999999</c:v>
                </c:pt>
                <c:pt idx="1495">
                  <c:v>0.47418474999999999</c:v>
                </c:pt>
                <c:pt idx="1496">
                  <c:v>0.47250286000000002</c:v>
                </c:pt>
                <c:pt idx="1497">
                  <c:v>0.46913909999999998</c:v>
                </c:pt>
                <c:pt idx="1498">
                  <c:v>0.47418474999999999</c:v>
                </c:pt>
                <c:pt idx="1499">
                  <c:v>0.47250286000000002</c:v>
                </c:pt>
                <c:pt idx="1500">
                  <c:v>0.46913909999999998</c:v>
                </c:pt>
                <c:pt idx="1501">
                  <c:v>0.47082098999999999</c:v>
                </c:pt>
                <c:pt idx="1502">
                  <c:v>0.47418474999999999</c:v>
                </c:pt>
                <c:pt idx="1503">
                  <c:v>0.47082098999999999</c:v>
                </c:pt>
                <c:pt idx="1504">
                  <c:v>0.46913909999999998</c:v>
                </c:pt>
                <c:pt idx="1505">
                  <c:v>0.47082098999999999</c:v>
                </c:pt>
                <c:pt idx="1506">
                  <c:v>0.47082098999999999</c:v>
                </c:pt>
                <c:pt idx="1507">
                  <c:v>0.47250286000000002</c:v>
                </c:pt>
                <c:pt idx="1508">
                  <c:v>0.47418474999999999</c:v>
                </c:pt>
                <c:pt idx="1509">
                  <c:v>0.47082098999999999</c:v>
                </c:pt>
                <c:pt idx="1510">
                  <c:v>0.46913909999999998</c:v>
                </c:pt>
                <c:pt idx="1511">
                  <c:v>0.46913909999999998</c:v>
                </c:pt>
                <c:pt idx="1512">
                  <c:v>0.46409350999999999</c:v>
                </c:pt>
                <c:pt idx="1513">
                  <c:v>0.46577537000000002</c:v>
                </c:pt>
                <c:pt idx="1514">
                  <c:v>0.46577537000000002</c:v>
                </c:pt>
                <c:pt idx="1515">
                  <c:v>0.47082098999999999</c:v>
                </c:pt>
                <c:pt idx="1516">
                  <c:v>0.46409350999999999</c:v>
                </c:pt>
                <c:pt idx="1517">
                  <c:v>0.46913909999999998</c:v>
                </c:pt>
                <c:pt idx="1518">
                  <c:v>0.46913909999999998</c:v>
                </c:pt>
                <c:pt idx="1519">
                  <c:v>0.46577537000000002</c:v>
                </c:pt>
                <c:pt idx="1520">
                  <c:v>0.46913909999999998</c:v>
                </c:pt>
                <c:pt idx="1521">
                  <c:v>0.46409350999999999</c:v>
                </c:pt>
                <c:pt idx="1522">
                  <c:v>0.46913909999999998</c:v>
                </c:pt>
                <c:pt idx="1523">
                  <c:v>0.45904788000000002</c:v>
                </c:pt>
                <c:pt idx="1524">
                  <c:v>0.47250286000000002</c:v>
                </c:pt>
                <c:pt idx="1525">
                  <c:v>0.46241160999999997</c:v>
                </c:pt>
                <c:pt idx="1526">
                  <c:v>0.47082098999999999</c:v>
                </c:pt>
                <c:pt idx="1527">
                  <c:v>0.47250286000000002</c:v>
                </c:pt>
                <c:pt idx="1528">
                  <c:v>0.46409350999999999</c:v>
                </c:pt>
                <c:pt idx="1529">
                  <c:v>0.47082098999999999</c:v>
                </c:pt>
                <c:pt idx="1530">
                  <c:v>0.46913909999999998</c:v>
                </c:pt>
                <c:pt idx="1531">
                  <c:v>0.47250286000000002</c:v>
                </c:pt>
                <c:pt idx="1532">
                  <c:v>0.46241160999999997</c:v>
                </c:pt>
                <c:pt idx="1533">
                  <c:v>0.47250286000000002</c:v>
                </c:pt>
                <c:pt idx="1534">
                  <c:v>0.46913909999999998</c:v>
                </c:pt>
                <c:pt idx="1535">
                  <c:v>0.46913909999999998</c:v>
                </c:pt>
                <c:pt idx="1536">
                  <c:v>0.47586665</c:v>
                </c:pt>
                <c:pt idx="1537">
                  <c:v>0.46913909999999998</c:v>
                </c:pt>
                <c:pt idx="1538">
                  <c:v>0.46577537000000002</c:v>
                </c:pt>
                <c:pt idx="1539">
                  <c:v>0.46913909999999998</c:v>
                </c:pt>
                <c:pt idx="1540">
                  <c:v>0.47250286000000002</c:v>
                </c:pt>
                <c:pt idx="1541">
                  <c:v>0.46409350999999999</c:v>
                </c:pt>
                <c:pt idx="1542">
                  <c:v>0.46913909999999998</c:v>
                </c:pt>
                <c:pt idx="1543">
                  <c:v>0.46577537000000002</c:v>
                </c:pt>
                <c:pt idx="1544">
                  <c:v>0.46409350999999999</c:v>
                </c:pt>
                <c:pt idx="1545">
                  <c:v>0.46913909999999998</c:v>
                </c:pt>
                <c:pt idx="1546">
                  <c:v>0.46913909999999998</c:v>
                </c:pt>
                <c:pt idx="1547">
                  <c:v>0.46577537000000002</c:v>
                </c:pt>
                <c:pt idx="1548">
                  <c:v>0.46913909999999998</c:v>
                </c:pt>
                <c:pt idx="1549">
                  <c:v>0.47250286000000002</c:v>
                </c:pt>
                <c:pt idx="1550">
                  <c:v>0.46913909999999998</c:v>
                </c:pt>
                <c:pt idx="1551">
                  <c:v>0.47418474999999999</c:v>
                </c:pt>
                <c:pt idx="1552">
                  <c:v>0.46913909999999998</c:v>
                </c:pt>
                <c:pt idx="1553">
                  <c:v>0.47418474999999999</c:v>
                </c:pt>
                <c:pt idx="1554">
                  <c:v>0.47418474999999999</c:v>
                </c:pt>
                <c:pt idx="1555">
                  <c:v>0.46409350999999999</c:v>
                </c:pt>
                <c:pt idx="1556">
                  <c:v>0.46913909999999998</c:v>
                </c:pt>
                <c:pt idx="1557">
                  <c:v>0.47586665</c:v>
                </c:pt>
                <c:pt idx="1558">
                  <c:v>0.46577537000000002</c:v>
                </c:pt>
                <c:pt idx="1559">
                  <c:v>0.46913909999999998</c:v>
                </c:pt>
                <c:pt idx="1560">
                  <c:v>0.47250286000000002</c:v>
                </c:pt>
                <c:pt idx="1561">
                  <c:v>0.46072974999999999</c:v>
                </c:pt>
                <c:pt idx="1562">
                  <c:v>0.46409350999999999</c:v>
                </c:pt>
                <c:pt idx="1563">
                  <c:v>0.46577537000000002</c:v>
                </c:pt>
                <c:pt idx="1564">
                  <c:v>0.46913909999999998</c:v>
                </c:pt>
                <c:pt idx="1565">
                  <c:v>0.47250286000000002</c:v>
                </c:pt>
                <c:pt idx="1566">
                  <c:v>0.46241160999999997</c:v>
                </c:pt>
                <c:pt idx="1567">
                  <c:v>0.46913909999999998</c:v>
                </c:pt>
                <c:pt idx="1568">
                  <c:v>0.46409350999999999</c:v>
                </c:pt>
                <c:pt idx="1569">
                  <c:v>0.47082098999999999</c:v>
                </c:pt>
                <c:pt idx="1570">
                  <c:v>0.46913909999999998</c:v>
                </c:pt>
                <c:pt idx="1571">
                  <c:v>0.47082098999999999</c:v>
                </c:pt>
                <c:pt idx="1572">
                  <c:v>0.47082098999999999</c:v>
                </c:pt>
                <c:pt idx="1573">
                  <c:v>0.47082098999999999</c:v>
                </c:pt>
                <c:pt idx="1574">
                  <c:v>0.46409350999999999</c:v>
                </c:pt>
                <c:pt idx="1575">
                  <c:v>0.47082098999999999</c:v>
                </c:pt>
                <c:pt idx="1576">
                  <c:v>0.46913909999999998</c:v>
                </c:pt>
                <c:pt idx="1577">
                  <c:v>0.46241160999999997</c:v>
                </c:pt>
                <c:pt idx="1578">
                  <c:v>0.46913909999999998</c:v>
                </c:pt>
                <c:pt idx="1579">
                  <c:v>0.46577537000000002</c:v>
                </c:pt>
                <c:pt idx="1580">
                  <c:v>0.47082098999999999</c:v>
                </c:pt>
                <c:pt idx="1581">
                  <c:v>0.46913909999999998</c:v>
                </c:pt>
                <c:pt idx="1582">
                  <c:v>0.47082098999999999</c:v>
                </c:pt>
                <c:pt idx="1583">
                  <c:v>0.46241160999999997</c:v>
                </c:pt>
                <c:pt idx="1584">
                  <c:v>0.46577537000000002</c:v>
                </c:pt>
                <c:pt idx="1585">
                  <c:v>0.46409350999999999</c:v>
                </c:pt>
                <c:pt idx="1586">
                  <c:v>0.47250286000000002</c:v>
                </c:pt>
                <c:pt idx="1587">
                  <c:v>0.47250286000000002</c:v>
                </c:pt>
                <c:pt idx="1588">
                  <c:v>0.46577537000000002</c:v>
                </c:pt>
                <c:pt idx="1589">
                  <c:v>0.46913909999999998</c:v>
                </c:pt>
                <c:pt idx="1590">
                  <c:v>0.46409350999999999</c:v>
                </c:pt>
                <c:pt idx="1591">
                  <c:v>0.47082098999999999</c:v>
                </c:pt>
                <c:pt idx="1592">
                  <c:v>0.46577537000000002</c:v>
                </c:pt>
                <c:pt idx="1593">
                  <c:v>0.47082098999999999</c:v>
                </c:pt>
                <c:pt idx="1594">
                  <c:v>0.46577537000000002</c:v>
                </c:pt>
                <c:pt idx="1595">
                  <c:v>0.46577537000000002</c:v>
                </c:pt>
                <c:pt idx="1596">
                  <c:v>0.47250286000000002</c:v>
                </c:pt>
                <c:pt idx="1597">
                  <c:v>0.47250286000000002</c:v>
                </c:pt>
                <c:pt idx="1598">
                  <c:v>0.47082098999999999</c:v>
                </c:pt>
                <c:pt idx="1599">
                  <c:v>0.46913909999999998</c:v>
                </c:pt>
                <c:pt idx="1600">
                  <c:v>0.46577537000000002</c:v>
                </c:pt>
                <c:pt idx="1601">
                  <c:v>0.46577537000000002</c:v>
                </c:pt>
                <c:pt idx="1602">
                  <c:v>0.47082098999999999</c:v>
                </c:pt>
                <c:pt idx="1603">
                  <c:v>0.47250286000000002</c:v>
                </c:pt>
                <c:pt idx="1604">
                  <c:v>0.47250286000000002</c:v>
                </c:pt>
                <c:pt idx="1605">
                  <c:v>0.47250286000000002</c:v>
                </c:pt>
                <c:pt idx="1606">
                  <c:v>0.46409350999999999</c:v>
                </c:pt>
                <c:pt idx="1607">
                  <c:v>0.47082098999999999</c:v>
                </c:pt>
                <c:pt idx="1608">
                  <c:v>0.47082098999999999</c:v>
                </c:pt>
                <c:pt idx="1609">
                  <c:v>0.47082098999999999</c:v>
                </c:pt>
                <c:pt idx="1610">
                  <c:v>0.46913909999999998</c:v>
                </c:pt>
                <c:pt idx="1611">
                  <c:v>0.46913909999999998</c:v>
                </c:pt>
                <c:pt idx="1612">
                  <c:v>0.46913909999999998</c:v>
                </c:pt>
                <c:pt idx="1613">
                  <c:v>0.47250286000000002</c:v>
                </c:pt>
                <c:pt idx="1614">
                  <c:v>0.46577537000000002</c:v>
                </c:pt>
                <c:pt idx="1615">
                  <c:v>0.46241160999999997</c:v>
                </c:pt>
                <c:pt idx="1616">
                  <c:v>0.46577537000000002</c:v>
                </c:pt>
                <c:pt idx="1617">
                  <c:v>0.46913909999999998</c:v>
                </c:pt>
                <c:pt idx="1618">
                  <c:v>0.46913909999999998</c:v>
                </c:pt>
                <c:pt idx="1619">
                  <c:v>0.46913909999999998</c:v>
                </c:pt>
                <c:pt idx="1620">
                  <c:v>0.46913909999999998</c:v>
                </c:pt>
                <c:pt idx="1621">
                  <c:v>0.46409350999999999</c:v>
                </c:pt>
                <c:pt idx="1622">
                  <c:v>0.46241160999999997</c:v>
                </c:pt>
                <c:pt idx="1623">
                  <c:v>0.46409350999999999</c:v>
                </c:pt>
                <c:pt idx="1624">
                  <c:v>0.46577537000000002</c:v>
                </c:pt>
                <c:pt idx="1625">
                  <c:v>0.46241160999999997</c:v>
                </c:pt>
                <c:pt idx="1626">
                  <c:v>0.46409350999999999</c:v>
                </c:pt>
                <c:pt idx="1627">
                  <c:v>0.46072974999999999</c:v>
                </c:pt>
                <c:pt idx="1628">
                  <c:v>0.46409350999999999</c:v>
                </c:pt>
                <c:pt idx="1629">
                  <c:v>0.46241160999999997</c:v>
                </c:pt>
                <c:pt idx="1630">
                  <c:v>0.46913909999999998</c:v>
                </c:pt>
                <c:pt idx="1631">
                  <c:v>0.46913909999999998</c:v>
                </c:pt>
                <c:pt idx="1632">
                  <c:v>0.46913909999999998</c:v>
                </c:pt>
                <c:pt idx="1633">
                  <c:v>0.46577537000000002</c:v>
                </c:pt>
                <c:pt idx="1634">
                  <c:v>0.47250286000000002</c:v>
                </c:pt>
                <c:pt idx="1635">
                  <c:v>0.47418474999999999</c:v>
                </c:pt>
                <c:pt idx="1636">
                  <c:v>0.46913909999999998</c:v>
                </c:pt>
                <c:pt idx="1637">
                  <c:v>0.46577537000000002</c:v>
                </c:pt>
                <c:pt idx="1638">
                  <c:v>0.47586665</c:v>
                </c:pt>
                <c:pt idx="1639">
                  <c:v>0.47250286000000002</c:v>
                </c:pt>
                <c:pt idx="1640">
                  <c:v>0.47082098999999999</c:v>
                </c:pt>
                <c:pt idx="1641">
                  <c:v>0.47586665</c:v>
                </c:pt>
                <c:pt idx="1642">
                  <c:v>0.47586665</c:v>
                </c:pt>
                <c:pt idx="1643">
                  <c:v>0.46913909999999998</c:v>
                </c:pt>
                <c:pt idx="1644">
                  <c:v>0.46913909999999998</c:v>
                </c:pt>
                <c:pt idx="1645">
                  <c:v>0.46913909999999998</c:v>
                </c:pt>
                <c:pt idx="1646">
                  <c:v>0.47250286000000002</c:v>
                </c:pt>
                <c:pt idx="1647">
                  <c:v>0.47586665</c:v>
                </c:pt>
                <c:pt idx="1648">
                  <c:v>0.47418474999999999</c:v>
                </c:pt>
                <c:pt idx="1649">
                  <c:v>0.47250286000000002</c:v>
                </c:pt>
                <c:pt idx="1650">
                  <c:v>0.47418474999999999</c:v>
                </c:pt>
                <c:pt idx="1651">
                  <c:v>0.47418474999999999</c:v>
                </c:pt>
                <c:pt idx="1652">
                  <c:v>0.47418474999999999</c:v>
                </c:pt>
                <c:pt idx="1653">
                  <c:v>0.47250286000000002</c:v>
                </c:pt>
                <c:pt idx="1654">
                  <c:v>0.47082098999999999</c:v>
                </c:pt>
                <c:pt idx="1655">
                  <c:v>0.47082098999999999</c:v>
                </c:pt>
                <c:pt idx="1656">
                  <c:v>0.47418474999999999</c:v>
                </c:pt>
                <c:pt idx="1657">
                  <c:v>0.47082098999999999</c:v>
                </c:pt>
                <c:pt idx="1658">
                  <c:v>0.47250286000000002</c:v>
                </c:pt>
                <c:pt idx="1659">
                  <c:v>0.47586665</c:v>
                </c:pt>
                <c:pt idx="1660">
                  <c:v>0.47082098999999999</c:v>
                </c:pt>
                <c:pt idx="1661">
                  <c:v>0.47082098999999999</c:v>
                </c:pt>
                <c:pt idx="1662">
                  <c:v>0.47754848</c:v>
                </c:pt>
                <c:pt idx="1663">
                  <c:v>0.47418474999999999</c:v>
                </c:pt>
                <c:pt idx="1664">
                  <c:v>0.46913909999999998</c:v>
                </c:pt>
                <c:pt idx="1665">
                  <c:v>0.47250286000000002</c:v>
                </c:pt>
                <c:pt idx="1666">
                  <c:v>0.47082098999999999</c:v>
                </c:pt>
                <c:pt idx="1667">
                  <c:v>0.47923037000000002</c:v>
                </c:pt>
                <c:pt idx="1668">
                  <c:v>0.47082098999999999</c:v>
                </c:pt>
                <c:pt idx="1669">
                  <c:v>0.47586665</c:v>
                </c:pt>
                <c:pt idx="1670">
                  <c:v>0.47418474999999999</c:v>
                </c:pt>
                <c:pt idx="1671">
                  <c:v>0.47082098999999999</c:v>
                </c:pt>
                <c:pt idx="1672">
                  <c:v>0.47082098999999999</c:v>
                </c:pt>
                <c:pt idx="1673">
                  <c:v>0.47586665</c:v>
                </c:pt>
                <c:pt idx="1674">
                  <c:v>0.47754848</c:v>
                </c:pt>
                <c:pt idx="1675">
                  <c:v>0.46409350999999999</c:v>
                </c:pt>
                <c:pt idx="1676">
                  <c:v>0.47418474999999999</c:v>
                </c:pt>
                <c:pt idx="1677">
                  <c:v>0.47082098999999999</c:v>
                </c:pt>
                <c:pt idx="1678">
                  <c:v>0.47250286000000002</c:v>
                </c:pt>
                <c:pt idx="1679">
                  <c:v>0.47250286000000002</c:v>
                </c:pt>
                <c:pt idx="1680">
                  <c:v>0.46913909999999998</c:v>
                </c:pt>
                <c:pt idx="1681">
                  <c:v>0.47082098999999999</c:v>
                </c:pt>
                <c:pt idx="1682">
                  <c:v>0.47250286000000002</c:v>
                </c:pt>
                <c:pt idx="1683">
                  <c:v>0.46913909999999998</c:v>
                </c:pt>
                <c:pt idx="1684">
                  <c:v>0.47250286000000002</c:v>
                </c:pt>
                <c:pt idx="1685">
                  <c:v>0.47250286000000002</c:v>
                </c:pt>
                <c:pt idx="1686">
                  <c:v>0.46913909999999998</c:v>
                </c:pt>
                <c:pt idx="1687">
                  <c:v>0.47586665</c:v>
                </c:pt>
                <c:pt idx="1688">
                  <c:v>0.46409350999999999</c:v>
                </c:pt>
                <c:pt idx="1689">
                  <c:v>0.46913909999999998</c:v>
                </c:pt>
                <c:pt idx="1690">
                  <c:v>0.46577537000000002</c:v>
                </c:pt>
                <c:pt idx="1691">
                  <c:v>0.45904788000000002</c:v>
                </c:pt>
                <c:pt idx="1692">
                  <c:v>0.46577537000000002</c:v>
                </c:pt>
                <c:pt idx="1693">
                  <c:v>0.46241160999999997</c:v>
                </c:pt>
                <c:pt idx="1694">
                  <c:v>0.47250286000000002</c:v>
                </c:pt>
                <c:pt idx="1695">
                  <c:v>0.47082098999999999</c:v>
                </c:pt>
                <c:pt idx="1696">
                  <c:v>0.46577537000000002</c:v>
                </c:pt>
                <c:pt idx="1697">
                  <c:v>0.47250286000000002</c:v>
                </c:pt>
                <c:pt idx="1698">
                  <c:v>0.46409350999999999</c:v>
                </c:pt>
                <c:pt idx="1699">
                  <c:v>0.46409350999999999</c:v>
                </c:pt>
                <c:pt idx="1700">
                  <c:v>0.46072974999999999</c:v>
                </c:pt>
                <c:pt idx="1701">
                  <c:v>0.46241160999999997</c:v>
                </c:pt>
                <c:pt idx="1702">
                  <c:v>0.46409350999999999</c:v>
                </c:pt>
                <c:pt idx="1703">
                  <c:v>0.46409350999999999</c:v>
                </c:pt>
                <c:pt idx="1704">
                  <c:v>0.46409350999999999</c:v>
                </c:pt>
                <c:pt idx="1705">
                  <c:v>0.46241160999999997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0427008"/>
        <c:axId val="200428928"/>
      </c:scatterChart>
      <c:valAx>
        <c:axId val="200427008"/>
        <c:scaling>
          <c:orientation val="minMax"/>
          <c:max val="40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Time (Hours)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200428928"/>
        <c:crosses val="autoZero"/>
        <c:crossBetween val="midCat"/>
      </c:valAx>
      <c:valAx>
        <c:axId val="200428928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Stress/Pressure (MPa)</a:t>
                </a:r>
              </a:p>
            </c:rich>
          </c:tx>
          <c:layout>
            <c:manualLayout>
              <c:xMode val="edge"/>
              <c:yMode val="edge"/>
              <c:x val="3.74432362621339E-4"/>
              <c:y val="6.5331685160530964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200427008"/>
        <c:crosses val="autoZero"/>
        <c:crossBetween val="midCat"/>
        <c:majorUnit val="4"/>
      </c:valAx>
    </c:plotArea>
    <c:legend>
      <c:legendPos val="r"/>
      <c:layout>
        <c:manualLayout>
          <c:xMode val="edge"/>
          <c:yMode val="edge"/>
          <c:x val="0.46075959255093113"/>
          <c:y val="0.14597579955372403"/>
          <c:w val="0.23775128510542604"/>
          <c:h val="0.15835930121463027"/>
        </c:manualLayout>
      </c:layout>
      <c:overlay val="0"/>
      <c:txPr>
        <a:bodyPr/>
        <a:lstStyle/>
        <a:p>
          <a:pPr>
            <a:defRPr sz="1000"/>
          </a:pPr>
          <a:endParaRPr lang="nb-NO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nb-NO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749544991839208"/>
          <c:y val="2.5978457859508534E-2"/>
          <c:w val="0.8414570160108541"/>
          <c:h val="0.86384636535231785"/>
        </c:manualLayout>
      </c:layout>
      <c:scatterChart>
        <c:scatterStyle val="lineMarker"/>
        <c:varyColors val="0"/>
        <c:ser>
          <c:idx val="5"/>
          <c:order val="0"/>
          <c:tx>
            <c:v>Dry (US); 1st loading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D1U!$D$3:$D$122</c:f>
              <c:numCache>
                <c:formatCode>General</c:formatCode>
                <c:ptCount val="120"/>
                <c:pt idx="0">
                  <c:v>3.3013232600000002</c:v>
                </c:pt>
                <c:pt idx="1">
                  <c:v>3.3149791999999998</c:v>
                </c:pt>
                <c:pt idx="2">
                  <c:v>3.49031745</c:v>
                </c:pt>
                <c:pt idx="3">
                  <c:v>3.5241861000000001</c:v>
                </c:pt>
                <c:pt idx="4">
                  <c:v>3.6883153499999999</c:v>
                </c:pt>
                <c:pt idx="5">
                  <c:v>3.7079620000000002</c:v>
                </c:pt>
                <c:pt idx="6">
                  <c:v>3.8999327500000001</c:v>
                </c:pt>
                <c:pt idx="7">
                  <c:v>3.92727125</c:v>
                </c:pt>
                <c:pt idx="8">
                  <c:v>4.0839045</c:v>
                </c:pt>
                <c:pt idx="9">
                  <c:v>4.1279925500000001</c:v>
                </c:pt>
                <c:pt idx="10">
                  <c:v>4.3012221000000004</c:v>
                </c:pt>
                <c:pt idx="11">
                  <c:v>4.3305594699999999</c:v>
                </c:pt>
                <c:pt idx="12">
                  <c:v>4.4880328599999997</c:v>
                </c:pt>
                <c:pt idx="13">
                  <c:v>4.5316125999999999</c:v>
                </c:pt>
                <c:pt idx="14">
                  <c:v>4.6929096499999998</c:v>
                </c:pt>
                <c:pt idx="15">
                  <c:v>4.7315011599999997</c:v>
                </c:pt>
                <c:pt idx="16">
                  <c:v>4.8869853599999997</c:v>
                </c:pt>
                <c:pt idx="17">
                  <c:v>4.9271207600000002</c:v>
                </c:pt>
                <c:pt idx="18">
                  <c:v>5.0877964000000002</c:v>
                </c:pt>
                <c:pt idx="19">
                  <c:v>5.1191408999999997</c:v>
                </c:pt>
                <c:pt idx="20">
                  <c:v>5.2849214</c:v>
                </c:pt>
                <c:pt idx="21">
                  <c:v>5.3235887499999999</c:v>
                </c:pt>
                <c:pt idx="22">
                  <c:v>5.4742324</c:v>
                </c:pt>
                <c:pt idx="23">
                  <c:v>5.5157398500000001</c:v>
                </c:pt>
                <c:pt idx="24">
                  <c:v>5.6835643999999998</c:v>
                </c:pt>
                <c:pt idx="25">
                  <c:v>5.7189429000000001</c:v>
                </c:pt>
                <c:pt idx="26">
                  <c:v>5.8911066999999999</c:v>
                </c:pt>
                <c:pt idx="27">
                  <c:v>5.9304843600000003</c:v>
                </c:pt>
                <c:pt idx="28">
                  <c:v>6.1002484600000004</c:v>
                </c:pt>
                <c:pt idx="29">
                  <c:v>6.1277665099999998</c:v>
                </c:pt>
                <c:pt idx="30">
                  <c:v>6.2855680000000005</c:v>
                </c:pt>
                <c:pt idx="31">
                  <c:v>6.3277722000000001</c:v>
                </c:pt>
                <c:pt idx="32">
                  <c:v>6.47506995</c:v>
                </c:pt>
                <c:pt idx="33">
                  <c:v>6.5246695499999996</c:v>
                </c:pt>
                <c:pt idx="34">
                  <c:v>6.6886235000000003</c:v>
                </c:pt>
                <c:pt idx="35">
                  <c:v>6.7289151499999997</c:v>
                </c:pt>
                <c:pt idx="36">
                  <c:v>6.8872723100000002</c:v>
                </c:pt>
                <c:pt idx="37">
                  <c:v>6.92722806</c:v>
                </c:pt>
                <c:pt idx="38">
                  <c:v>7.0866214000000003</c:v>
                </c:pt>
                <c:pt idx="39">
                  <c:v>7.1140150499999999</c:v>
                </c:pt>
                <c:pt idx="40">
                  <c:v>7.2956833100000003</c:v>
                </c:pt>
                <c:pt idx="41">
                  <c:v>7.3213822999999998</c:v>
                </c:pt>
                <c:pt idx="42">
                  <c:v>7.4775857500000003</c:v>
                </c:pt>
                <c:pt idx="43">
                  <c:v>7.5360637600000002</c:v>
                </c:pt>
                <c:pt idx="44">
                  <c:v>7.6845010499999997</c:v>
                </c:pt>
                <c:pt idx="45">
                  <c:v>7.7271924600000004</c:v>
                </c:pt>
                <c:pt idx="46">
                  <c:v>7.8898955600000003</c:v>
                </c:pt>
                <c:pt idx="47">
                  <c:v>7.9272002500000003</c:v>
                </c:pt>
                <c:pt idx="48">
                  <c:v>8.0971955500000004</c:v>
                </c:pt>
                <c:pt idx="49">
                  <c:v>8.1097671499999997</c:v>
                </c:pt>
                <c:pt idx="50">
                  <c:v>8.2863186500000001</c:v>
                </c:pt>
                <c:pt idx="51">
                  <c:v>8.3242224500000006</c:v>
                </c:pt>
                <c:pt idx="52">
                  <c:v>8.4881857500000013</c:v>
                </c:pt>
                <c:pt idx="53">
                  <c:v>8.5192513999999999</c:v>
                </c:pt>
                <c:pt idx="54">
                  <c:v>8.6835608999999998</c:v>
                </c:pt>
                <c:pt idx="55">
                  <c:v>8.7274169500000003</c:v>
                </c:pt>
                <c:pt idx="56">
                  <c:v>8.8955563500000014</c:v>
                </c:pt>
                <c:pt idx="57">
                  <c:v>8.9386141500000011</c:v>
                </c:pt>
                <c:pt idx="58">
                  <c:v>9.0856039000000006</c:v>
                </c:pt>
                <c:pt idx="59">
                  <c:v>9.1342280000000002</c:v>
                </c:pt>
                <c:pt idx="60">
                  <c:v>9.2836989500000016</c:v>
                </c:pt>
                <c:pt idx="61">
                  <c:v>9.3261854999999994</c:v>
                </c:pt>
                <c:pt idx="62">
                  <c:v>9.478094050000001</c:v>
                </c:pt>
                <c:pt idx="63">
                  <c:v>9.5243994000000001</c:v>
                </c:pt>
                <c:pt idx="64">
                  <c:v>9.6906216500000006</c:v>
                </c:pt>
                <c:pt idx="65">
                  <c:v>9.7231377500000011</c:v>
                </c:pt>
                <c:pt idx="66">
                  <c:v>9.8832129500000008</c:v>
                </c:pt>
                <c:pt idx="67">
                  <c:v>9.9115005600000003</c:v>
                </c:pt>
                <c:pt idx="68">
                  <c:v>10.0981127</c:v>
                </c:pt>
                <c:pt idx="69">
                  <c:v>10.129916450000001</c:v>
                </c:pt>
                <c:pt idx="70">
                  <c:v>10.29508336</c:v>
                </c:pt>
                <c:pt idx="71">
                  <c:v>10.3312288</c:v>
                </c:pt>
                <c:pt idx="72">
                  <c:v>10.490316250000001</c:v>
                </c:pt>
                <c:pt idx="73">
                  <c:v>10.520936599999999</c:v>
                </c:pt>
                <c:pt idx="74">
                  <c:v>10.6885048</c:v>
                </c:pt>
                <c:pt idx="75">
                  <c:v>10.723825699999999</c:v>
                </c:pt>
                <c:pt idx="76">
                  <c:v>10.878409250000001</c:v>
                </c:pt>
                <c:pt idx="77">
                  <c:v>10.935596250000001</c:v>
                </c:pt>
                <c:pt idx="78">
                  <c:v>11.084440799999999</c:v>
                </c:pt>
                <c:pt idx="79">
                  <c:v>11.1158716</c:v>
                </c:pt>
                <c:pt idx="80">
                  <c:v>11.298895359999999</c:v>
                </c:pt>
                <c:pt idx="81">
                  <c:v>11.32294025</c:v>
                </c:pt>
                <c:pt idx="82">
                  <c:v>11.489805799999999</c:v>
                </c:pt>
                <c:pt idx="83">
                  <c:v>11.52039736</c:v>
                </c:pt>
                <c:pt idx="84">
                  <c:v>11.686792250000002</c:v>
                </c:pt>
                <c:pt idx="85">
                  <c:v>11.723646250000002</c:v>
                </c:pt>
                <c:pt idx="86">
                  <c:v>11.886636150000001</c:v>
                </c:pt>
                <c:pt idx="87">
                  <c:v>11.9264078</c:v>
                </c:pt>
                <c:pt idx="88">
                  <c:v>12.0907918</c:v>
                </c:pt>
                <c:pt idx="89">
                  <c:v>12.116679150000001</c:v>
                </c:pt>
                <c:pt idx="90">
                  <c:v>12.29330436</c:v>
                </c:pt>
                <c:pt idx="91">
                  <c:v>12.325932359999999</c:v>
                </c:pt>
                <c:pt idx="92">
                  <c:v>12.49479191</c:v>
                </c:pt>
                <c:pt idx="93">
                  <c:v>12.52526136</c:v>
                </c:pt>
                <c:pt idx="94">
                  <c:v>12.680999359999999</c:v>
                </c:pt>
                <c:pt idx="95">
                  <c:v>12.72741136</c:v>
                </c:pt>
                <c:pt idx="96">
                  <c:v>12.882151250000001</c:v>
                </c:pt>
                <c:pt idx="97">
                  <c:v>12.9229678</c:v>
                </c:pt>
                <c:pt idx="98">
                  <c:v>13.10376436</c:v>
                </c:pt>
                <c:pt idx="99">
                  <c:v>13.13590958</c:v>
                </c:pt>
                <c:pt idx="100">
                  <c:v>13.28733725</c:v>
                </c:pt>
                <c:pt idx="101">
                  <c:v>13.326998359999999</c:v>
                </c:pt>
                <c:pt idx="102">
                  <c:v>13.493157909999999</c:v>
                </c:pt>
                <c:pt idx="103">
                  <c:v>13.524473800000001</c:v>
                </c:pt>
                <c:pt idx="104">
                  <c:v>13.696661469999999</c:v>
                </c:pt>
                <c:pt idx="105">
                  <c:v>13.71729625</c:v>
                </c:pt>
                <c:pt idx="106">
                  <c:v>13.893558909999999</c:v>
                </c:pt>
                <c:pt idx="107">
                  <c:v>13.938591469999999</c:v>
                </c:pt>
                <c:pt idx="108">
                  <c:v>14.104504250000002</c:v>
                </c:pt>
                <c:pt idx="109">
                  <c:v>14.13065847</c:v>
                </c:pt>
                <c:pt idx="110">
                  <c:v>14.27635036</c:v>
                </c:pt>
                <c:pt idx="111">
                  <c:v>14.32907636</c:v>
                </c:pt>
                <c:pt idx="112">
                  <c:v>14.48310436</c:v>
                </c:pt>
                <c:pt idx="113">
                  <c:v>14.5278358</c:v>
                </c:pt>
                <c:pt idx="114">
                  <c:v>14.691049360000001</c:v>
                </c:pt>
                <c:pt idx="115">
                  <c:v>14.73167336</c:v>
                </c:pt>
                <c:pt idx="116">
                  <c:v>14.89257636</c:v>
                </c:pt>
                <c:pt idx="117">
                  <c:v>14.92120736</c:v>
                </c:pt>
                <c:pt idx="118">
                  <c:v>15.0730358</c:v>
                </c:pt>
                <c:pt idx="119">
                  <c:v>15.151849909999999</c:v>
                </c:pt>
              </c:numCache>
            </c:numRef>
          </c:xVal>
          <c:yVal>
            <c:numRef>
              <c:f>D1U!$V$3:$V$122</c:f>
              <c:numCache>
                <c:formatCode>General</c:formatCode>
                <c:ptCount val="120"/>
                <c:pt idx="8">
                  <c:v>1.8510162820523944E-2</c:v>
                </c:pt>
                <c:pt idx="9">
                  <c:v>1.7348041896845367E-2</c:v>
                </c:pt>
                <c:pt idx="10">
                  <c:v>1.5811576319951132E-2</c:v>
                </c:pt>
                <c:pt idx="11">
                  <c:v>1.3384382791316507E-2</c:v>
                </c:pt>
                <c:pt idx="12">
                  <c:v>1.2058683455164072E-2</c:v>
                </c:pt>
                <c:pt idx="13">
                  <c:v>1.0249060159446446E-2</c:v>
                </c:pt>
                <c:pt idx="14">
                  <c:v>8.7443719013181806E-3</c:v>
                </c:pt>
                <c:pt idx="15">
                  <c:v>6.5934766756954415E-3</c:v>
                </c:pt>
                <c:pt idx="16">
                  <c:v>5.4957236526023507E-3</c:v>
                </c:pt>
                <c:pt idx="17">
                  <c:v>3.3316751736892835E-3</c:v>
                </c:pt>
                <c:pt idx="18">
                  <c:v>2.2076757462695428E-3</c:v>
                </c:pt>
                <c:pt idx="19">
                  <c:v>-6.2573123246096219E-4</c:v>
                </c:pt>
                <c:pt idx="20">
                  <c:v>-1.4012660251624877E-3</c:v>
                </c:pt>
                <c:pt idx="21">
                  <c:v>-3.2617513434971246E-3</c:v>
                </c:pt>
                <c:pt idx="22">
                  <c:v>-4.1491473055962381E-3</c:v>
                </c:pt>
                <c:pt idx="23">
                  <c:v>-5.6200728375727519E-3</c:v>
                </c:pt>
                <c:pt idx="24">
                  <c:v>-6.7030946843305251E-3</c:v>
                </c:pt>
                <c:pt idx="25">
                  <c:v>-8.2770356223926672E-3</c:v>
                </c:pt>
                <c:pt idx="26">
                  <c:v>-9.2856386966077842E-3</c:v>
                </c:pt>
                <c:pt idx="27">
                  <c:v>-1.0950465576870542E-2</c:v>
                </c:pt>
                <c:pt idx="28">
                  <c:v>-1.1535697590341452E-2</c:v>
                </c:pt>
                <c:pt idx="29">
                  <c:v>-1.2544979844756127E-2</c:v>
                </c:pt>
                <c:pt idx="30">
                  <c:v>-1.3070383139977998E-2</c:v>
                </c:pt>
                <c:pt idx="31">
                  <c:v>-1.5280321794013653E-2</c:v>
                </c:pt>
                <c:pt idx="32">
                  <c:v>-1.4254572560280241E-2</c:v>
                </c:pt>
                <c:pt idx="33">
                  <c:v>-1.4052935084466558E-2</c:v>
                </c:pt>
                <c:pt idx="34">
                  <c:v>-1.5311881878183312E-2</c:v>
                </c:pt>
                <c:pt idx="35">
                  <c:v>-1.5419143929350778E-2</c:v>
                </c:pt>
                <c:pt idx="36">
                  <c:v>-1.5597449689695338E-2</c:v>
                </c:pt>
                <c:pt idx="37">
                  <c:v>-1.6208917579324186E-2</c:v>
                </c:pt>
                <c:pt idx="38">
                  <c:v>-1.6530197155211063E-2</c:v>
                </c:pt>
                <c:pt idx="39">
                  <c:v>-1.7694308395072623E-2</c:v>
                </c:pt>
                <c:pt idx="40">
                  <c:v>-1.8188275824612483E-2</c:v>
                </c:pt>
                <c:pt idx="41">
                  <c:v>-1.9055910265323831E-2</c:v>
                </c:pt>
                <c:pt idx="42">
                  <c:v>-1.8387087338516784E-2</c:v>
                </c:pt>
                <c:pt idx="43">
                  <c:v>-2.0106294521618173E-2</c:v>
                </c:pt>
                <c:pt idx="44">
                  <c:v>-2.0837889496382399E-2</c:v>
                </c:pt>
                <c:pt idx="45">
                  <c:v>-2.1747975561726599E-2</c:v>
                </c:pt>
                <c:pt idx="46">
                  <c:v>-2.2548704475194036E-2</c:v>
                </c:pt>
                <c:pt idx="47">
                  <c:v>-2.298512923739723E-2</c:v>
                </c:pt>
                <c:pt idx="48">
                  <c:v>-2.337468264152855E-2</c:v>
                </c:pt>
                <c:pt idx="49">
                  <c:v>-2.3498175235845672E-2</c:v>
                </c:pt>
                <c:pt idx="50">
                  <c:v>-2.377223598157956E-2</c:v>
                </c:pt>
                <c:pt idx="51">
                  <c:v>-2.4186475967672844E-2</c:v>
                </c:pt>
                <c:pt idx="52">
                  <c:v>-2.4446038435449405E-2</c:v>
                </c:pt>
                <c:pt idx="53">
                  <c:v>-2.4672009395225122E-2</c:v>
                </c:pt>
                <c:pt idx="54">
                  <c:v>-2.5020242637835637E-2</c:v>
                </c:pt>
                <c:pt idx="55">
                  <c:v>-2.5129971754690828E-2</c:v>
                </c:pt>
                <c:pt idx="56">
                  <c:v>-2.6071691631570353E-2</c:v>
                </c:pt>
                <c:pt idx="57">
                  <c:v>-2.6426418087094131E-2</c:v>
                </c:pt>
                <c:pt idx="58">
                  <c:v>-2.7028140948228006E-2</c:v>
                </c:pt>
                <c:pt idx="59">
                  <c:v>-2.7269389871642066E-2</c:v>
                </c:pt>
                <c:pt idx="60">
                  <c:v>-2.7868818570708678E-2</c:v>
                </c:pt>
                <c:pt idx="61">
                  <c:v>-2.8221534816788057E-2</c:v>
                </c:pt>
                <c:pt idx="62">
                  <c:v>-2.8547316321078639E-2</c:v>
                </c:pt>
                <c:pt idx="63">
                  <c:v>-2.906438395399509E-2</c:v>
                </c:pt>
                <c:pt idx="64">
                  <c:v>-2.9662931797449839E-2</c:v>
                </c:pt>
                <c:pt idx="65">
                  <c:v>-2.9916067346564986E-2</c:v>
                </c:pt>
                <c:pt idx="66">
                  <c:v>-3.1320945040802038E-2</c:v>
                </c:pt>
                <c:pt idx="67">
                  <c:v>-3.0368758955431261E-2</c:v>
                </c:pt>
                <c:pt idx="68">
                  <c:v>-3.1195089181727916E-2</c:v>
                </c:pt>
                <c:pt idx="69">
                  <c:v>-3.1634385191905895E-2</c:v>
                </c:pt>
                <c:pt idx="70">
                  <c:v>-3.1525434915674479E-2</c:v>
                </c:pt>
                <c:pt idx="71">
                  <c:v>-3.1950207400939047E-2</c:v>
                </c:pt>
                <c:pt idx="72">
                  <c:v>-3.2167330315960432E-2</c:v>
                </c:pt>
                <c:pt idx="73">
                  <c:v>-3.2497511424445194E-2</c:v>
                </c:pt>
                <c:pt idx="74">
                  <c:v>-3.2859077695198018E-2</c:v>
                </c:pt>
                <c:pt idx="75">
                  <c:v>-3.3357747199998372E-2</c:v>
                </c:pt>
                <c:pt idx="76">
                  <c:v>-3.3447757586068737E-2</c:v>
                </c:pt>
                <c:pt idx="77">
                  <c:v>-3.3473000589854224E-2</c:v>
                </c:pt>
                <c:pt idx="78">
                  <c:v>-3.3855873937585421E-2</c:v>
                </c:pt>
                <c:pt idx="79">
                  <c:v>-3.404716357103732E-2</c:v>
                </c:pt>
                <c:pt idx="80">
                  <c:v>-3.4421333967617589E-2</c:v>
                </c:pt>
                <c:pt idx="81">
                  <c:v>-3.4355818038786075E-2</c:v>
                </c:pt>
                <c:pt idx="82">
                  <c:v>-3.4893938678633489E-2</c:v>
                </c:pt>
                <c:pt idx="83">
                  <c:v>-3.4767132620396352E-2</c:v>
                </c:pt>
                <c:pt idx="84">
                  <c:v>-3.5003714902726066E-2</c:v>
                </c:pt>
                <c:pt idx="85">
                  <c:v>-3.5116646076104173E-2</c:v>
                </c:pt>
                <c:pt idx="86">
                  <c:v>-3.5262748290632355E-2</c:v>
                </c:pt>
                <c:pt idx="87">
                  <c:v>-3.5283445344118383E-2</c:v>
                </c:pt>
                <c:pt idx="88">
                  <c:v>-3.5373805179840019E-2</c:v>
                </c:pt>
                <c:pt idx="89">
                  <c:v>-3.5439796224073936E-2</c:v>
                </c:pt>
                <c:pt idx="90">
                  <c:v>-3.6002611636996036E-2</c:v>
                </c:pt>
                <c:pt idx="91">
                  <c:v>-3.5564552764710093E-2</c:v>
                </c:pt>
                <c:pt idx="92">
                  <c:v>-3.5984953270446075E-2</c:v>
                </c:pt>
                <c:pt idx="93">
                  <c:v>-3.6168132672498458E-2</c:v>
                </c:pt>
                <c:pt idx="94">
                  <c:v>-3.6602857935514842E-2</c:v>
                </c:pt>
                <c:pt idx="95">
                  <c:v>-3.6343491968247418E-2</c:v>
                </c:pt>
                <c:pt idx="96">
                  <c:v>-3.6820965302831868E-2</c:v>
                </c:pt>
                <c:pt idx="97">
                  <c:v>-3.6306495823648859E-2</c:v>
                </c:pt>
                <c:pt idx="98">
                  <c:v>-3.690396146156405E-2</c:v>
                </c:pt>
                <c:pt idx="99">
                  <c:v>-3.6769467772981908E-2</c:v>
                </c:pt>
                <c:pt idx="100">
                  <c:v>-3.7192892682288599E-2</c:v>
                </c:pt>
                <c:pt idx="101">
                  <c:v>-3.6972217622890199E-2</c:v>
                </c:pt>
                <c:pt idx="102">
                  <c:v>-3.8387255649153525E-2</c:v>
                </c:pt>
                <c:pt idx="103">
                  <c:v>-3.688339601518683E-2</c:v>
                </c:pt>
                <c:pt idx="104">
                  <c:v>-3.7183328944830618E-2</c:v>
                </c:pt>
                <c:pt idx="105">
                  <c:v>-3.71371641364448E-2</c:v>
                </c:pt>
                <c:pt idx="106">
                  <c:v>-3.7178904997719829E-2</c:v>
                </c:pt>
                <c:pt idx="107">
                  <c:v>-3.7406034999480288E-2</c:v>
                </c:pt>
                <c:pt idx="108">
                  <c:v>-3.7236641773732017E-2</c:v>
                </c:pt>
                <c:pt idx="109">
                  <c:v>-3.7660712727191695E-2</c:v>
                </c:pt>
                <c:pt idx="110">
                  <c:v>-3.7595641207606501E-2</c:v>
                </c:pt>
                <c:pt idx="111">
                  <c:v>-3.7260635313032031E-2</c:v>
                </c:pt>
                <c:pt idx="112">
                  <c:v>-3.7930713921868808E-2</c:v>
                </c:pt>
                <c:pt idx="113">
                  <c:v>-3.7450866158004657E-2</c:v>
                </c:pt>
                <c:pt idx="114">
                  <c:v>-3.773150313681272E-2</c:v>
                </c:pt>
                <c:pt idx="115">
                  <c:v>-3.7666695536198461E-2</c:v>
                </c:pt>
                <c:pt idx="116">
                  <c:v>-3.7760886567051601E-2</c:v>
                </c:pt>
                <c:pt idx="117">
                  <c:v>-3.8069063039619197E-2</c:v>
                </c:pt>
                <c:pt idx="118">
                  <c:v>-3.7753270792238627E-2</c:v>
                </c:pt>
                <c:pt idx="119">
                  <c:v>-3.7567083586700377E-2</c:v>
                </c:pt>
              </c:numCache>
            </c:numRef>
          </c:yVal>
          <c:smooth val="0"/>
        </c:ser>
        <c:ser>
          <c:idx val="0"/>
          <c:order val="1"/>
          <c:tx>
            <c:v>Dry (US); 1st unloasing</c:v>
          </c:tx>
          <c:spPr>
            <a:ln w="28575">
              <a:noFill/>
            </a:ln>
          </c:spPr>
          <c:marker>
            <c:symbol val="diamond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D1U!$D$124:$D$181</c:f>
              <c:numCache>
                <c:formatCode>General</c:formatCode>
                <c:ptCount val="58"/>
                <c:pt idx="0">
                  <c:v>15.1430468</c:v>
                </c:pt>
                <c:pt idx="1">
                  <c:v>14.92195836</c:v>
                </c:pt>
                <c:pt idx="2">
                  <c:v>14.838468799999999</c:v>
                </c:pt>
                <c:pt idx="3">
                  <c:v>14.62913236</c:v>
                </c:pt>
                <c:pt idx="4">
                  <c:v>14.5288448</c:v>
                </c:pt>
                <c:pt idx="5">
                  <c:v>14.330756360000001</c:v>
                </c:pt>
                <c:pt idx="6">
                  <c:v>14.2368408</c:v>
                </c:pt>
                <c:pt idx="7">
                  <c:v>14.02180647</c:v>
                </c:pt>
                <c:pt idx="8">
                  <c:v>13.936318909999999</c:v>
                </c:pt>
                <c:pt idx="9">
                  <c:v>13.72804736</c:v>
                </c:pt>
                <c:pt idx="10">
                  <c:v>13.6334038</c:v>
                </c:pt>
                <c:pt idx="11">
                  <c:v>13.423985909999999</c:v>
                </c:pt>
                <c:pt idx="12">
                  <c:v>13.32958236</c:v>
                </c:pt>
                <c:pt idx="13">
                  <c:v>13.130755799999999</c:v>
                </c:pt>
                <c:pt idx="14">
                  <c:v>13.040852360000001</c:v>
                </c:pt>
                <c:pt idx="15">
                  <c:v>12.826429469999999</c:v>
                </c:pt>
                <c:pt idx="16">
                  <c:v>12.736348909999998</c:v>
                </c:pt>
                <c:pt idx="17">
                  <c:v>12.52884858</c:v>
                </c:pt>
                <c:pt idx="18">
                  <c:v>12.440914469999999</c:v>
                </c:pt>
                <c:pt idx="19">
                  <c:v>12.226996359999999</c:v>
                </c:pt>
                <c:pt idx="20">
                  <c:v>12.137632250000001</c:v>
                </c:pt>
                <c:pt idx="21">
                  <c:v>11.926280250000001</c:v>
                </c:pt>
                <c:pt idx="22">
                  <c:v>11.84744736</c:v>
                </c:pt>
                <c:pt idx="23">
                  <c:v>11.63608136</c:v>
                </c:pt>
                <c:pt idx="24">
                  <c:v>11.537025359999999</c:v>
                </c:pt>
                <c:pt idx="25">
                  <c:v>11.325218469999999</c:v>
                </c:pt>
                <c:pt idx="26">
                  <c:v>11.219845360000001</c:v>
                </c:pt>
                <c:pt idx="27">
                  <c:v>11.0286708</c:v>
                </c:pt>
                <c:pt idx="28">
                  <c:v>10.92109336</c:v>
                </c:pt>
                <c:pt idx="29">
                  <c:v>10.73306258</c:v>
                </c:pt>
                <c:pt idx="30">
                  <c:v>10.64110402</c:v>
                </c:pt>
                <c:pt idx="31">
                  <c:v>10.40824791</c:v>
                </c:pt>
                <c:pt idx="32">
                  <c:v>10.337769909999999</c:v>
                </c:pt>
                <c:pt idx="33">
                  <c:v>10.13787831</c:v>
                </c:pt>
                <c:pt idx="34">
                  <c:v>10.03122196</c:v>
                </c:pt>
                <c:pt idx="35">
                  <c:v>9.83093957</c:v>
                </c:pt>
                <c:pt idx="36">
                  <c:v>9.7428597099999994</c:v>
                </c:pt>
                <c:pt idx="37">
                  <c:v>9.5347756099999987</c:v>
                </c:pt>
                <c:pt idx="38">
                  <c:v>9.43535447</c:v>
                </c:pt>
                <c:pt idx="39">
                  <c:v>9.2260331099999995</c:v>
                </c:pt>
                <c:pt idx="40">
                  <c:v>9.1315007599999998</c:v>
                </c:pt>
                <c:pt idx="41">
                  <c:v>8.9314631799999997</c:v>
                </c:pt>
                <c:pt idx="42">
                  <c:v>8.8431751999999992</c:v>
                </c:pt>
                <c:pt idx="43">
                  <c:v>8.6246308099999993</c:v>
                </c:pt>
                <c:pt idx="44">
                  <c:v>8.5310458100000002</c:v>
                </c:pt>
                <c:pt idx="45">
                  <c:v>8.3216975000000009</c:v>
                </c:pt>
                <c:pt idx="46">
                  <c:v>8.2239102099999997</c:v>
                </c:pt>
                <c:pt idx="47">
                  <c:v>8.0255175599999991</c:v>
                </c:pt>
                <c:pt idx="48">
                  <c:v>7.9430787</c:v>
                </c:pt>
                <c:pt idx="49">
                  <c:v>7.7212631700000003</c:v>
                </c:pt>
                <c:pt idx="50">
                  <c:v>7.6482010599999999</c:v>
                </c:pt>
                <c:pt idx="51">
                  <c:v>7.4131538700000004</c:v>
                </c:pt>
                <c:pt idx="52">
                  <c:v>7.3384878699999998</c:v>
                </c:pt>
                <c:pt idx="53">
                  <c:v>7.11967762</c:v>
                </c:pt>
                <c:pt idx="54">
                  <c:v>7.0302223100000001</c:v>
                </c:pt>
                <c:pt idx="55">
                  <c:v>6.8188236</c:v>
                </c:pt>
                <c:pt idx="56">
                  <c:v>6.7367158600000003</c:v>
                </c:pt>
                <c:pt idx="57">
                  <c:v>6.6485409100000004</c:v>
                </c:pt>
              </c:numCache>
            </c:numRef>
          </c:xVal>
          <c:yVal>
            <c:numRef>
              <c:f>D1U!$V$124:$V$181</c:f>
              <c:numCache>
                <c:formatCode>General</c:formatCode>
                <c:ptCount val="58"/>
                <c:pt idx="0">
                  <c:v>-3.6089203807780641E-2</c:v>
                </c:pt>
                <c:pt idx="1">
                  <c:v>-3.5571524014147836E-2</c:v>
                </c:pt>
                <c:pt idx="2">
                  <c:v>-3.5005992957398986E-2</c:v>
                </c:pt>
                <c:pt idx="3">
                  <c:v>-3.5006857475390125E-2</c:v>
                </c:pt>
                <c:pt idx="4">
                  <c:v>-3.4348116099023766E-2</c:v>
                </c:pt>
                <c:pt idx="5">
                  <c:v>-3.4007463697334331E-2</c:v>
                </c:pt>
                <c:pt idx="6">
                  <c:v>-3.3748198006439911E-2</c:v>
                </c:pt>
                <c:pt idx="7">
                  <c:v>-3.3276946480794441E-2</c:v>
                </c:pt>
                <c:pt idx="8">
                  <c:v>-3.3000344726539531E-2</c:v>
                </c:pt>
                <c:pt idx="9">
                  <c:v>-3.2654679726802978E-2</c:v>
                </c:pt>
                <c:pt idx="10">
                  <c:v>-3.2174401140870092E-2</c:v>
                </c:pt>
                <c:pt idx="11">
                  <c:v>-3.1969992259461469E-2</c:v>
                </c:pt>
                <c:pt idx="12">
                  <c:v>-3.1312192546411072E-2</c:v>
                </c:pt>
                <c:pt idx="13">
                  <c:v>-3.1321024199401547E-2</c:v>
                </c:pt>
                <c:pt idx="14">
                  <c:v>-3.0540301368770038E-2</c:v>
                </c:pt>
                <c:pt idx="15">
                  <c:v>-2.9913779923980564E-2</c:v>
                </c:pt>
                <c:pt idx="16">
                  <c:v>-2.9875873150066352E-2</c:v>
                </c:pt>
                <c:pt idx="17">
                  <c:v>-2.9081308105150749E-2</c:v>
                </c:pt>
                <c:pt idx="18">
                  <c:v>-2.8997768835391964E-2</c:v>
                </c:pt>
                <c:pt idx="19">
                  <c:v>-2.8436891459280533E-2</c:v>
                </c:pt>
                <c:pt idx="20">
                  <c:v>-2.8197389975546324E-2</c:v>
                </c:pt>
                <c:pt idx="21">
                  <c:v>-2.7719616002578416E-2</c:v>
                </c:pt>
                <c:pt idx="22">
                  <c:v>-2.6849227405757379E-2</c:v>
                </c:pt>
                <c:pt idx="23">
                  <c:v>-2.7115204157259116E-2</c:v>
                </c:pt>
                <c:pt idx="24">
                  <c:v>-2.6729657114027281E-2</c:v>
                </c:pt>
                <c:pt idx="25">
                  <c:v>-2.5902176444036557E-2</c:v>
                </c:pt>
                <c:pt idx="26">
                  <c:v>-2.5298552575974562E-2</c:v>
                </c:pt>
                <c:pt idx="27">
                  <c:v>-2.533675516717734E-2</c:v>
                </c:pt>
                <c:pt idx="28">
                  <c:v>-2.4134408431438704E-2</c:v>
                </c:pt>
                <c:pt idx="29">
                  <c:v>-2.3837304057818309E-2</c:v>
                </c:pt>
                <c:pt idx="30">
                  <c:v>-2.3852685077709452E-2</c:v>
                </c:pt>
                <c:pt idx="31">
                  <c:v>-2.3277919087933727E-2</c:v>
                </c:pt>
                <c:pt idx="32">
                  <c:v>-2.3050708251501208E-2</c:v>
                </c:pt>
                <c:pt idx="33">
                  <c:v>-2.1872725552513166E-2</c:v>
                </c:pt>
                <c:pt idx="34">
                  <c:v>-2.1658679916425266E-2</c:v>
                </c:pt>
                <c:pt idx="35">
                  <c:v>-2.162356288384866E-2</c:v>
                </c:pt>
                <c:pt idx="36">
                  <c:v>-2.1022846820770859E-2</c:v>
                </c:pt>
                <c:pt idx="37">
                  <c:v>-2.0658131251399123E-2</c:v>
                </c:pt>
                <c:pt idx="38">
                  <c:v>-1.9676525119508126E-2</c:v>
                </c:pt>
                <c:pt idx="39">
                  <c:v>-1.9542168723730668E-2</c:v>
                </c:pt>
                <c:pt idx="40">
                  <c:v>-1.8811947508761039E-2</c:v>
                </c:pt>
                <c:pt idx="41">
                  <c:v>-1.8109050957510284E-2</c:v>
                </c:pt>
                <c:pt idx="42">
                  <c:v>-1.7440688396816423E-2</c:v>
                </c:pt>
                <c:pt idx="43">
                  <c:v>-1.6691993461592444E-2</c:v>
                </c:pt>
                <c:pt idx="44">
                  <c:v>-1.6211960325642646E-2</c:v>
                </c:pt>
                <c:pt idx="45">
                  <c:v>-1.5367695395283359E-2</c:v>
                </c:pt>
                <c:pt idx="46">
                  <c:v>-1.4727340595511217E-2</c:v>
                </c:pt>
                <c:pt idx="47">
                  <c:v>-1.3491680465299423E-2</c:v>
                </c:pt>
                <c:pt idx="48">
                  <c:v>-1.2476281660337448E-2</c:v>
                </c:pt>
                <c:pt idx="49">
                  <c:v>-1.1712352540034637E-2</c:v>
                </c:pt>
                <c:pt idx="50">
                  <c:v>-1.012520035226501E-2</c:v>
                </c:pt>
                <c:pt idx="51">
                  <c:v>-8.5602679335002475E-3</c:v>
                </c:pt>
                <c:pt idx="52">
                  <c:v>-7.5114861269021619E-3</c:v>
                </c:pt>
                <c:pt idx="53">
                  <c:v>-6.1543661525555139E-3</c:v>
                </c:pt>
                <c:pt idx="54">
                  <c:v>-4.3331991360640101E-3</c:v>
                </c:pt>
                <c:pt idx="55">
                  <c:v>-2.6329999836015787E-3</c:v>
                </c:pt>
                <c:pt idx="56">
                  <c:v>-1.6315663502415438E-3</c:v>
                </c:pt>
                <c:pt idx="57">
                  <c:v>-1.328408678419781E-3</c:v>
                </c:pt>
              </c:numCache>
            </c:numRef>
          </c:yVal>
          <c:smooth val="0"/>
        </c:ser>
        <c:ser>
          <c:idx val="6"/>
          <c:order val="2"/>
          <c:tx>
            <c:v>Dry (US); 2nd loading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D2U!$D$3:$D$60</c:f>
              <c:numCache>
                <c:formatCode>General</c:formatCode>
                <c:ptCount val="58"/>
                <c:pt idx="0">
                  <c:v>6.6430987999999997</c:v>
                </c:pt>
                <c:pt idx="1">
                  <c:v>6.7574418999999999</c:v>
                </c:pt>
                <c:pt idx="2">
                  <c:v>6.8542638399999998</c:v>
                </c:pt>
                <c:pt idx="3">
                  <c:v>7.0647154399999996</c:v>
                </c:pt>
                <c:pt idx="4">
                  <c:v>7.1396098399999994</c:v>
                </c:pt>
                <c:pt idx="5">
                  <c:v>7.37075499</c:v>
                </c:pt>
                <c:pt idx="6">
                  <c:v>7.4583319999999995</c:v>
                </c:pt>
                <c:pt idx="7">
                  <c:v>7.6649402299999991</c:v>
                </c:pt>
                <c:pt idx="8">
                  <c:v>7.7554078399999993</c:v>
                </c:pt>
                <c:pt idx="9">
                  <c:v>7.9621559399999997</c:v>
                </c:pt>
                <c:pt idx="10">
                  <c:v>8.0512483499999998</c:v>
                </c:pt>
                <c:pt idx="11">
                  <c:v>8.2681137000000007</c:v>
                </c:pt>
                <c:pt idx="12">
                  <c:v>8.3421249</c:v>
                </c:pt>
                <c:pt idx="13">
                  <c:v>8.5634977499999998</c:v>
                </c:pt>
                <c:pt idx="14">
                  <c:v>8.6511938500000003</c:v>
                </c:pt>
                <c:pt idx="15">
                  <c:v>8.8617616399999992</c:v>
                </c:pt>
                <c:pt idx="16">
                  <c:v>8.9632596299999996</c:v>
                </c:pt>
                <c:pt idx="17">
                  <c:v>9.1587923999999994</c:v>
                </c:pt>
                <c:pt idx="18">
                  <c:v>9.2622698999999997</c:v>
                </c:pt>
                <c:pt idx="19">
                  <c:v>9.4537619300000006</c:v>
                </c:pt>
                <c:pt idx="20">
                  <c:v>9.5544258400000004</c:v>
                </c:pt>
                <c:pt idx="21">
                  <c:v>9.7708666500000003</c:v>
                </c:pt>
                <c:pt idx="22">
                  <c:v>9.8514632300000002</c:v>
                </c:pt>
                <c:pt idx="23">
                  <c:v>10.06478909</c:v>
                </c:pt>
                <c:pt idx="24">
                  <c:v>10.166089039999999</c:v>
                </c:pt>
                <c:pt idx="25">
                  <c:v>10.37010293</c:v>
                </c:pt>
                <c:pt idx="26">
                  <c:v>10.464719930000001</c:v>
                </c:pt>
                <c:pt idx="27">
                  <c:v>10.661451490000001</c:v>
                </c:pt>
                <c:pt idx="28">
                  <c:v>10.76024804</c:v>
                </c:pt>
                <c:pt idx="29">
                  <c:v>10.9734476</c:v>
                </c:pt>
                <c:pt idx="30">
                  <c:v>11.049618819999999</c:v>
                </c:pt>
                <c:pt idx="31">
                  <c:v>11.27400349</c:v>
                </c:pt>
                <c:pt idx="32">
                  <c:v>11.3566156</c:v>
                </c:pt>
                <c:pt idx="33">
                  <c:v>11.57881793</c:v>
                </c:pt>
                <c:pt idx="34">
                  <c:v>11.656289490000001</c:v>
                </c:pt>
                <c:pt idx="35">
                  <c:v>11.862148039999999</c:v>
                </c:pt>
                <c:pt idx="36">
                  <c:v>11.945274490000001</c:v>
                </c:pt>
                <c:pt idx="37">
                  <c:v>12.171660379999999</c:v>
                </c:pt>
                <c:pt idx="38">
                  <c:v>12.250931379999999</c:v>
                </c:pt>
                <c:pt idx="39">
                  <c:v>12.46166738</c:v>
                </c:pt>
                <c:pt idx="40">
                  <c:v>12.53955049</c:v>
                </c:pt>
                <c:pt idx="41">
                  <c:v>12.75955293</c:v>
                </c:pt>
                <c:pt idx="42">
                  <c:v>12.85575304</c:v>
                </c:pt>
                <c:pt idx="43">
                  <c:v>13.067061930000001</c:v>
                </c:pt>
                <c:pt idx="44">
                  <c:v>13.14407804</c:v>
                </c:pt>
                <c:pt idx="45">
                  <c:v>13.37141304</c:v>
                </c:pt>
                <c:pt idx="46">
                  <c:v>13.462826490000001</c:v>
                </c:pt>
                <c:pt idx="47">
                  <c:v>13.65245749</c:v>
                </c:pt>
                <c:pt idx="48">
                  <c:v>13.74825049</c:v>
                </c:pt>
                <c:pt idx="49">
                  <c:v>13.95891082</c:v>
                </c:pt>
                <c:pt idx="50">
                  <c:v>14.035819930000001</c:v>
                </c:pt>
                <c:pt idx="51">
                  <c:v>14.25744993</c:v>
                </c:pt>
                <c:pt idx="52">
                  <c:v>14.35584493</c:v>
                </c:pt>
                <c:pt idx="53">
                  <c:v>14.56741304</c:v>
                </c:pt>
                <c:pt idx="54">
                  <c:v>14.650315490000001</c:v>
                </c:pt>
                <c:pt idx="55">
                  <c:v>14.864033039999999</c:v>
                </c:pt>
                <c:pt idx="56">
                  <c:v>14.952668379999999</c:v>
                </c:pt>
                <c:pt idx="57">
                  <c:v>15.139323039999999</c:v>
                </c:pt>
              </c:numCache>
            </c:numRef>
          </c:xVal>
          <c:yVal>
            <c:numRef>
              <c:f>D2U!$V$3:$V$60</c:f>
              <c:numCache>
                <c:formatCode>General</c:formatCode>
                <c:ptCount val="58"/>
                <c:pt idx="0">
                  <c:v>-1.762230983064612E-3</c:v>
                </c:pt>
                <c:pt idx="1">
                  <c:v>-3.394896900732255E-3</c:v>
                </c:pt>
                <c:pt idx="2">
                  <c:v>-4.7932848487674288E-3</c:v>
                </c:pt>
                <c:pt idx="3">
                  <c:v>-5.8515272513929044E-3</c:v>
                </c:pt>
                <c:pt idx="4">
                  <c:v>-8.1838420233151243E-3</c:v>
                </c:pt>
                <c:pt idx="5">
                  <c:v>-9.7195298735126938E-3</c:v>
                </c:pt>
                <c:pt idx="6">
                  <c:v>-1.0743908423739037E-2</c:v>
                </c:pt>
                <c:pt idx="7">
                  <c:v>-1.1909967611571492E-2</c:v>
                </c:pt>
                <c:pt idx="8">
                  <c:v>-1.3322721589686067E-2</c:v>
                </c:pt>
                <c:pt idx="9">
                  <c:v>-1.4099744403617774E-2</c:v>
                </c:pt>
                <c:pt idx="10">
                  <c:v>-1.5524074685673423E-2</c:v>
                </c:pt>
                <c:pt idx="11">
                  <c:v>-1.5938864158784628E-2</c:v>
                </c:pt>
                <c:pt idx="12">
                  <c:v>-1.6599531927759734E-2</c:v>
                </c:pt>
                <c:pt idx="13">
                  <c:v>-1.7756088894278845E-2</c:v>
                </c:pt>
                <c:pt idx="14">
                  <c:v>-1.8598936937158864E-2</c:v>
                </c:pt>
                <c:pt idx="15">
                  <c:v>-1.8995050672124935E-2</c:v>
                </c:pt>
                <c:pt idx="16">
                  <c:v>-1.9741699881115383E-2</c:v>
                </c:pt>
                <c:pt idx="17">
                  <c:v>-2.0591603487068025E-2</c:v>
                </c:pt>
                <c:pt idx="18">
                  <c:v>-2.1090193517360998E-2</c:v>
                </c:pt>
                <c:pt idx="19">
                  <c:v>-2.1620566445134423E-2</c:v>
                </c:pt>
                <c:pt idx="20">
                  <c:v>-2.2098147835109078E-2</c:v>
                </c:pt>
                <c:pt idx="21">
                  <c:v>-2.2502862407446155E-2</c:v>
                </c:pt>
                <c:pt idx="22">
                  <c:v>-2.2940780874165449E-2</c:v>
                </c:pt>
                <c:pt idx="23">
                  <c:v>-2.3615678719236262E-2</c:v>
                </c:pt>
                <c:pt idx="24">
                  <c:v>-2.4294284896219241E-2</c:v>
                </c:pt>
                <c:pt idx="25">
                  <c:v>-2.4629803448537824E-2</c:v>
                </c:pt>
                <c:pt idx="26">
                  <c:v>-2.5424382431858485E-2</c:v>
                </c:pt>
                <c:pt idx="27">
                  <c:v>-2.5958510830169645E-2</c:v>
                </c:pt>
                <c:pt idx="28">
                  <c:v>-2.6541584267640018E-2</c:v>
                </c:pt>
                <c:pt idx="29">
                  <c:v>-2.6588842432517159E-2</c:v>
                </c:pt>
                <c:pt idx="30">
                  <c:v>-2.7514890079647053E-2</c:v>
                </c:pt>
                <c:pt idx="31">
                  <c:v>-2.7548921323296352E-2</c:v>
                </c:pt>
                <c:pt idx="32">
                  <c:v>-2.7940015198453239E-2</c:v>
                </c:pt>
                <c:pt idx="33">
                  <c:v>-2.825275715853847E-2</c:v>
                </c:pt>
                <c:pt idx="34">
                  <c:v>-2.9078846432231482E-2</c:v>
                </c:pt>
                <c:pt idx="35">
                  <c:v>-2.9254091720276612E-2</c:v>
                </c:pt>
                <c:pt idx="36">
                  <c:v>-3.0087611605063364E-2</c:v>
                </c:pt>
                <c:pt idx="37">
                  <c:v>-3.0190580757854524E-2</c:v>
                </c:pt>
                <c:pt idx="38">
                  <c:v>-3.0488749150302134E-2</c:v>
                </c:pt>
                <c:pt idx="39">
                  <c:v>-3.1064828964432765E-2</c:v>
                </c:pt>
                <c:pt idx="40">
                  <c:v>-3.1723648625541973E-2</c:v>
                </c:pt>
                <c:pt idx="41">
                  <c:v>-3.2077084357568723E-2</c:v>
                </c:pt>
                <c:pt idx="42">
                  <c:v>-3.2517043102859841E-2</c:v>
                </c:pt>
                <c:pt idx="43">
                  <c:v>-3.2828282077733667E-2</c:v>
                </c:pt>
                <c:pt idx="44">
                  <c:v>-3.311111145185127E-2</c:v>
                </c:pt>
                <c:pt idx="45">
                  <c:v>-3.3658179205420677E-2</c:v>
                </c:pt>
                <c:pt idx="46">
                  <c:v>-3.3731706248228688E-2</c:v>
                </c:pt>
                <c:pt idx="47">
                  <c:v>-3.3961347728294997E-2</c:v>
                </c:pt>
                <c:pt idx="48">
                  <c:v>-3.4524822521944665E-2</c:v>
                </c:pt>
                <c:pt idx="49">
                  <c:v>-3.4443436177589465E-2</c:v>
                </c:pt>
                <c:pt idx="50">
                  <c:v>-3.5003621764363807E-2</c:v>
                </c:pt>
                <c:pt idx="51">
                  <c:v>-3.525307095305702E-2</c:v>
                </c:pt>
                <c:pt idx="52">
                  <c:v>-3.5649535377356864E-2</c:v>
                </c:pt>
                <c:pt idx="53">
                  <c:v>-3.5895342715588231E-2</c:v>
                </c:pt>
                <c:pt idx="54">
                  <c:v>-3.6208548846222002E-2</c:v>
                </c:pt>
                <c:pt idx="55">
                  <c:v>-3.6295858167655501E-2</c:v>
                </c:pt>
                <c:pt idx="56">
                  <c:v>-3.6640768932694884E-2</c:v>
                </c:pt>
                <c:pt idx="57">
                  <c:v>-3.6435203831975148E-2</c:v>
                </c:pt>
              </c:numCache>
            </c:numRef>
          </c:yVal>
          <c:smooth val="0"/>
        </c:ser>
        <c:ser>
          <c:idx val="7"/>
          <c:order val="3"/>
          <c:tx>
            <c:v>Dry (US); 2nd unloading</c:v>
          </c:tx>
          <c:spPr>
            <a:ln w="28575">
              <a:noFill/>
            </a:ln>
          </c:spPr>
          <c:marker>
            <c:symbol val="triangle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D2U!$D$62:$D$119</c:f>
              <c:numCache>
                <c:formatCode>General</c:formatCode>
                <c:ptCount val="58"/>
                <c:pt idx="0">
                  <c:v>15.10804793</c:v>
                </c:pt>
                <c:pt idx="1">
                  <c:v>15.01776493</c:v>
                </c:pt>
                <c:pt idx="2">
                  <c:v>14.82138649</c:v>
                </c:pt>
                <c:pt idx="3">
                  <c:v>14.724980819999999</c:v>
                </c:pt>
                <c:pt idx="4">
                  <c:v>14.509278819999999</c:v>
                </c:pt>
                <c:pt idx="5">
                  <c:v>14.40947693</c:v>
                </c:pt>
                <c:pt idx="6">
                  <c:v>14.19986293</c:v>
                </c:pt>
                <c:pt idx="7">
                  <c:v>14.12239993</c:v>
                </c:pt>
                <c:pt idx="8">
                  <c:v>13.91245382</c:v>
                </c:pt>
                <c:pt idx="9">
                  <c:v>13.821572490000001</c:v>
                </c:pt>
                <c:pt idx="10">
                  <c:v>13.61050193</c:v>
                </c:pt>
                <c:pt idx="11">
                  <c:v>13.521280490000001</c:v>
                </c:pt>
                <c:pt idx="12">
                  <c:v>13.30128193</c:v>
                </c:pt>
                <c:pt idx="13">
                  <c:v>13.236278930000001</c:v>
                </c:pt>
                <c:pt idx="14">
                  <c:v>13.011086930000001</c:v>
                </c:pt>
                <c:pt idx="15">
                  <c:v>12.916010819999999</c:v>
                </c:pt>
                <c:pt idx="16">
                  <c:v>12.691485930000001</c:v>
                </c:pt>
                <c:pt idx="17">
                  <c:v>12.62837949</c:v>
                </c:pt>
                <c:pt idx="18">
                  <c:v>12.402675930000001</c:v>
                </c:pt>
                <c:pt idx="19">
                  <c:v>12.305386930000001</c:v>
                </c:pt>
                <c:pt idx="20">
                  <c:v>12.11750638</c:v>
                </c:pt>
                <c:pt idx="21">
                  <c:v>12.039306379999999</c:v>
                </c:pt>
                <c:pt idx="22">
                  <c:v>11.815152599999999</c:v>
                </c:pt>
                <c:pt idx="23">
                  <c:v>11.715451490000001</c:v>
                </c:pt>
                <c:pt idx="24">
                  <c:v>11.509581930000001</c:v>
                </c:pt>
                <c:pt idx="25">
                  <c:v>11.415214930000001</c:v>
                </c:pt>
                <c:pt idx="26">
                  <c:v>11.20678704</c:v>
                </c:pt>
                <c:pt idx="27">
                  <c:v>11.12354049</c:v>
                </c:pt>
                <c:pt idx="28">
                  <c:v>10.908276930000001</c:v>
                </c:pt>
                <c:pt idx="29">
                  <c:v>10.817777379999999</c:v>
                </c:pt>
                <c:pt idx="30">
                  <c:v>10.610074819999999</c:v>
                </c:pt>
                <c:pt idx="31">
                  <c:v>10.516039379999999</c:v>
                </c:pt>
                <c:pt idx="32">
                  <c:v>10.31509104</c:v>
                </c:pt>
                <c:pt idx="33">
                  <c:v>10.21951849</c:v>
                </c:pt>
                <c:pt idx="34">
                  <c:v>9.99726538</c:v>
                </c:pt>
                <c:pt idx="35">
                  <c:v>9.9276427300000005</c:v>
                </c:pt>
                <c:pt idx="36">
                  <c:v>9.7201082900000007</c:v>
                </c:pt>
                <c:pt idx="37">
                  <c:v>9.6226376299999998</c:v>
                </c:pt>
                <c:pt idx="38">
                  <c:v>9.4095015799999988</c:v>
                </c:pt>
                <c:pt idx="39">
                  <c:v>9.3250095900000005</c:v>
                </c:pt>
                <c:pt idx="40">
                  <c:v>9.1059553900000001</c:v>
                </c:pt>
                <c:pt idx="41">
                  <c:v>9.0172004300000008</c:v>
                </c:pt>
                <c:pt idx="42">
                  <c:v>8.8057570799999993</c:v>
                </c:pt>
                <c:pt idx="43">
                  <c:v>8.7224037199999991</c:v>
                </c:pt>
                <c:pt idx="44">
                  <c:v>8.5071152300000001</c:v>
                </c:pt>
                <c:pt idx="45">
                  <c:v>8.4159850299999999</c:v>
                </c:pt>
                <c:pt idx="46">
                  <c:v>8.2076129299999998</c:v>
                </c:pt>
                <c:pt idx="47">
                  <c:v>8.1333925199999992</c:v>
                </c:pt>
                <c:pt idx="48">
                  <c:v>7.9116779399999997</c:v>
                </c:pt>
                <c:pt idx="49">
                  <c:v>7.8267931300000004</c:v>
                </c:pt>
                <c:pt idx="50">
                  <c:v>7.5970988800000008</c:v>
                </c:pt>
                <c:pt idx="51">
                  <c:v>7.5383267800000002</c:v>
                </c:pt>
                <c:pt idx="52">
                  <c:v>7.2939344399999992</c:v>
                </c:pt>
                <c:pt idx="53">
                  <c:v>7.2168320300000008</c:v>
                </c:pt>
                <c:pt idx="54">
                  <c:v>7.0112166800000004</c:v>
                </c:pt>
                <c:pt idx="55">
                  <c:v>6.91999298</c:v>
                </c:pt>
                <c:pt idx="56">
                  <c:v>6.7081396200000007</c:v>
                </c:pt>
                <c:pt idx="57">
                  <c:v>6.6243094300000003</c:v>
                </c:pt>
              </c:numCache>
            </c:numRef>
          </c:xVal>
          <c:yVal>
            <c:numRef>
              <c:f>D2U!$V$62:$V$119</c:f>
              <c:numCache>
                <c:formatCode>General</c:formatCode>
                <c:ptCount val="58"/>
                <c:pt idx="0">
                  <c:v>-3.5955865711027282E-2</c:v>
                </c:pt>
                <c:pt idx="1">
                  <c:v>-3.5520325902883489E-2</c:v>
                </c:pt>
                <c:pt idx="2">
                  <c:v>-3.4837961458968267E-2</c:v>
                </c:pt>
                <c:pt idx="3">
                  <c:v>-3.4833583806300812E-2</c:v>
                </c:pt>
                <c:pt idx="4">
                  <c:v>-3.4512192082104445E-2</c:v>
                </c:pt>
                <c:pt idx="5">
                  <c:v>-3.4082386085348464E-2</c:v>
                </c:pt>
                <c:pt idx="6">
                  <c:v>-3.3626095566717411E-2</c:v>
                </c:pt>
                <c:pt idx="7">
                  <c:v>-3.3162402070978585E-2</c:v>
                </c:pt>
                <c:pt idx="8">
                  <c:v>-3.2950275357449973E-2</c:v>
                </c:pt>
                <c:pt idx="9">
                  <c:v>-3.2587079409952521E-2</c:v>
                </c:pt>
                <c:pt idx="10">
                  <c:v>-3.2589134535440163E-2</c:v>
                </c:pt>
                <c:pt idx="11">
                  <c:v>-3.1796921729340878E-2</c:v>
                </c:pt>
                <c:pt idx="12">
                  <c:v>-3.1255923687164539E-2</c:v>
                </c:pt>
                <c:pt idx="13">
                  <c:v>-3.1150450924435087E-2</c:v>
                </c:pt>
                <c:pt idx="14">
                  <c:v>-2.9443337184081837E-2</c:v>
                </c:pt>
                <c:pt idx="15">
                  <c:v>-2.970742458644653E-2</c:v>
                </c:pt>
                <c:pt idx="16">
                  <c:v>-2.9592521135833331E-2</c:v>
                </c:pt>
                <c:pt idx="17">
                  <c:v>-2.8525710098175467E-2</c:v>
                </c:pt>
                <c:pt idx="18">
                  <c:v>-2.8481855940677071E-2</c:v>
                </c:pt>
                <c:pt idx="19">
                  <c:v>-2.8375755741647229E-2</c:v>
                </c:pt>
                <c:pt idx="20">
                  <c:v>-2.7725708453864406E-2</c:v>
                </c:pt>
                <c:pt idx="21">
                  <c:v>-2.7050997655960644E-2</c:v>
                </c:pt>
                <c:pt idx="22">
                  <c:v>-2.6625384087168299E-2</c:v>
                </c:pt>
                <c:pt idx="23">
                  <c:v>-2.6006232354560694E-2</c:v>
                </c:pt>
                <c:pt idx="24">
                  <c:v>-2.5600290457384236E-2</c:v>
                </c:pt>
                <c:pt idx="25">
                  <c:v>-2.5298613469455247E-2</c:v>
                </c:pt>
                <c:pt idx="26">
                  <c:v>-2.4536675652404596E-2</c:v>
                </c:pt>
                <c:pt idx="27">
                  <c:v>-2.3993166921124572E-2</c:v>
                </c:pt>
                <c:pt idx="28">
                  <c:v>-2.3664279310777803E-2</c:v>
                </c:pt>
                <c:pt idx="29">
                  <c:v>-2.3242797886116721E-2</c:v>
                </c:pt>
                <c:pt idx="30">
                  <c:v>-2.262362246515601E-2</c:v>
                </c:pt>
                <c:pt idx="31">
                  <c:v>-2.2246011701352934E-2</c:v>
                </c:pt>
                <c:pt idx="32">
                  <c:v>-2.1811908076005998E-2</c:v>
                </c:pt>
                <c:pt idx="33">
                  <c:v>-2.1644171381660103E-2</c:v>
                </c:pt>
                <c:pt idx="34">
                  <c:v>-2.0823268408944006E-2</c:v>
                </c:pt>
                <c:pt idx="35">
                  <c:v>-2.0095695633807736E-2</c:v>
                </c:pt>
                <c:pt idx="36">
                  <c:v>-1.9764940403232765E-2</c:v>
                </c:pt>
                <c:pt idx="37">
                  <c:v>-1.8659313834669376E-2</c:v>
                </c:pt>
                <c:pt idx="38">
                  <c:v>-1.8616094544689751E-2</c:v>
                </c:pt>
                <c:pt idx="39">
                  <c:v>-1.7580449168015391E-2</c:v>
                </c:pt>
                <c:pt idx="40">
                  <c:v>-1.7519677719202306E-2</c:v>
                </c:pt>
                <c:pt idx="41">
                  <c:v>-1.6797938584959503E-2</c:v>
                </c:pt>
                <c:pt idx="42">
                  <c:v>-1.6376906295857415E-2</c:v>
                </c:pt>
                <c:pt idx="43">
                  <c:v>-1.5640082446694407E-2</c:v>
                </c:pt>
                <c:pt idx="44">
                  <c:v>-1.4750489210141283E-2</c:v>
                </c:pt>
                <c:pt idx="45">
                  <c:v>-1.3925255921883428E-2</c:v>
                </c:pt>
                <c:pt idx="46">
                  <c:v>-1.2967061642351146E-2</c:v>
                </c:pt>
                <c:pt idx="47">
                  <c:v>-1.2164678652053876E-2</c:v>
                </c:pt>
                <c:pt idx="48">
                  <c:v>-1.1000675355151224E-2</c:v>
                </c:pt>
                <c:pt idx="49">
                  <c:v>-9.8383968041828845E-3</c:v>
                </c:pt>
                <c:pt idx="50">
                  <c:v>-8.0083642342628283E-3</c:v>
                </c:pt>
                <c:pt idx="51">
                  <c:v>-7.1250000467476728E-3</c:v>
                </c:pt>
                <c:pt idx="52">
                  <c:v>-6.1065233223085253E-3</c:v>
                </c:pt>
                <c:pt idx="53">
                  <c:v>-4.3398332194535287E-3</c:v>
                </c:pt>
                <c:pt idx="54">
                  <c:v>-3.1638118359592318E-3</c:v>
                </c:pt>
                <c:pt idx="55">
                  <c:v>-1.2115735971373019E-3</c:v>
                </c:pt>
                <c:pt idx="56">
                  <c:v>6.5041754003843455E-5</c:v>
                </c:pt>
                <c:pt idx="57">
                  <c:v>3.7270193843417083E-4</c:v>
                </c:pt>
              </c:numCache>
            </c:numRef>
          </c:yVal>
          <c:smooth val="0"/>
        </c:ser>
        <c:ser>
          <c:idx val="14"/>
          <c:order val="4"/>
          <c:tx>
            <c:v>WW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Gamma!$Z$11:$Z$12</c:f>
              <c:numCache>
                <c:formatCode>General</c:formatCode>
                <c:ptCount val="2"/>
                <c:pt idx="0">
                  <c:v>0</c:v>
                </c:pt>
                <c:pt idx="1">
                  <c:v>16</c:v>
                </c:pt>
              </c:numCache>
            </c:numRef>
          </c:xVal>
          <c:yVal>
            <c:numRef>
              <c:f>Gamma!$AA$11:$AA$12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480064"/>
        <c:axId val="192198144"/>
      </c:scatterChart>
      <c:valAx>
        <c:axId val="33480064"/>
        <c:scaling>
          <c:orientation val="minMax"/>
          <c:max val="1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43891656572937249"/>
              <c:y val="0.9435297486507758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92198144"/>
        <c:crossesAt val="-0.1"/>
        <c:crossBetween val="midCat"/>
        <c:majorUnit val="4"/>
      </c:valAx>
      <c:valAx>
        <c:axId val="192198144"/>
        <c:scaling>
          <c:orientation val="minMax"/>
          <c:max val="0.12000000000000001"/>
          <c:min val="-0.1200000000000000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Gamma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3480064"/>
        <c:crosses val="autoZero"/>
        <c:crossBetween val="midCat"/>
        <c:majorUnit val="4.0000000000000008E-2"/>
      </c:valAx>
    </c:plotArea>
    <c:legend>
      <c:legendPos val="b"/>
      <c:legendEntry>
        <c:idx val="4"/>
        <c:delete val="1"/>
      </c:legendEntry>
      <c:layout>
        <c:manualLayout>
          <c:xMode val="edge"/>
          <c:yMode val="edge"/>
          <c:x val="0.28375132154561911"/>
          <c:y val="1.5521520220529616E-2"/>
          <c:w val="0.70239291446164565"/>
          <c:h val="0.128474795608773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19376744573594"/>
          <c:y val="1.7006968760637189E-2"/>
          <c:w val="0.8414570160108541"/>
          <c:h val="0.86384636535231785"/>
        </c:manualLayout>
      </c:layout>
      <c:scatterChart>
        <c:scatterStyle val="lineMarker"/>
        <c:varyColors val="0"/>
        <c:ser>
          <c:idx val="1"/>
          <c:order val="0"/>
          <c:tx>
            <c:v>Saturated (US); 1st loading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S1U!$D$3:$D$87</c:f>
              <c:numCache>
                <c:formatCode>General</c:formatCode>
                <c:ptCount val="85"/>
                <c:pt idx="0">
                  <c:v>2.53016782</c:v>
                </c:pt>
                <c:pt idx="1">
                  <c:v>2.5687249200000002</c:v>
                </c:pt>
                <c:pt idx="2">
                  <c:v>2.7823010199999998</c:v>
                </c:pt>
                <c:pt idx="3">
                  <c:v>2.8863834900000001</c:v>
                </c:pt>
                <c:pt idx="4">
                  <c:v>3.0908430199999999</c:v>
                </c:pt>
                <c:pt idx="5">
                  <c:v>3.17160989</c:v>
                </c:pt>
                <c:pt idx="6">
                  <c:v>3.3869050199999999</c:v>
                </c:pt>
                <c:pt idx="7">
                  <c:v>3.4727134900000003</c:v>
                </c:pt>
                <c:pt idx="8">
                  <c:v>3.6836239099999997</c:v>
                </c:pt>
                <c:pt idx="9">
                  <c:v>3.7846309099999997</c:v>
                </c:pt>
                <c:pt idx="10">
                  <c:v>3.9825577899999995</c:v>
                </c:pt>
                <c:pt idx="11">
                  <c:v>4.0714685099999999</c:v>
                </c:pt>
                <c:pt idx="12">
                  <c:v>4.28933301</c:v>
                </c:pt>
                <c:pt idx="13">
                  <c:v>4.37373806</c:v>
                </c:pt>
                <c:pt idx="14">
                  <c:v>4.59246774</c:v>
                </c:pt>
                <c:pt idx="15">
                  <c:v>4.6732806899999995</c:v>
                </c:pt>
                <c:pt idx="16">
                  <c:v>4.8702622499999997</c:v>
                </c:pt>
                <c:pt idx="17">
                  <c:v>4.9685762200000001</c:v>
                </c:pt>
                <c:pt idx="18">
                  <c:v>5.1866391199999997</c:v>
                </c:pt>
                <c:pt idx="19">
                  <c:v>5.2888572199999997</c:v>
                </c:pt>
                <c:pt idx="20">
                  <c:v>5.4739958099999999</c:v>
                </c:pt>
                <c:pt idx="21">
                  <c:v>5.5673497200000002</c:v>
                </c:pt>
                <c:pt idx="22">
                  <c:v>5.7867873200000002</c:v>
                </c:pt>
                <c:pt idx="23">
                  <c:v>5.8719218199999998</c:v>
                </c:pt>
                <c:pt idx="24">
                  <c:v>6.0924761599999995</c:v>
                </c:pt>
                <c:pt idx="25">
                  <c:v>6.1756515400000005</c:v>
                </c:pt>
                <c:pt idx="26">
                  <c:v>6.3665860199999997</c:v>
                </c:pt>
                <c:pt idx="27">
                  <c:v>6.4716281899999997</c:v>
                </c:pt>
                <c:pt idx="28">
                  <c:v>6.6748045200000004</c:v>
                </c:pt>
                <c:pt idx="29">
                  <c:v>6.7708491899999999</c:v>
                </c:pt>
                <c:pt idx="30">
                  <c:v>6.9894341899999999</c:v>
                </c:pt>
                <c:pt idx="31">
                  <c:v>7.0729538099999996</c:v>
                </c:pt>
                <c:pt idx="32">
                  <c:v>7.2938405099999999</c:v>
                </c:pt>
                <c:pt idx="33">
                  <c:v>7.3712078499999993</c:v>
                </c:pt>
                <c:pt idx="34">
                  <c:v>7.5921376200000008</c:v>
                </c:pt>
                <c:pt idx="35">
                  <c:v>7.6708389499999994</c:v>
                </c:pt>
                <c:pt idx="36">
                  <c:v>7.8748635899999995</c:v>
                </c:pt>
                <c:pt idx="37">
                  <c:v>7.96785034</c:v>
                </c:pt>
                <c:pt idx="38">
                  <c:v>8.1846144200000008</c:v>
                </c:pt>
                <c:pt idx="39">
                  <c:v>8.28262301</c:v>
                </c:pt>
                <c:pt idx="40">
                  <c:v>8.4836933600000002</c:v>
                </c:pt>
                <c:pt idx="41">
                  <c:v>8.57121435</c:v>
                </c:pt>
                <c:pt idx="42">
                  <c:v>8.7839301200000008</c:v>
                </c:pt>
                <c:pt idx="43">
                  <c:v>8.8808640900000011</c:v>
                </c:pt>
                <c:pt idx="44">
                  <c:v>9.0831829500000012</c:v>
                </c:pt>
                <c:pt idx="45">
                  <c:v>9.1681603900000006</c:v>
                </c:pt>
                <c:pt idx="46">
                  <c:v>9.3903808400000006</c:v>
                </c:pt>
                <c:pt idx="47">
                  <c:v>9.468245490000001</c:v>
                </c:pt>
                <c:pt idx="48">
                  <c:v>9.6805974900000002</c:v>
                </c:pt>
                <c:pt idx="49">
                  <c:v>9.7771320199999998</c:v>
                </c:pt>
                <c:pt idx="50">
                  <c:v>9.9817576100000007</c:v>
                </c:pt>
                <c:pt idx="51">
                  <c:v>10.07178302</c:v>
                </c:pt>
                <c:pt idx="52">
                  <c:v>10.28478149</c:v>
                </c:pt>
                <c:pt idx="53">
                  <c:v>10.373384490000001</c:v>
                </c:pt>
                <c:pt idx="54">
                  <c:v>10.58461849</c:v>
                </c:pt>
                <c:pt idx="55">
                  <c:v>10.68449749</c:v>
                </c:pt>
                <c:pt idx="56">
                  <c:v>10.892319610000001</c:v>
                </c:pt>
                <c:pt idx="57">
                  <c:v>10.97709714</c:v>
                </c:pt>
                <c:pt idx="58">
                  <c:v>11.199851709999999</c:v>
                </c:pt>
                <c:pt idx="59">
                  <c:v>11.273757140000001</c:v>
                </c:pt>
                <c:pt idx="60">
                  <c:v>11.49185761</c:v>
                </c:pt>
                <c:pt idx="61">
                  <c:v>11.58460502</c:v>
                </c:pt>
                <c:pt idx="62">
                  <c:v>11.77914702</c:v>
                </c:pt>
                <c:pt idx="63">
                  <c:v>11.877331610000001</c:v>
                </c:pt>
                <c:pt idx="64">
                  <c:v>12.07483861</c:v>
                </c:pt>
                <c:pt idx="65">
                  <c:v>12.170076490000001</c:v>
                </c:pt>
                <c:pt idx="66">
                  <c:v>12.38388202</c:v>
                </c:pt>
                <c:pt idx="67">
                  <c:v>12.47364902</c:v>
                </c:pt>
                <c:pt idx="68">
                  <c:v>12.69165402</c:v>
                </c:pt>
                <c:pt idx="69">
                  <c:v>12.763037950000001</c:v>
                </c:pt>
                <c:pt idx="70">
                  <c:v>12.982243610000001</c:v>
                </c:pt>
                <c:pt idx="71">
                  <c:v>13.07073636</c:v>
                </c:pt>
                <c:pt idx="72">
                  <c:v>13.28269049</c:v>
                </c:pt>
                <c:pt idx="73">
                  <c:v>13.372101610000001</c:v>
                </c:pt>
                <c:pt idx="74">
                  <c:v>13.601172490000002</c:v>
                </c:pt>
                <c:pt idx="75">
                  <c:v>13.67250402</c:v>
                </c:pt>
                <c:pt idx="76">
                  <c:v>13.874537610000001</c:v>
                </c:pt>
                <c:pt idx="77">
                  <c:v>13.983433490000001</c:v>
                </c:pt>
                <c:pt idx="78">
                  <c:v>14.17917349</c:v>
                </c:pt>
                <c:pt idx="79">
                  <c:v>14.275028020000001</c:v>
                </c:pt>
                <c:pt idx="80">
                  <c:v>14.49676202</c:v>
                </c:pt>
                <c:pt idx="81">
                  <c:v>14.570096490000001</c:v>
                </c:pt>
                <c:pt idx="82">
                  <c:v>14.785651490000001</c:v>
                </c:pt>
                <c:pt idx="83">
                  <c:v>14.880855369999999</c:v>
                </c:pt>
                <c:pt idx="84">
                  <c:v>15.01000571</c:v>
                </c:pt>
              </c:numCache>
            </c:numRef>
          </c:xVal>
          <c:yVal>
            <c:numRef>
              <c:f>S1U!$X$3:$X$87</c:f>
              <c:numCache>
                <c:formatCode>General</c:formatCode>
                <c:ptCount val="85"/>
                <c:pt idx="0">
                  <c:v>2.0326714967618498E-3</c:v>
                </c:pt>
                <c:pt idx="1">
                  <c:v>-1.1423013612000303E-4</c:v>
                </c:pt>
                <c:pt idx="2">
                  <c:v>-2.3784248134959139E-3</c:v>
                </c:pt>
                <c:pt idx="3">
                  <c:v>-1.476554068199426E-2</c:v>
                </c:pt>
                <c:pt idx="4">
                  <c:v>-1.4415634638167293E-2</c:v>
                </c:pt>
                <c:pt idx="5">
                  <c:v>-1.315714539193827E-2</c:v>
                </c:pt>
                <c:pt idx="6">
                  <c:v>-1.326642468214174E-2</c:v>
                </c:pt>
                <c:pt idx="7">
                  <c:v>-3.081438480021164E-2</c:v>
                </c:pt>
                <c:pt idx="8">
                  <c:v>-3.0628083318086995E-2</c:v>
                </c:pt>
                <c:pt idx="9">
                  <c:v>-2.9996358664306565E-2</c:v>
                </c:pt>
                <c:pt idx="10">
                  <c:v>-3.0235795992918413E-2</c:v>
                </c:pt>
                <c:pt idx="11">
                  <c:v>-3.1095570966655238E-2</c:v>
                </c:pt>
                <c:pt idx="12">
                  <c:v>-3.3222760249509868E-2</c:v>
                </c:pt>
                <c:pt idx="13">
                  <c:v>-3.3001324200286675E-2</c:v>
                </c:pt>
                <c:pt idx="14">
                  <c:v>-3.4457085431890702E-2</c:v>
                </c:pt>
                <c:pt idx="15">
                  <c:v>-3.5672114018267774E-2</c:v>
                </c:pt>
                <c:pt idx="16">
                  <c:v>-3.7357756733232855E-2</c:v>
                </c:pt>
                <c:pt idx="17">
                  <c:v>-4.0996542629168749E-2</c:v>
                </c:pt>
                <c:pt idx="18">
                  <c:v>-4.2683726293686407E-2</c:v>
                </c:pt>
                <c:pt idx="19">
                  <c:v>-4.4283678345904534E-2</c:v>
                </c:pt>
                <c:pt idx="20">
                  <c:v>-4.5055448147629323E-2</c:v>
                </c:pt>
                <c:pt idx="21">
                  <c:v>-4.5520423643471197E-2</c:v>
                </c:pt>
                <c:pt idx="22">
                  <c:v>-4.6049320246857879E-2</c:v>
                </c:pt>
                <c:pt idx="23">
                  <c:v>-4.5991071036475352E-2</c:v>
                </c:pt>
                <c:pt idx="24">
                  <c:v>-4.6668711769901339E-2</c:v>
                </c:pt>
                <c:pt idx="25">
                  <c:v>-4.5919588678738785E-2</c:v>
                </c:pt>
                <c:pt idx="26">
                  <c:v>-4.6289849848872265E-2</c:v>
                </c:pt>
                <c:pt idx="27">
                  <c:v>-4.5651004822053712E-2</c:v>
                </c:pt>
                <c:pt idx="28">
                  <c:v>-4.6111699996532717E-2</c:v>
                </c:pt>
                <c:pt idx="29">
                  <c:v>-4.6600669669366629E-2</c:v>
                </c:pt>
                <c:pt idx="30">
                  <c:v>-4.734622158286457E-2</c:v>
                </c:pt>
                <c:pt idx="31">
                  <c:v>-4.8729822139504886E-2</c:v>
                </c:pt>
                <c:pt idx="32">
                  <c:v>-4.9343700182274214E-2</c:v>
                </c:pt>
                <c:pt idx="33">
                  <c:v>-5.0351213341826823E-2</c:v>
                </c:pt>
                <c:pt idx="34">
                  <c:v>-5.100206775400136E-2</c:v>
                </c:pt>
                <c:pt idx="35">
                  <c:v>-5.1417027082928911E-2</c:v>
                </c:pt>
                <c:pt idx="36">
                  <c:v>-5.1517409800666797E-2</c:v>
                </c:pt>
                <c:pt idx="37">
                  <c:v>-5.1676159964699202E-2</c:v>
                </c:pt>
                <c:pt idx="38">
                  <c:v>-5.181601100972788E-2</c:v>
                </c:pt>
                <c:pt idx="39">
                  <c:v>-5.2020793278038165E-2</c:v>
                </c:pt>
                <c:pt idx="40">
                  <c:v>-5.2091704090594382E-2</c:v>
                </c:pt>
                <c:pt idx="41">
                  <c:v>-5.2318984171703525E-2</c:v>
                </c:pt>
                <c:pt idx="42">
                  <c:v>-5.297235115031948E-2</c:v>
                </c:pt>
                <c:pt idx="43">
                  <c:v>-5.3835463622618956E-2</c:v>
                </c:pt>
                <c:pt idx="44">
                  <c:v>-5.5520434646469524E-2</c:v>
                </c:pt>
                <c:pt idx="45">
                  <c:v>-5.6006845153308109E-2</c:v>
                </c:pt>
                <c:pt idx="46">
                  <c:v>-5.6632576578831625E-2</c:v>
                </c:pt>
                <c:pt idx="47">
                  <c:v>-5.691669540286811E-2</c:v>
                </c:pt>
                <c:pt idx="48">
                  <c:v>-5.6809100007245525E-2</c:v>
                </c:pt>
                <c:pt idx="49">
                  <c:v>-5.6163183583467877E-2</c:v>
                </c:pt>
                <c:pt idx="50">
                  <c:v>-5.6065539101594904E-2</c:v>
                </c:pt>
                <c:pt idx="51">
                  <c:v>-5.520624784310952E-2</c:v>
                </c:pt>
                <c:pt idx="52">
                  <c:v>-5.4694017012317422E-2</c:v>
                </c:pt>
                <c:pt idx="53">
                  <c:v>-5.4143440088302013E-2</c:v>
                </c:pt>
                <c:pt idx="54">
                  <c:v>-5.3988408458763196E-2</c:v>
                </c:pt>
                <c:pt idx="55">
                  <c:v>-5.3244339082301757E-2</c:v>
                </c:pt>
                <c:pt idx="56">
                  <c:v>-5.3045905248835963E-2</c:v>
                </c:pt>
                <c:pt idx="57">
                  <c:v>-5.3025678272700272E-2</c:v>
                </c:pt>
                <c:pt idx="58">
                  <c:v>-5.2985361315065066E-2</c:v>
                </c:pt>
                <c:pt idx="59">
                  <c:v>-5.2722367182654661E-2</c:v>
                </c:pt>
                <c:pt idx="60">
                  <c:v>-5.2673658619082388E-2</c:v>
                </c:pt>
                <c:pt idx="61">
                  <c:v>-5.301325020524969E-2</c:v>
                </c:pt>
                <c:pt idx="62">
                  <c:v>-5.3205472587758179E-2</c:v>
                </c:pt>
                <c:pt idx="63">
                  <c:v>-5.3515654737109293E-2</c:v>
                </c:pt>
                <c:pt idx="64">
                  <c:v>-5.4358255438224715E-2</c:v>
                </c:pt>
                <c:pt idx="65">
                  <c:v>-5.4424780159926349E-2</c:v>
                </c:pt>
                <c:pt idx="66">
                  <c:v>-5.5269563417835441E-2</c:v>
                </c:pt>
                <c:pt idx="67">
                  <c:v>-5.5097893231077513E-2</c:v>
                </c:pt>
                <c:pt idx="68">
                  <c:v>-5.5641001913977743E-2</c:v>
                </c:pt>
                <c:pt idx="69">
                  <c:v>-5.5826927174231405E-2</c:v>
                </c:pt>
                <c:pt idx="70">
                  <c:v>-5.6095075056603501E-2</c:v>
                </c:pt>
                <c:pt idx="71">
                  <c:v>-5.6178150645867911E-2</c:v>
                </c:pt>
                <c:pt idx="72">
                  <c:v>-5.6405345736744765E-2</c:v>
                </c:pt>
                <c:pt idx="73">
                  <c:v>-5.6502397341850363E-2</c:v>
                </c:pt>
                <c:pt idx="74">
                  <c:v>-5.6851138263416166E-2</c:v>
                </c:pt>
                <c:pt idx="75">
                  <c:v>-5.738154648139987E-2</c:v>
                </c:pt>
                <c:pt idx="76">
                  <c:v>-5.7774114935931813E-2</c:v>
                </c:pt>
                <c:pt idx="77">
                  <c:v>-5.7315208188883117E-2</c:v>
                </c:pt>
                <c:pt idx="78">
                  <c:v>-5.7794844621137174E-2</c:v>
                </c:pt>
                <c:pt idx="79">
                  <c:v>-5.7855748700671318E-2</c:v>
                </c:pt>
                <c:pt idx="80">
                  <c:v>-5.8139771106818172E-2</c:v>
                </c:pt>
                <c:pt idx="81">
                  <c:v>-5.7798664186690718E-2</c:v>
                </c:pt>
                <c:pt idx="82">
                  <c:v>-5.8422385310637301E-2</c:v>
                </c:pt>
                <c:pt idx="83">
                  <c:v>-5.8129330786911244E-2</c:v>
                </c:pt>
                <c:pt idx="84">
                  <c:v>-5.8766898141378608E-2</c:v>
                </c:pt>
              </c:numCache>
            </c:numRef>
          </c:yVal>
          <c:smooth val="0"/>
        </c:ser>
        <c:ser>
          <c:idx val="2"/>
          <c:order val="1"/>
          <c:tx>
            <c:v>Saturated (US); 1st unloasing</c:v>
          </c:tx>
          <c:spPr>
            <a:ln w="28575">
              <a:noFill/>
            </a:ln>
          </c:spPr>
          <c:marker>
            <c:symbol val="triangle"/>
            <c:size val="7"/>
            <c:spPr>
              <a:noFill/>
              <a:ln>
                <a:solidFill>
                  <a:srgbClr val="0000FF"/>
                </a:solidFill>
              </a:ln>
            </c:spPr>
          </c:marker>
          <c:xVal>
            <c:numRef>
              <c:f>S1U!$D$89:$D$147</c:f>
              <c:numCache>
                <c:formatCode>General</c:formatCode>
                <c:ptCount val="59"/>
                <c:pt idx="0">
                  <c:v>15.01776761</c:v>
                </c:pt>
                <c:pt idx="1">
                  <c:v>14.94439661</c:v>
                </c:pt>
                <c:pt idx="2">
                  <c:v>14.850273490000001</c:v>
                </c:pt>
                <c:pt idx="3">
                  <c:v>14.651855490000001</c:v>
                </c:pt>
                <c:pt idx="4">
                  <c:v>14.550393490000001</c:v>
                </c:pt>
                <c:pt idx="5">
                  <c:v>14.345841610000001</c:v>
                </c:pt>
                <c:pt idx="6">
                  <c:v>14.25516902</c:v>
                </c:pt>
                <c:pt idx="7">
                  <c:v>14.043182610000001</c:v>
                </c:pt>
                <c:pt idx="8">
                  <c:v>13.965880709999999</c:v>
                </c:pt>
                <c:pt idx="9">
                  <c:v>13.754737610000001</c:v>
                </c:pt>
                <c:pt idx="10">
                  <c:v>13.657704020000001</c:v>
                </c:pt>
                <c:pt idx="11">
                  <c:v>13.46085214</c:v>
                </c:pt>
                <c:pt idx="12">
                  <c:v>13.35230114</c:v>
                </c:pt>
                <c:pt idx="13">
                  <c:v>13.159791610000001</c:v>
                </c:pt>
                <c:pt idx="14">
                  <c:v>13.054017610000001</c:v>
                </c:pt>
                <c:pt idx="15">
                  <c:v>12.836759610000001</c:v>
                </c:pt>
                <c:pt idx="16">
                  <c:v>12.761520239999999</c:v>
                </c:pt>
                <c:pt idx="17">
                  <c:v>12.54827414</c:v>
                </c:pt>
                <c:pt idx="18">
                  <c:v>12.46763002</c:v>
                </c:pt>
                <c:pt idx="19">
                  <c:v>12.258598490000001</c:v>
                </c:pt>
                <c:pt idx="20">
                  <c:v>12.15700861</c:v>
                </c:pt>
                <c:pt idx="21">
                  <c:v>11.927604610000001</c:v>
                </c:pt>
                <c:pt idx="22">
                  <c:v>11.853520019999999</c:v>
                </c:pt>
                <c:pt idx="23">
                  <c:v>11.665699139999999</c:v>
                </c:pt>
                <c:pt idx="24">
                  <c:v>11.550864610000001</c:v>
                </c:pt>
                <c:pt idx="25">
                  <c:v>11.339547490000001</c:v>
                </c:pt>
                <c:pt idx="26">
                  <c:v>11.258421709999999</c:v>
                </c:pt>
                <c:pt idx="27">
                  <c:v>11.053737610000001</c:v>
                </c:pt>
                <c:pt idx="28">
                  <c:v>10.963711140000001</c:v>
                </c:pt>
                <c:pt idx="29">
                  <c:v>10.760262610000002</c:v>
                </c:pt>
                <c:pt idx="30">
                  <c:v>10.65803814</c:v>
                </c:pt>
                <c:pt idx="31">
                  <c:v>10.46219724</c:v>
                </c:pt>
                <c:pt idx="32">
                  <c:v>10.359073610000001</c:v>
                </c:pt>
                <c:pt idx="33">
                  <c:v>10.14136471</c:v>
                </c:pt>
                <c:pt idx="34">
                  <c:v>10.059250709999999</c:v>
                </c:pt>
                <c:pt idx="35">
                  <c:v>9.8625937099999987</c:v>
                </c:pt>
                <c:pt idx="36">
                  <c:v>9.7635981400000009</c:v>
                </c:pt>
                <c:pt idx="37">
                  <c:v>9.5489746100000001</c:v>
                </c:pt>
                <c:pt idx="38">
                  <c:v>9.4564101100000002</c:v>
                </c:pt>
                <c:pt idx="39">
                  <c:v>9.2465584199999995</c:v>
                </c:pt>
                <c:pt idx="40">
                  <c:v>9.1596695399999994</c:v>
                </c:pt>
                <c:pt idx="41">
                  <c:v>8.9430484400000001</c:v>
                </c:pt>
                <c:pt idx="42">
                  <c:v>8.854414610000001</c:v>
                </c:pt>
                <c:pt idx="43">
                  <c:v>8.6616102399999999</c:v>
                </c:pt>
                <c:pt idx="44">
                  <c:v>8.5587412100000009</c:v>
                </c:pt>
                <c:pt idx="45">
                  <c:v>8.3470849400000002</c:v>
                </c:pt>
                <c:pt idx="46">
                  <c:v>8.2567390099999987</c:v>
                </c:pt>
                <c:pt idx="47">
                  <c:v>8.0473025099999997</c:v>
                </c:pt>
                <c:pt idx="48">
                  <c:v>7.9505624900000003</c:v>
                </c:pt>
                <c:pt idx="49">
                  <c:v>7.7603966399999997</c:v>
                </c:pt>
                <c:pt idx="50">
                  <c:v>7.6561521099999998</c:v>
                </c:pt>
                <c:pt idx="51">
                  <c:v>7.4699698400000001</c:v>
                </c:pt>
                <c:pt idx="52">
                  <c:v>7.3568666199999999</c:v>
                </c:pt>
                <c:pt idx="53">
                  <c:v>7.1462567100000003</c:v>
                </c:pt>
                <c:pt idx="54">
                  <c:v>7.0528729200000004</c:v>
                </c:pt>
                <c:pt idx="55">
                  <c:v>6.8439372199999999</c:v>
                </c:pt>
                <c:pt idx="56">
                  <c:v>6.7514731100000001</c:v>
                </c:pt>
                <c:pt idx="57">
                  <c:v>6.5553495100000001</c:v>
                </c:pt>
                <c:pt idx="58">
                  <c:v>6.5050962099999996</c:v>
                </c:pt>
              </c:numCache>
            </c:numRef>
          </c:xVal>
          <c:yVal>
            <c:numRef>
              <c:f>S1U!$X$89:$X$146</c:f>
              <c:numCache>
                <c:formatCode>General</c:formatCode>
                <c:ptCount val="58"/>
                <c:pt idx="0">
                  <c:v>-5.7145715978801796E-2</c:v>
                </c:pt>
                <c:pt idx="1">
                  <c:v>-5.7099169750667492E-2</c:v>
                </c:pt>
                <c:pt idx="2">
                  <c:v>-5.6556841476399333E-2</c:v>
                </c:pt>
                <c:pt idx="3">
                  <c:v>-5.6127945795957784E-2</c:v>
                </c:pt>
                <c:pt idx="4">
                  <c:v>-5.5610379816027039E-2</c:v>
                </c:pt>
                <c:pt idx="5">
                  <c:v>-5.5407822694065328E-2</c:v>
                </c:pt>
                <c:pt idx="6">
                  <c:v>-5.4712381132456279E-2</c:v>
                </c:pt>
                <c:pt idx="7">
                  <c:v>-5.4352343611551786E-2</c:v>
                </c:pt>
                <c:pt idx="8">
                  <c:v>-5.4164718236880044E-2</c:v>
                </c:pt>
                <c:pt idx="9">
                  <c:v>-5.3268517278222044E-2</c:v>
                </c:pt>
                <c:pt idx="10">
                  <c:v>-5.3293759515254842E-2</c:v>
                </c:pt>
                <c:pt idx="11">
                  <c:v>-5.2616749183305181E-2</c:v>
                </c:pt>
                <c:pt idx="12">
                  <c:v>-5.200275123285486E-2</c:v>
                </c:pt>
                <c:pt idx="13">
                  <c:v>-5.1546996622287733E-2</c:v>
                </c:pt>
                <c:pt idx="14">
                  <c:v>-5.1094101117540806E-2</c:v>
                </c:pt>
                <c:pt idx="15">
                  <c:v>-5.0185848642113826E-2</c:v>
                </c:pt>
                <c:pt idx="16">
                  <c:v>-4.9814781470950885E-2</c:v>
                </c:pt>
                <c:pt idx="17">
                  <c:v>-4.9307827717176032E-2</c:v>
                </c:pt>
                <c:pt idx="18">
                  <c:v>-4.8869393370599083E-2</c:v>
                </c:pt>
                <c:pt idx="19">
                  <c:v>-4.8354172706276094E-2</c:v>
                </c:pt>
                <c:pt idx="20">
                  <c:v>-4.7323134984626938E-2</c:v>
                </c:pt>
                <c:pt idx="21">
                  <c:v>-4.7080411404288633E-2</c:v>
                </c:pt>
                <c:pt idx="22">
                  <c:v>-4.6690942127017764E-2</c:v>
                </c:pt>
                <c:pt idx="23">
                  <c:v>-4.5870339315982563E-2</c:v>
                </c:pt>
                <c:pt idx="24">
                  <c:v>-4.5345417496428071E-2</c:v>
                </c:pt>
                <c:pt idx="25">
                  <c:v>-4.4995468268677487E-2</c:v>
                </c:pt>
                <c:pt idx="26">
                  <c:v>-4.4275540192191834E-2</c:v>
                </c:pt>
                <c:pt idx="27">
                  <c:v>-4.3563819864209624E-2</c:v>
                </c:pt>
                <c:pt idx="28">
                  <c:v>-4.2670676228271399E-2</c:v>
                </c:pt>
                <c:pt idx="29">
                  <c:v>-4.1851554264118455E-2</c:v>
                </c:pt>
                <c:pt idx="30">
                  <c:v>-4.2043278560195872E-2</c:v>
                </c:pt>
                <c:pt idx="31">
                  <c:v>-4.0438796922113565E-2</c:v>
                </c:pt>
                <c:pt idx="32">
                  <c:v>-3.9428683700305854E-2</c:v>
                </c:pt>
                <c:pt idx="33">
                  <c:v>-3.866922610249228E-2</c:v>
                </c:pt>
                <c:pt idx="34">
                  <c:v>-3.82024397261293E-2</c:v>
                </c:pt>
                <c:pt idx="35">
                  <c:v>-3.7370846388879504E-2</c:v>
                </c:pt>
                <c:pt idx="36">
                  <c:v>-3.6746891076478091E-2</c:v>
                </c:pt>
                <c:pt idx="37">
                  <c:v>-3.627865422586269E-2</c:v>
                </c:pt>
                <c:pt idx="38">
                  <c:v>-3.6017422118434894E-2</c:v>
                </c:pt>
                <c:pt idx="39">
                  <c:v>-3.5233786416932172E-2</c:v>
                </c:pt>
                <c:pt idx="40">
                  <c:v>-3.5089603518554204E-2</c:v>
                </c:pt>
                <c:pt idx="41">
                  <c:v>-3.4586059489993791E-2</c:v>
                </c:pt>
                <c:pt idx="42">
                  <c:v>-3.3857068197056472E-2</c:v>
                </c:pt>
                <c:pt idx="43">
                  <c:v>-3.5129512148017954E-2</c:v>
                </c:pt>
                <c:pt idx="44">
                  <c:v>-3.3654469467715914E-2</c:v>
                </c:pt>
                <c:pt idx="45">
                  <c:v>-3.3241299342224626E-2</c:v>
                </c:pt>
                <c:pt idx="46">
                  <c:v>-3.2646808311356489E-2</c:v>
                </c:pt>
                <c:pt idx="47">
                  <c:v>-3.2647225794435554E-2</c:v>
                </c:pt>
                <c:pt idx="48">
                  <c:v>-3.1924835044051705E-2</c:v>
                </c:pt>
                <c:pt idx="49">
                  <c:v>-3.036005623675329E-2</c:v>
                </c:pt>
                <c:pt idx="50">
                  <c:v>-2.8716896586115249E-2</c:v>
                </c:pt>
                <c:pt idx="51">
                  <c:v>-2.5996853494869181E-2</c:v>
                </c:pt>
                <c:pt idx="52">
                  <c:v>-2.438131151099612E-2</c:v>
                </c:pt>
                <c:pt idx="53">
                  <c:v>-2.2224734113490831E-2</c:v>
                </c:pt>
                <c:pt idx="54">
                  <c:v>-2.0677560890389045E-2</c:v>
                </c:pt>
                <c:pt idx="55">
                  <c:v>-1.9936895025074234E-2</c:v>
                </c:pt>
                <c:pt idx="56">
                  <c:v>-1.9368598824528575E-2</c:v>
                </c:pt>
                <c:pt idx="57">
                  <c:v>-1.9737288256678275E-2</c:v>
                </c:pt>
              </c:numCache>
            </c:numRef>
          </c:yVal>
          <c:smooth val="0"/>
        </c:ser>
        <c:ser>
          <c:idx val="3"/>
          <c:order val="2"/>
          <c:tx>
            <c:v>Saturated (US); 2nd loading</c:v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S2U!$D$3:$D$60</c:f>
              <c:numCache>
                <c:formatCode>General</c:formatCode>
                <c:ptCount val="58"/>
                <c:pt idx="0">
                  <c:v>6.5304266100000001</c:v>
                </c:pt>
                <c:pt idx="1">
                  <c:v>6.5773298100000002</c:v>
                </c:pt>
                <c:pt idx="2">
                  <c:v>6.7669419899999994</c:v>
                </c:pt>
                <c:pt idx="3">
                  <c:v>6.8712334400000001</c:v>
                </c:pt>
                <c:pt idx="4">
                  <c:v>7.0730049099999999</c:v>
                </c:pt>
                <c:pt idx="5">
                  <c:v>7.1843003400000001</c:v>
                </c:pt>
                <c:pt idx="6">
                  <c:v>7.3722526099999994</c:v>
                </c:pt>
                <c:pt idx="7">
                  <c:v>7.4715556400000001</c:v>
                </c:pt>
                <c:pt idx="8">
                  <c:v>7.7012488100000001</c:v>
                </c:pt>
                <c:pt idx="9">
                  <c:v>7.7750050100000001</c:v>
                </c:pt>
                <c:pt idx="10">
                  <c:v>7.9684441199999991</c:v>
                </c:pt>
                <c:pt idx="11">
                  <c:v>8.0699113199999992</c:v>
                </c:pt>
                <c:pt idx="12">
                  <c:v>8.2901820900000001</c:v>
                </c:pt>
                <c:pt idx="13">
                  <c:v>8.3738587199999994</c:v>
                </c:pt>
                <c:pt idx="14">
                  <c:v>8.5861021399999995</c:v>
                </c:pt>
                <c:pt idx="15">
                  <c:v>8.6838849099999997</c:v>
                </c:pt>
                <c:pt idx="16">
                  <c:v>8.8811585100000006</c:v>
                </c:pt>
                <c:pt idx="17">
                  <c:v>8.9686024199999999</c:v>
                </c:pt>
                <c:pt idx="18">
                  <c:v>9.1853262100000013</c:v>
                </c:pt>
                <c:pt idx="19">
                  <c:v>9.27044611</c:v>
                </c:pt>
                <c:pt idx="20">
                  <c:v>9.4719092100000015</c:v>
                </c:pt>
                <c:pt idx="21">
                  <c:v>9.5765256100000009</c:v>
                </c:pt>
                <c:pt idx="22">
                  <c:v>9.77407161</c:v>
                </c:pt>
                <c:pt idx="23">
                  <c:v>9.8743390200000007</c:v>
                </c:pt>
                <c:pt idx="24">
                  <c:v>10.07816661</c:v>
                </c:pt>
                <c:pt idx="25">
                  <c:v>10.174136020000001</c:v>
                </c:pt>
                <c:pt idx="26">
                  <c:v>10.37926302</c:v>
                </c:pt>
                <c:pt idx="27">
                  <c:v>10.462486610000001</c:v>
                </c:pt>
                <c:pt idx="28">
                  <c:v>10.669505490000001</c:v>
                </c:pt>
                <c:pt idx="29">
                  <c:v>10.76490802</c:v>
                </c:pt>
                <c:pt idx="30">
                  <c:v>10.97233349</c:v>
                </c:pt>
                <c:pt idx="31">
                  <c:v>11.08519349</c:v>
                </c:pt>
                <c:pt idx="32">
                  <c:v>11.273115020000001</c:v>
                </c:pt>
                <c:pt idx="33">
                  <c:v>11.37039302</c:v>
                </c:pt>
                <c:pt idx="34">
                  <c:v>11.576765610000001</c:v>
                </c:pt>
                <c:pt idx="35">
                  <c:v>11.67079914</c:v>
                </c:pt>
                <c:pt idx="36">
                  <c:v>11.864660020000001</c:v>
                </c:pt>
                <c:pt idx="37">
                  <c:v>11.975454020000001</c:v>
                </c:pt>
                <c:pt idx="38">
                  <c:v>12.186876140000001</c:v>
                </c:pt>
                <c:pt idx="39">
                  <c:v>12.289330490000001</c:v>
                </c:pt>
                <c:pt idx="40">
                  <c:v>12.46824902</c:v>
                </c:pt>
                <c:pt idx="41">
                  <c:v>12.576892610000002</c:v>
                </c:pt>
                <c:pt idx="42">
                  <c:v>12.78007171</c:v>
                </c:pt>
                <c:pt idx="43">
                  <c:v>12.87429249</c:v>
                </c:pt>
                <c:pt idx="44">
                  <c:v>13.06252314</c:v>
                </c:pt>
                <c:pt idx="45">
                  <c:v>13.173077019999999</c:v>
                </c:pt>
                <c:pt idx="46">
                  <c:v>13.374397709999998</c:v>
                </c:pt>
                <c:pt idx="47">
                  <c:v>13.47414302</c:v>
                </c:pt>
                <c:pt idx="48">
                  <c:v>13.680373490000001</c:v>
                </c:pt>
                <c:pt idx="49">
                  <c:v>13.781611140000001</c:v>
                </c:pt>
                <c:pt idx="50">
                  <c:v>13.971451490000002</c:v>
                </c:pt>
                <c:pt idx="51">
                  <c:v>14.08200802</c:v>
                </c:pt>
                <c:pt idx="52">
                  <c:v>14.27862161</c:v>
                </c:pt>
                <c:pt idx="53">
                  <c:v>14.37454602</c:v>
                </c:pt>
                <c:pt idx="54">
                  <c:v>14.569979490000001</c:v>
                </c:pt>
                <c:pt idx="55">
                  <c:v>14.671922610000001</c:v>
                </c:pt>
                <c:pt idx="56">
                  <c:v>14.871980610000001</c:v>
                </c:pt>
                <c:pt idx="57">
                  <c:v>14.983766709999999</c:v>
                </c:pt>
              </c:numCache>
            </c:numRef>
          </c:xVal>
          <c:yVal>
            <c:numRef>
              <c:f>S2U!$V$3:$V$60</c:f>
              <c:numCache>
                <c:formatCode>General</c:formatCode>
                <c:ptCount val="58"/>
                <c:pt idx="0">
                  <c:v>-1.9720107453786183E-2</c:v>
                </c:pt>
                <c:pt idx="1">
                  <c:v>-1.9806546589446541E-2</c:v>
                </c:pt>
                <c:pt idx="2">
                  <c:v>-2.054870322986559E-2</c:v>
                </c:pt>
                <c:pt idx="3">
                  <c:v>-2.1130677380679714E-2</c:v>
                </c:pt>
                <c:pt idx="4">
                  <c:v>-2.2290106963461315E-2</c:v>
                </c:pt>
                <c:pt idx="5">
                  <c:v>-2.3918724933136438E-2</c:v>
                </c:pt>
                <c:pt idx="6">
                  <c:v>-2.5285269472957554E-2</c:v>
                </c:pt>
                <c:pt idx="7">
                  <c:v>-2.8600156251080221E-2</c:v>
                </c:pt>
                <c:pt idx="8">
                  <c:v>-3.012277316816166E-2</c:v>
                </c:pt>
                <c:pt idx="9">
                  <c:v>-3.2423449483817396E-2</c:v>
                </c:pt>
                <c:pt idx="10">
                  <c:v>-3.3097551472203487E-2</c:v>
                </c:pt>
                <c:pt idx="11">
                  <c:v>-3.5093706410529384E-2</c:v>
                </c:pt>
                <c:pt idx="12">
                  <c:v>-3.5423337797340089E-2</c:v>
                </c:pt>
                <c:pt idx="13">
                  <c:v>-3.6216589636734076E-2</c:v>
                </c:pt>
                <c:pt idx="14">
                  <c:v>-3.6591078667586721E-2</c:v>
                </c:pt>
                <c:pt idx="15">
                  <c:v>-3.7184294492046133E-2</c:v>
                </c:pt>
                <c:pt idx="16">
                  <c:v>-3.7265242063362382E-2</c:v>
                </c:pt>
                <c:pt idx="17">
                  <c:v>-3.7650210219638873E-2</c:v>
                </c:pt>
                <c:pt idx="18">
                  <c:v>-3.8056233656178586E-2</c:v>
                </c:pt>
                <c:pt idx="19">
                  <c:v>-3.8616832797130483E-2</c:v>
                </c:pt>
                <c:pt idx="20">
                  <c:v>-3.8722545512893371E-2</c:v>
                </c:pt>
                <c:pt idx="21">
                  <c:v>-3.9138280183867925E-2</c:v>
                </c:pt>
                <c:pt idx="22">
                  <c:v>-3.959346454215857E-2</c:v>
                </c:pt>
                <c:pt idx="23">
                  <c:v>-4.0177067993196341E-2</c:v>
                </c:pt>
                <c:pt idx="24">
                  <c:v>-4.0767255888409161E-2</c:v>
                </c:pt>
                <c:pt idx="25">
                  <c:v>-4.1582119026412463E-2</c:v>
                </c:pt>
                <c:pt idx="26">
                  <c:v>-4.247417548938362E-2</c:v>
                </c:pt>
                <c:pt idx="27">
                  <c:v>-4.3570111261955383E-2</c:v>
                </c:pt>
                <c:pt idx="28">
                  <c:v>-4.3828467664302873E-2</c:v>
                </c:pt>
                <c:pt idx="29">
                  <c:v>-4.4566554368017555E-2</c:v>
                </c:pt>
                <c:pt idx="30">
                  <c:v>-4.540414589453929E-2</c:v>
                </c:pt>
                <c:pt idx="31">
                  <c:v>-4.6073995844274636E-2</c:v>
                </c:pt>
                <c:pt idx="32">
                  <c:v>-4.7340222710592794E-2</c:v>
                </c:pt>
                <c:pt idx="33">
                  <c:v>-4.7885610176717351E-2</c:v>
                </c:pt>
                <c:pt idx="34">
                  <c:v>-4.8338331649031598E-2</c:v>
                </c:pt>
                <c:pt idx="35">
                  <c:v>-4.8956426139627286E-2</c:v>
                </c:pt>
                <c:pt idx="36">
                  <c:v>-4.9555763003473322E-2</c:v>
                </c:pt>
                <c:pt idx="37">
                  <c:v>-4.9871671856039648E-2</c:v>
                </c:pt>
                <c:pt idx="38">
                  <c:v>-5.025546645428778E-2</c:v>
                </c:pt>
                <c:pt idx="39">
                  <c:v>-5.0813801840185829E-2</c:v>
                </c:pt>
                <c:pt idx="40">
                  <c:v>-5.1685467221778643E-2</c:v>
                </c:pt>
                <c:pt idx="41">
                  <c:v>-5.1771423006637632E-2</c:v>
                </c:pt>
                <c:pt idx="42">
                  <c:v>-5.19130962706527E-2</c:v>
                </c:pt>
                <c:pt idx="43">
                  <c:v>-5.2634039748672465E-2</c:v>
                </c:pt>
                <c:pt idx="44">
                  <c:v>-5.3525947229387291E-2</c:v>
                </c:pt>
                <c:pt idx="45">
                  <c:v>-5.3548337576998617E-2</c:v>
                </c:pt>
                <c:pt idx="46">
                  <c:v>-5.4145657248577811E-2</c:v>
                </c:pt>
                <c:pt idx="47">
                  <c:v>-5.412086477214325E-2</c:v>
                </c:pt>
                <c:pt idx="48">
                  <c:v>-5.5046137900344183E-2</c:v>
                </c:pt>
                <c:pt idx="49">
                  <c:v>-5.5542335028399878E-2</c:v>
                </c:pt>
                <c:pt idx="50">
                  <c:v>-5.5696030753973225E-2</c:v>
                </c:pt>
                <c:pt idx="51">
                  <c:v>-5.6198451614820677E-2</c:v>
                </c:pt>
                <c:pt idx="52">
                  <c:v>-5.6583870388402034E-2</c:v>
                </c:pt>
                <c:pt idx="53">
                  <c:v>-5.6994859487223437E-2</c:v>
                </c:pt>
                <c:pt idx="54">
                  <c:v>-5.7411627893546986E-2</c:v>
                </c:pt>
                <c:pt idx="55">
                  <c:v>-5.7431290897298905E-2</c:v>
                </c:pt>
                <c:pt idx="56">
                  <c:v>-5.7587831073357652E-2</c:v>
                </c:pt>
                <c:pt idx="57">
                  <c:v>-5.7838904460359816E-2</c:v>
                </c:pt>
              </c:numCache>
            </c:numRef>
          </c:yVal>
          <c:smooth val="0"/>
        </c:ser>
        <c:ser>
          <c:idx val="4"/>
          <c:order val="3"/>
          <c:tx>
            <c:v>Saturated (US); 2nd unloading</c:v>
          </c:tx>
          <c:spPr>
            <a:ln w="28575">
              <a:noFill/>
            </a:ln>
          </c:spPr>
          <c:marker>
            <c:symbol val="circle"/>
            <c:size val="7"/>
            <c:spPr>
              <a:noFill/>
              <a:ln>
                <a:solidFill>
                  <a:srgbClr val="0000FF"/>
                </a:solidFill>
              </a:ln>
            </c:spPr>
          </c:marker>
          <c:xVal>
            <c:numRef>
              <c:f>S2U!$D$62:$D$119</c:f>
              <c:numCache>
                <c:formatCode>General</c:formatCode>
                <c:ptCount val="58"/>
                <c:pt idx="0">
                  <c:v>15.01830361</c:v>
                </c:pt>
                <c:pt idx="1">
                  <c:v>14.86025914</c:v>
                </c:pt>
                <c:pt idx="2">
                  <c:v>14.750700709999998</c:v>
                </c:pt>
                <c:pt idx="3">
                  <c:v>14.55717302</c:v>
                </c:pt>
                <c:pt idx="4">
                  <c:v>14.456186020000001</c:v>
                </c:pt>
                <c:pt idx="5">
                  <c:v>14.267151610000001</c:v>
                </c:pt>
                <c:pt idx="6">
                  <c:v>14.158455140000001</c:v>
                </c:pt>
                <c:pt idx="7">
                  <c:v>13.960447709999999</c:v>
                </c:pt>
                <c:pt idx="8">
                  <c:v>13.85695883</c:v>
                </c:pt>
                <c:pt idx="9">
                  <c:v>13.64631314</c:v>
                </c:pt>
                <c:pt idx="10">
                  <c:v>13.557539610000001</c:v>
                </c:pt>
                <c:pt idx="11">
                  <c:v>13.351524019999999</c:v>
                </c:pt>
                <c:pt idx="12">
                  <c:v>13.25844361</c:v>
                </c:pt>
                <c:pt idx="13">
                  <c:v>13.05194361</c:v>
                </c:pt>
                <c:pt idx="14">
                  <c:v>12.94998161</c:v>
                </c:pt>
                <c:pt idx="15">
                  <c:v>12.762261610000001</c:v>
                </c:pt>
                <c:pt idx="16">
                  <c:v>12.661642610000001</c:v>
                </c:pt>
                <c:pt idx="17">
                  <c:v>12.47037549</c:v>
                </c:pt>
                <c:pt idx="18">
                  <c:v>12.343446950000001</c:v>
                </c:pt>
                <c:pt idx="19">
                  <c:v>12.14752861</c:v>
                </c:pt>
                <c:pt idx="20">
                  <c:v>12.048229490000001</c:v>
                </c:pt>
                <c:pt idx="21">
                  <c:v>11.83195214</c:v>
                </c:pt>
                <c:pt idx="22">
                  <c:v>11.755065709999998</c:v>
                </c:pt>
                <c:pt idx="23">
                  <c:v>11.566439709999999</c:v>
                </c:pt>
                <c:pt idx="24">
                  <c:v>11.458418610000001</c:v>
                </c:pt>
                <c:pt idx="25">
                  <c:v>11.26180271</c:v>
                </c:pt>
                <c:pt idx="26">
                  <c:v>11.142911610000001</c:v>
                </c:pt>
                <c:pt idx="27">
                  <c:v>10.95573761</c:v>
                </c:pt>
                <c:pt idx="28">
                  <c:v>10.85102861</c:v>
                </c:pt>
                <c:pt idx="29">
                  <c:v>10.658392709999999</c:v>
                </c:pt>
                <c:pt idx="30">
                  <c:v>10.554741829999999</c:v>
                </c:pt>
                <c:pt idx="31">
                  <c:v>10.356676610000001</c:v>
                </c:pt>
                <c:pt idx="32">
                  <c:v>10.25667561</c:v>
                </c:pt>
                <c:pt idx="33">
                  <c:v>10.052827709999999</c:v>
                </c:pt>
                <c:pt idx="34">
                  <c:v>9.9669917099999985</c:v>
                </c:pt>
                <c:pt idx="35">
                  <c:v>9.7663406100000003</c:v>
                </c:pt>
                <c:pt idx="36">
                  <c:v>9.6630842399999999</c:v>
                </c:pt>
                <c:pt idx="37">
                  <c:v>9.4544531100000011</c:v>
                </c:pt>
                <c:pt idx="38">
                  <c:v>9.3593963099999993</c:v>
                </c:pt>
                <c:pt idx="39">
                  <c:v>9.1395066099999998</c:v>
                </c:pt>
                <c:pt idx="40">
                  <c:v>9.0624958100000015</c:v>
                </c:pt>
                <c:pt idx="41">
                  <c:v>8.8560978100000014</c:v>
                </c:pt>
                <c:pt idx="42">
                  <c:v>8.7383658100000012</c:v>
                </c:pt>
                <c:pt idx="43">
                  <c:v>8.5574839199999992</c:v>
                </c:pt>
                <c:pt idx="44">
                  <c:v>8.4577675299999999</c:v>
                </c:pt>
                <c:pt idx="45">
                  <c:v>8.2673222100000014</c:v>
                </c:pt>
                <c:pt idx="46">
                  <c:v>8.1621415100000014</c:v>
                </c:pt>
                <c:pt idx="47">
                  <c:v>7.96042571</c:v>
                </c:pt>
                <c:pt idx="48">
                  <c:v>7.8487024400000003</c:v>
                </c:pt>
                <c:pt idx="49">
                  <c:v>7.65438492</c:v>
                </c:pt>
                <c:pt idx="50">
                  <c:v>7.5598920099999996</c:v>
                </c:pt>
                <c:pt idx="51">
                  <c:v>7.3576944099999997</c:v>
                </c:pt>
                <c:pt idx="52">
                  <c:v>7.2577399400000004</c:v>
                </c:pt>
                <c:pt idx="53">
                  <c:v>7.0458595099999997</c:v>
                </c:pt>
                <c:pt idx="54">
                  <c:v>6.9495679099999998</c:v>
                </c:pt>
                <c:pt idx="55">
                  <c:v>6.7501656099999998</c:v>
                </c:pt>
                <c:pt idx="56">
                  <c:v>6.6599663099999997</c:v>
                </c:pt>
                <c:pt idx="57">
                  <c:v>6.5186991399999998</c:v>
                </c:pt>
              </c:numCache>
            </c:numRef>
          </c:xVal>
          <c:yVal>
            <c:numRef>
              <c:f>S2U!$V$62:$V$119</c:f>
              <c:numCache>
                <c:formatCode>General</c:formatCode>
                <c:ptCount val="58"/>
                <c:pt idx="0">
                  <c:v>-5.7023395966516427E-2</c:v>
                </c:pt>
                <c:pt idx="1">
                  <c:v>-5.6856640336657931E-2</c:v>
                </c:pt>
                <c:pt idx="2">
                  <c:v>-5.6472069918961566E-2</c:v>
                </c:pt>
                <c:pt idx="3">
                  <c:v>-5.6228768654416707E-2</c:v>
                </c:pt>
                <c:pt idx="4">
                  <c:v>-5.5721296817259534E-2</c:v>
                </c:pt>
                <c:pt idx="5">
                  <c:v>-5.502690922887335E-2</c:v>
                </c:pt>
                <c:pt idx="6">
                  <c:v>-5.4863805894173306E-2</c:v>
                </c:pt>
                <c:pt idx="7">
                  <c:v>-5.4305976471431608E-2</c:v>
                </c:pt>
                <c:pt idx="8">
                  <c:v>-5.3507515906766404E-2</c:v>
                </c:pt>
                <c:pt idx="9">
                  <c:v>-5.3321508511689354E-2</c:v>
                </c:pt>
                <c:pt idx="10">
                  <c:v>-5.2666586030576328E-2</c:v>
                </c:pt>
                <c:pt idx="11">
                  <c:v>-5.232528661791265E-2</c:v>
                </c:pt>
                <c:pt idx="12">
                  <c:v>-5.2007235138169912E-2</c:v>
                </c:pt>
                <c:pt idx="13">
                  <c:v>-5.124688180860705E-2</c:v>
                </c:pt>
                <c:pt idx="14">
                  <c:v>-5.026695646254363E-2</c:v>
                </c:pt>
                <c:pt idx="15">
                  <c:v>-5.0150793977020672E-2</c:v>
                </c:pt>
                <c:pt idx="16">
                  <c:v>-4.9597700558060086E-2</c:v>
                </c:pt>
                <c:pt idx="17">
                  <c:v>-4.904144747597395E-2</c:v>
                </c:pt>
                <c:pt idx="18">
                  <c:v>-4.8334702641477753E-2</c:v>
                </c:pt>
                <c:pt idx="19">
                  <c:v>-4.7518293715477569E-2</c:v>
                </c:pt>
                <c:pt idx="20">
                  <c:v>-4.7118698567587568E-2</c:v>
                </c:pt>
                <c:pt idx="21">
                  <c:v>-4.6240330067051715E-2</c:v>
                </c:pt>
                <c:pt idx="22">
                  <c:v>-4.5867267624914242E-2</c:v>
                </c:pt>
                <c:pt idx="23">
                  <c:v>-4.6427469077329496E-2</c:v>
                </c:pt>
                <c:pt idx="24">
                  <c:v>-4.5030202092417454E-2</c:v>
                </c:pt>
                <c:pt idx="25">
                  <c:v>-4.4601819863062754E-2</c:v>
                </c:pt>
                <c:pt idx="26">
                  <c:v>-4.3580682999267095E-2</c:v>
                </c:pt>
                <c:pt idx="27">
                  <c:v>-4.327451877550554E-2</c:v>
                </c:pt>
                <c:pt idx="28">
                  <c:v>-4.2559314481994001E-2</c:v>
                </c:pt>
                <c:pt idx="29">
                  <c:v>-4.1988261025651896E-2</c:v>
                </c:pt>
                <c:pt idx="30">
                  <c:v>-4.0690455333701581E-2</c:v>
                </c:pt>
                <c:pt idx="31">
                  <c:v>-4.0316779558419037E-2</c:v>
                </c:pt>
                <c:pt idx="32">
                  <c:v>-3.9216152611586265E-2</c:v>
                </c:pt>
                <c:pt idx="33">
                  <c:v>-3.8626145143938632E-2</c:v>
                </c:pt>
                <c:pt idx="34">
                  <c:v>-3.7407330797262557E-2</c:v>
                </c:pt>
                <c:pt idx="35">
                  <c:v>-3.6436297088439672E-2</c:v>
                </c:pt>
                <c:pt idx="36">
                  <c:v>-3.567416542568249E-2</c:v>
                </c:pt>
                <c:pt idx="37">
                  <c:v>-3.4422045338503654E-2</c:v>
                </c:pt>
                <c:pt idx="38">
                  <c:v>-3.4084054306735417E-2</c:v>
                </c:pt>
                <c:pt idx="39">
                  <c:v>-3.3220594304554249E-2</c:v>
                </c:pt>
                <c:pt idx="40">
                  <c:v>-3.2783762132450593E-2</c:v>
                </c:pt>
                <c:pt idx="41">
                  <c:v>-3.2300775541068312E-2</c:v>
                </c:pt>
                <c:pt idx="42">
                  <c:v>-3.1830275013798766E-2</c:v>
                </c:pt>
                <c:pt idx="43">
                  <c:v>-3.167367951189843E-2</c:v>
                </c:pt>
                <c:pt idx="44">
                  <c:v>-3.1415239618138566E-2</c:v>
                </c:pt>
                <c:pt idx="45">
                  <c:v>-3.0923646436293431E-2</c:v>
                </c:pt>
                <c:pt idx="46">
                  <c:v>-3.0250863399400037E-2</c:v>
                </c:pt>
                <c:pt idx="47">
                  <c:v>-2.9849255497605632E-2</c:v>
                </c:pt>
                <c:pt idx="48">
                  <c:v>-2.9363479666239194E-2</c:v>
                </c:pt>
                <c:pt idx="49">
                  <c:v>-2.8661802452219522E-2</c:v>
                </c:pt>
                <c:pt idx="50">
                  <c:v>-2.7501432949607992E-2</c:v>
                </c:pt>
                <c:pt idx="51">
                  <c:v>-2.6188157327838271E-2</c:v>
                </c:pt>
                <c:pt idx="52">
                  <c:v>-2.2535927098224013E-2</c:v>
                </c:pt>
                <c:pt idx="53">
                  <c:v>-2.0880439151958391E-2</c:v>
                </c:pt>
                <c:pt idx="54">
                  <c:v>-1.8195807077602523E-2</c:v>
                </c:pt>
                <c:pt idx="55">
                  <c:v>-1.7042448772915383E-2</c:v>
                </c:pt>
                <c:pt idx="56">
                  <c:v>-1.6718589104427022E-2</c:v>
                </c:pt>
                <c:pt idx="57">
                  <c:v>-1.6184837368850787E-2</c:v>
                </c:pt>
              </c:numCache>
            </c:numRef>
          </c:yVal>
          <c:smooth val="0"/>
        </c:ser>
        <c:ser>
          <c:idx val="5"/>
          <c:order val="4"/>
          <c:tx>
            <c:v>Dry (US); 1st loading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D1U!$D$3:$D$122</c:f>
              <c:numCache>
                <c:formatCode>General</c:formatCode>
                <c:ptCount val="120"/>
                <c:pt idx="0">
                  <c:v>3.3013232600000002</c:v>
                </c:pt>
                <c:pt idx="1">
                  <c:v>3.3149791999999998</c:v>
                </c:pt>
                <c:pt idx="2">
                  <c:v>3.49031745</c:v>
                </c:pt>
                <c:pt idx="3">
                  <c:v>3.5241861000000001</c:v>
                </c:pt>
                <c:pt idx="4">
                  <c:v>3.6883153499999999</c:v>
                </c:pt>
                <c:pt idx="5">
                  <c:v>3.7079620000000002</c:v>
                </c:pt>
                <c:pt idx="6">
                  <c:v>3.8999327500000001</c:v>
                </c:pt>
                <c:pt idx="7">
                  <c:v>3.92727125</c:v>
                </c:pt>
                <c:pt idx="8">
                  <c:v>4.0839045</c:v>
                </c:pt>
                <c:pt idx="9">
                  <c:v>4.1279925500000001</c:v>
                </c:pt>
                <c:pt idx="10">
                  <c:v>4.3012221000000004</c:v>
                </c:pt>
                <c:pt idx="11">
                  <c:v>4.3305594699999999</c:v>
                </c:pt>
                <c:pt idx="12">
                  <c:v>4.4880328599999997</c:v>
                </c:pt>
                <c:pt idx="13">
                  <c:v>4.5316125999999999</c:v>
                </c:pt>
                <c:pt idx="14">
                  <c:v>4.6929096499999998</c:v>
                </c:pt>
                <c:pt idx="15">
                  <c:v>4.7315011599999997</c:v>
                </c:pt>
                <c:pt idx="16">
                  <c:v>4.8869853599999997</c:v>
                </c:pt>
                <c:pt idx="17">
                  <c:v>4.9271207600000002</c:v>
                </c:pt>
                <c:pt idx="18">
                  <c:v>5.0877964000000002</c:v>
                </c:pt>
                <c:pt idx="19">
                  <c:v>5.1191408999999997</c:v>
                </c:pt>
                <c:pt idx="20">
                  <c:v>5.2849214</c:v>
                </c:pt>
                <c:pt idx="21">
                  <c:v>5.3235887499999999</c:v>
                </c:pt>
                <c:pt idx="22">
                  <c:v>5.4742324</c:v>
                </c:pt>
                <c:pt idx="23">
                  <c:v>5.5157398500000001</c:v>
                </c:pt>
                <c:pt idx="24">
                  <c:v>5.6835643999999998</c:v>
                </c:pt>
                <c:pt idx="25">
                  <c:v>5.7189429000000001</c:v>
                </c:pt>
                <c:pt idx="26">
                  <c:v>5.8911066999999999</c:v>
                </c:pt>
                <c:pt idx="27">
                  <c:v>5.9304843600000003</c:v>
                </c:pt>
                <c:pt idx="28">
                  <c:v>6.1002484600000004</c:v>
                </c:pt>
                <c:pt idx="29">
                  <c:v>6.1277665099999998</c:v>
                </c:pt>
                <c:pt idx="30">
                  <c:v>6.2855680000000005</c:v>
                </c:pt>
                <c:pt idx="31">
                  <c:v>6.3277722000000001</c:v>
                </c:pt>
                <c:pt idx="32">
                  <c:v>6.47506995</c:v>
                </c:pt>
                <c:pt idx="33">
                  <c:v>6.5246695499999996</c:v>
                </c:pt>
                <c:pt idx="34">
                  <c:v>6.6886235000000003</c:v>
                </c:pt>
                <c:pt idx="35">
                  <c:v>6.7289151499999997</c:v>
                </c:pt>
                <c:pt idx="36">
                  <c:v>6.8872723100000002</c:v>
                </c:pt>
                <c:pt idx="37">
                  <c:v>6.92722806</c:v>
                </c:pt>
                <c:pt idx="38">
                  <c:v>7.0866214000000003</c:v>
                </c:pt>
                <c:pt idx="39">
                  <c:v>7.1140150499999999</c:v>
                </c:pt>
                <c:pt idx="40">
                  <c:v>7.2956833100000003</c:v>
                </c:pt>
                <c:pt idx="41">
                  <c:v>7.3213822999999998</c:v>
                </c:pt>
                <c:pt idx="42">
                  <c:v>7.4775857500000003</c:v>
                </c:pt>
                <c:pt idx="43">
                  <c:v>7.5360637600000002</c:v>
                </c:pt>
                <c:pt idx="44">
                  <c:v>7.6845010499999997</c:v>
                </c:pt>
                <c:pt idx="45">
                  <c:v>7.7271924600000004</c:v>
                </c:pt>
                <c:pt idx="46">
                  <c:v>7.8898955600000003</c:v>
                </c:pt>
                <c:pt idx="47">
                  <c:v>7.9272002500000003</c:v>
                </c:pt>
                <c:pt idx="48">
                  <c:v>8.0971955500000004</c:v>
                </c:pt>
                <c:pt idx="49">
                  <c:v>8.1097671499999997</c:v>
                </c:pt>
                <c:pt idx="50">
                  <c:v>8.2863186500000001</c:v>
                </c:pt>
                <c:pt idx="51">
                  <c:v>8.3242224500000006</c:v>
                </c:pt>
                <c:pt idx="52">
                  <c:v>8.4881857500000013</c:v>
                </c:pt>
                <c:pt idx="53">
                  <c:v>8.5192513999999999</c:v>
                </c:pt>
                <c:pt idx="54">
                  <c:v>8.6835608999999998</c:v>
                </c:pt>
                <c:pt idx="55">
                  <c:v>8.7274169500000003</c:v>
                </c:pt>
                <c:pt idx="56">
                  <c:v>8.8955563500000014</c:v>
                </c:pt>
                <c:pt idx="57">
                  <c:v>8.9386141500000011</c:v>
                </c:pt>
                <c:pt idx="58">
                  <c:v>9.0856039000000006</c:v>
                </c:pt>
                <c:pt idx="59">
                  <c:v>9.1342280000000002</c:v>
                </c:pt>
                <c:pt idx="60">
                  <c:v>9.2836989500000016</c:v>
                </c:pt>
                <c:pt idx="61">
                  <c:v>9.3261854999999994</c:v>
                </c:pt>
                <c:pt idx="62">
                  <c:v>9.478094050000001</c:v>
                </c:pt>
                <c:pt idx="63">
                  <c:v>9.5243994000000001</c:v>
                </c:pt>
                <c:pt idx="64">
                  <c:v>9.6906216500000006</c:v>
                </c:pt>
                <c:pt idx="65">
                  <c:v>9.7231377500000011</c:v>
                </c:pt>
                <c:pt idx="66">
                  <c:v>9.8832129500000008</c:v>
                </c:pt>
                <c:pt idx="67">
                  <c:v>9.9115005600000003</c:v>
                </c:pt>
                <c:pt idx="68">
                  <c:v>10.0981127</c:v>
                </c:pt>
                <c:pt idx="69">
                  <c:v>10.129916450000001</c:v>
                </c:pt>
                <c:pt idx="70">
                  <c:v>10.29508336</c:v>
                </c:pt>
                <c:pt idx="71">
                  <c:v>10.3312288</c:v>
                </c:pt>
                <c:pt idx="72">
                  <c:v>10.490316250000001</c:v>
                </c:pt>
                <c:pt idx="73">
                  <c:v>10.520936599999999</c:v>
                </c:pt>
                <c:pt idx="74">
                  <c:v>10.6885048</c:v>
                </c:pt>
                <c:pt idx="75">
                  <c:v>10.723825699999999</c:v>
                </c:pt>
                <c:pt idx="76">
                  <c:v>10.878409250000001</c:v>
                </c:pt>
                <c:pt idx="77">
                  <c:v>10.935596250000001</c:v>
                </c:pt>
                <c:pt idx="78">
                  <c:v>11.084440799999999</c:v>
                </c:pt>
                <c:pt idx="79">
                  <c:v>11.1158716</c:v>
                </c:pt>
                <c:pt idx="80">
                  <c:v>11.298895359999999</c:v>
                </c:pt>
                <c:pt idx="81">
                  <c:v>11.32294025</c:v>
                </c:pt>
                <c:pt idx="82">
                  <c:v>11.489805799999999</c:v>
                </c:pt>
                <c:pt idx="83">
                  <c:v>11.52039736</c:v>
                </c:pt>
                <c:pt idx="84">
                  <c:v>11.686792250000002</c:v>
                </c:pt>
                <c:pt idx="85">
                  <c:v>11.723646250000002</c:v>
                </c:pt>
                <c:pt idx="86">
                  <c:v>11.886636150000001</c:v>
                </c:pt>
                <c:pt idx="87">
                  <c:v>11.9264078</c:v>
                </c:pt>
                <c:pt idx="88">
                  <c:v>12.0907918</c:v>
                </c:pt>
                <c:pt idx="89">
                  <c:v>12.116679150000001</c:v>
                </c:pt>
                <c:pt idx="90">
                  <c:v>12.29330436</c:v>
                </c:pt>
                <c:pt idx="91">
                  <c:v>12.325932359999999</c:v>
                </c:pt>
                <c:pt idx="92">
                  <c:v>12.49479191</c:v>
                </c:pt>
                <c:pt idx="93">
                  <c:v>12.52526136</c:v>
                </c:pt>
                <c:pt idx="94">
                  <c:v>12.680999359999999</c:v>
                </c:pt>
                <c:pt idx="95">
                  <c:v>12.72741136</c:v>
                </c:pt>
                <c:pt idx="96">
                  <c:v>12.882151250000001</c:v>
                </c:pt>
                <c:pt idx="97">
                  <c:v>12.9229678</c:v>
                </c:pt>
                <c:pt idx="98">
                  <c:v>13.10376436</c:v>
                </c:pt>
                <c:pt idx="99">
                  <c:v>13.13590958</c:v>
                </c:pt>
                <c:pt idx="100">
                  <c:v>13.28733725</c:v>
                </c:pt>
                <c:pt idx="101">
                  <c:v>13.326998359999999</c:v>
                </c:pt>
                <c:pt idx="102">
                  <c:v>13.493157909999999</c:v>
                </c:pt>
                <c:pt idx="103">
                  <c:v>13.524473800000001</c:v>
                </c:pt>
                <c:pt idx="104">
                  <c:v>13.696661469999999</c:v>
                </c:pt>
                <c:pt idx="105">
                  <c:v>13.71729625</c:v>
                </c:pt>
                <c:pt idx="106">
                  <c:v>13.893558909999999</c:v>
                </c:pt>
                <c:pt idx="107">
                  <c:v>13.938591469999999</c:v>
                </c:pt>
                <c:pt idx="108">
                  <c:v>14.104504250000002</c:v>
                </c:pt>
                <c:pt idx="109">
                  <c:v>14.13065847</c:v>
                </c:pt>
                <c:pt idx="110">
                  <c:v>14.27635036</c:v>
                </c:pt>
                <c:pt idx="111">
                  <c:v>14.32907636</c:v>
                </c:pt>
                <c:pt idx="112">
                  <c:v>14.48310436</c:v>
                </c:pt>
                <c:pt idx="113">
                  <c:v>14.5278358</c:v>
                </c:pt>
                <c:pt idx="114">
                  <c:v>14.691049360000001</c:v>
                </c:pt>
                <c:pt idx="115">
                  <c:v>14.73167336</c:v>
                </c:pt>
                <c:pt idx="116">
                  <c:v>14.89257636</c:v>
                </c:pt>
                <c:pt idx="117">
                  <c:v>14.92120736</c:v>
                </c:pt>
                <c:pt idx="118">
                  <c:v>15.0730358</c:v>
                </c:pt>
                <c:pt idx="119">
                  <c:v>15.151849909999999</c:v>
                </c:pt>
              </c:numCache>
            </c:numRef>
          </c:xVal>
          <c:yVal>
            <c:numRef>
              <c:f>D1U!$V$3:$V$122</c:f>
              <c:numCache>
                <c:formatCode>General</c:formatCode>
                <c:ptCount val="120"/>
                <c:pt idx="8">
                  <c:v>1.8510162820523944E-2</c:v>
                </c:pt>
                <c:pt idx="9">
                  <c:v>1.7348041896845367E-2</c:v>
                </c:pt>
                <c:pt idx="10">
                  <c:v>1.5811576319951132E-2</c:v>
                </c:pt>
                <c:pt idx="11">
                  <c:v>1.3384382791316507E-2</c:v>
                </c:pt>
                <c:pt idx="12">
                  <c:v>1.2058683455164072E-2</c:v>
                </c:pt>
                <c:pt idx="13">
                  <c:v>1.0249060159446446E-2</c:v>
                </c:pt>
                <c:pt idx="14">
                  <c:v>8.7443719013181806E-3</c:v>
                </c:pt>
                <c:pt idx="15">
                  <c:v>6.5934766756954415E-3</c:v>
                </c:pt>
                <c:pt idx="16">
                  <c:v>5.4957236526023507E-3</c:v>
                </c:pt>
                <c:pt idx="17">
                  <c:v>3.3316751736892835E-3</c:v>
                </c:pt>
                <c:pt idx="18">
                  <c:v>2.2076757462695428E-3</c:v>
                </c:pt>
                <c:pt idx="19">
                  <c:v>-6.2573123246096219E-4</c:v>
                </c:pt>
                <c:pt idx="20">
                  <c:v>-1.4012660251624877E-3</c:v>
                </c:pt>
                <c:pt idx="21">
                  <c:v>-3.2617513434971246E-3</c:v>
                </c:pt>
                <c:pt idx="22">
                  <c:v>-4.1491473055962381E-3</c:v>
                </c:pt>
                <c:pt idx="23">
                  <c:v>-5.6200728375727519E-3</c:v>
                </c:pt>
                <c:pt idx="24">
                  <c:v>-6.7030946843305251E-3</c:v>
                </c:pt>
                <c:pt idx="25">
                  <c:v>-8.2770356223926672E-3</c:v>
                </c:pt>
                <c:pt idx="26">
                  <c:v>-9.2856386966077842E-3</c:v>
                </c:pt>
                <c:pt idx="27">
                  <c:v>-1.0950465576870542E-2</c:v>
                </c:pt>
                <c:pt idx="28">
                  <c:v>-1.1535697590341452E-2</c:v>
                </c:pt>
                <c:pt idx="29">
                  <c:v>-1.2544979844756127E-2</c:v>
                </c:pt>
                <c:pt idx="30">
                  <c:v>-1.3070383139977998E-2</c:v>
                </c:pt>
                <c:pt idx="31">
                  <c:v>-1.5280321794013653E-2</c:v>
                </c:pt>
                <c:pt idx="32">
                  <c:v>-1.4254572560280241E-2</c:v>
                </c:pt>
                <c:pt idx="33">
                  <c:v>-1.4052935084466558E-2</c:v>
                </c:pt>
                <c:pt idx="34">
                  <c:v>-1.5311881878183312E-2</c:v>
                </c:pt>
                <c:pt idx="35">
                  <c:v>-1.5419143929350778E-2</c:v>
                </c:pt>
                <c:pt idx="36">
                  <c:v>-1.5597449689695338E-2</c:v>
                </c:pt>
                <c:pt idx="37">
                  <c:v>-1.6208917579324186E-2</c:v>
                </c:pt>
                <c:pt idx="38">
                  <c:v>-1.6530197155211063E-2</c:v>
                </c:pt>
                <c:pt idx="39">
                  <c:v>-1.7694308395072623E-2</c:v>
                </c:pt>
                <c:pt idx="40">
                  <c:v>-1.8188275824612483E-2</c:v>
                </c:pt>
                <c:pt idx="41">
                  <c:v>-1.9055910265323831E-2</c:v>
                </c:pt>
                <c:pt idx="42">
                  <c:v>-1.8387087338516784E-2</c:v>
                </c:pt>
                <c:pt idx="43">
                  <c:v>-2.0106294521618173E-2</c:v>
                </c:pt>
                <c:pt idx="44">
                  <c:v>-2.0837889496382399E-2</c:v>
                </c:pt>
                <c:pt idx="45">
                  <c:v>-2.1747975561726599E-2</c:v>
                </c:pt>
                <c:pt idx="46">
                  <c:v>-2.2548704475194036E-2</c:v>
                </c:pt>
                <c:pt idx="47">
                  <c:v>-2.298512923739723E-2</c:v>
                </c:pt>
                <c:pt idx="48">
                  <c:v>-2.337468264152855E-2</c:v>
                </c:pt>
                <c:pt idx="49">
                  <c:v>-2.3498175235845672E-2</c:v>
                </c:pt>
                <c:pt idx="50">
                  <c:v>-2.377223598157956E-2</c:v>
                </c:pt>
                <c:pt idx="51">
                  <c:v>-2.4186475967672844E-2</c:v>
                </c:pt>
                <c:pt idx="52">
                  <c:v>-2.4446038435449405E-2</c:v>
                </c:pt>
                <c:pt idx="53">
                  <c:v>-2.4672009395225122E-2</c:v>
                </c:pt>
                <c:pt idx="54">
                  <c:v>-2.5020242637835637E-2</c:v>
                </c:pt>
                <c:pt idx="55">
                  <c:v>-2.5129971754690828E-2</c:v>
                </c:pt>
                <c:pt idx="56">
                  <c:v>-2.6071691631570353E-2</c:v>
                </c:pt>
                <c:pt idx="57">
                  <c:v>-2.6426418087094131E-2</c:v>
                </c:pt>
                <c:pt idx="58">
                  <c:v>-2.7028140948228006E-2</c:v>
                </c:pt>
                <c:pt idx="59">
                  <c:v>-2.7269389871642066E-2</c:v>
                </c:pt>
                <c:pt idx="60">
                  <c:v>-2.7868818570708678E-2</c:v>
                </c:pt>
                <c:pt idx="61">
                  <c:v>-2.8221534816788057E-2</c:v>
                </c:pt>
                <c:pt idx="62">
                  <c:v>-2.8547316321078639E-2</c:v>
                </c:pt>
                <c:pt idx="63">
                  <c:v>-2.906438395399509E-2</c:v>
                </c:pt>
                <c:pt idx="64">
                  <c:v>-2.9662931797449839E-2</c:v>
                </c:pt>
                <c:pt idx="65">
                  <c:v>-2.9916067346564986E-2</c:v>
                </c:pt>
                <c:pt idx="66">
                  <c:v>-3.1320945040802038E-2</c:v>
                </c:pt>
                <c:pt idx="67">
                  <c:v>-3.0368758955431261E-2</c:v>
                </c:pt>
                <c:pt idx="68">
                  <c:v>-3.1195089181727916E-2</c:v>
                </c:pt>
                <c:pt idx="69">
                  <c:v>-3.1634385191905895E-2</c:v>
                </c:pt>
                <c:pt idx="70">
                  <c:v>-3.1525434915674479E-2</c:v>
                </c:pt>
                <c:pt idx="71">
                  <c:v>-3.1950207400939047E-2</c:v>
                </c:pt>
                <c:pt idx="72">
                  <c:v>-3.2167330315960432E-2</c:v>
                </c:pt>
                <c:pt idx="73">
                  <c:v>-3.2497511424445194E-2</c:v>
                </c:pt>
                <c:pt idx="74">
                  <c:v>-3.2859077695198018E-2</c:v>
                </c:pt>
                <c:pt idx="75">
                  <c:v>-3.3357747199998372E-2</c:v>
                </c:pt>
                <c:pt idx="76">
                  <c:v>-3.3447757586068737E-2</c:v>
                </c:pt>
                <c:pt idx="77">
                  <c:v>-3.3473000589854224E-2</c:v>
                </c:pt>
                <c:pt idx="78">
                  <c:v>-3.3855873937585421E-2</c:v>
                </c:pt>
                <c:pt idx="79">
                  <c:v>-3.404716357103732E-2</c:v>
                </c:pt>
                <c:pt idx="80">
                  <c:v>-3.4421333967617589E-2</c:v>
                </c:pt>
                <c:pt idx="81">
                  <c:v>-3.4355818038786075E-2</c:v>
                </c:pt>
                <c:pt idx="82">
                  <c:v>-3.4893938678633489E-2</c:v>
                </c:pt>
                <c:pt idx="83">
                  <c:v>-3.4767132620396352E-2</c:v>
                </c:pt>
                <c:pt idx="84">
                  <c:v>-3.5003714902726066E-2</c:v>
                </c:pt>
                <c:pt idx="85">
                  <c:v>-3.5116646076104173E-2</c:v>
                </c:pt>
                <c:pt idx="86">
                  <c:v>-3.5262748290632355E-2</c:v>
                </c:pt>
                <c:pt idx="87">
                  <c:v>-3.5283445344118383E-2</c:v>
                </c:pt>
                <c:pt idx="88">
                  <c:v>-3.5373805179840019E-2</c:v>
                </c:pt>
                <c:pt idx="89">
                  <c:v>-3.5439796224073936E-2</c:v>
                </c:pt>
                <c:pt idx="90">
                  <c:v>-3.6002611636996036E-2</c:v>
                </c:pt>
                <c:pt idx="91">
                  <c:v>-3.5564552764710093E-2</c:v>
                </c:pt>
                <c:pt idx="92">
                  <c:v>-3.5984953270446075E-2</c:v>
                </c:pt>
                <c:pt idx="93">
                  <c:v>-3.6168132672498458E-2</c:v>
                </c:pt>
                <c:pt idx="94">
                  <c:v>-3.6602857935514842E-2</c:v>
                </c:pt>
                <c:pt idx="95">
                  <c:v>-3.6343491968247418E-2</c:v>
                </c:pt>
                <c:pt idx="96">
                  <c:v>-3.6820965302831868E-2</c:v>
                </c:pt>
                <c:pt idx="97">
                  <c:v>-3.6306495823648859E-2</c:v>
                </c:pt>
                <c:pt idx="98">
                  <c:v>-3.690396146156405E-2</c:v>
                </c:pt>
                <c:pt idx="99">
                  <c:v>-3.6769467772981908E-2</c:v>
                </c:pt>
                <c:pt idx="100">
                  <c:v>-3.7192892682288599E-2</c:v>
                </c:pt>
                <c:pt idx="101">
                  <c:v>-3.6972217622890199E-2</c:v>
                </c:pt>
                <c:pt idx="102">
                  <c:v>-3.8387255649153525E-2</c:v>
                </c:pt>
                <c:pt idx="103">
                  <c:v>-3.688339601518683E-2</c:v>
                </c:pt>
                <c:pt idx="104">
                  <c:v>-3.7183328944830618E-2</c:v>
                </c:pt>
                <c:pt idx="105">
                  <c:v>-3.71371641364448E-2</c:v>
                </c:pt>
                <c:pt idx="106">
                  <c:v>-3.7178904997719829E-2</c:v>
                </c:pt>
                <c:pt idx="107">
                  <c:v>-3.7406034999480288E-2</c:v>
                </c:pt>
                <c:pt idx="108">
                  <c:v>-3.7236641773732017E-2</c:v>
                </c:pt>
                <c:pt idx="109">
                  <c:v>-3.7660712727191695E-2</c:v>
                </c:pt>
                <c:pt idx="110">
                  <c:v>-3.7595641207606501E-2</c:v>
                </c:pt>
                <c:pt idx="111">
                  <c:v>-3.7260635313032031E-2</c:v>
                </c:pt>
                <c:pt idx="112">
                  <c:v>-3.7930713921868808E-2</c:v>
                </c:pt>
                <c:pt idx="113">
                  <c:v>-3.7450866158004657E-2</c:v>
                </c:pt>
                <c:pt idx="114">
                  <c:v>-3.773150313681272E-2</c:v>
                </c:pt>
                <c:pt idx="115">
                  <c:v>-3.7666695536198461E-2</c:v>
                </c:pt>
                <c:pt idx="116">
                  <c:v>-3.7760886567051601E-2</c:v>
                </c:pt>
                <c:pt idx="117">
                  <c:v>-3.8069063039619197E-2</c:v>
                </c:pt>
                <c:pt idx="118">
                  <c:v>-3.7753270792238627E-2</c:v>
                </c:pt>
                <c:pt idx="119">
                  <c:v>-3.7567083586700377E-2</c:v>
                </c:pt>
              </c:numCache>
            </c:numRef>
          </c:yVal>
          <c:smooth val="0"/>
        </c:ser>
        <c:ser>
          <c:idx val="0"/>
          <c:order val="5"/>
          <c:tx>
            <c:v>Dry (US); 1st unloasing</c:v>
          </c:tx>
          <c:spPr>
            <a:ln w="28575">
              <a:noFill/>
            </a:ln>
          </c:spPr>
          <c:marker>
            <c:symbol val="diamond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D1U!$D$124:$D$181</c:f>
              <c:numCache>
                <c:formatCode>General</c:formatCode>
                <c:ptCount val="58"/>
                <c:pt idx="0">
                  <c:v>15.1430468</c:v>
                </c:pt>
                <c:pt idx="1">
                  <c:v>14.92195836</c:v>
                </c:pt>
                <c:pt idx="2">
                  <c:v>14.838468799999999</c:v>
                </c:pt>
                <c:pt idx="3">
                  <c:v>14.62913236</c:v>
                </c:pt>
                <c:pt idx="4">
                  <c:v>14.5288448</c:v>
                </c:pt>
                <c:pt idx="5">
                  <c:v>14.330756360000001</c:v>
                </c:pt>
                <c:pt idx="6">
                  <c:v>14.2368408</c:v>
                </c:pt>
                <c:pt idx="7">
                  <c:v>14.02180647</c:v>
                </c:pt>
                <c:pt idx="8">
                  <c:v>13.936318909999999</c:v>
                </c:pt>
                <c:pt idx="9">
                  <c:v>13.72804736</c:v>
                </c:pt>
                <c:pt idx="10">
                  <c:v>13.6334038</c:v>
                </c:pt>
                <c:pt idx="11">
                  <c:v>13.423985909999999</c:v>
                </c:pt>
                <c:pt idx="12">
                  <c:v>13.32958236</c:v>
                </c:pt>
                <c:pt idx="13">
                  <c:v>13.130755799999999</c:v>
                </c:pt>
                <c:pt idx="14">
                  <c:v>13.040852360000001</c:v>
                </c:pt>
                <c:pt idx="15">
                  <c:v>12.826429469999999</c:v>
                </c:pt>
                <c:pt idx="16">
                  <c:v>12.736348909999998</c:v>
                </c:pt>
                <c:pt idx="17">
                  <c:v>12.52884858</c:v>
                </c:pt>
                <c:pt idx="18">
                  <c:v>12.440914469999999</c:v>
                </c:pt>
                <c:pt idx="19">
                  <c:v>12.226996359999999</c:v>
                </c:pt>
                <c:pt idx="20">
                  <c:v>12.137632250000001</c:v>
                </c:pt>
                <c:pt idx="21">
                  <c:v>11.926280250000001</c:v>
                </c:pt>
                <c:pt idx="22">
                  <c:v>11.84744736</c:v>
                </c:pt>
                <c:pt idx="23">
                  <c:v>11.63608136</c:v>
                </c:pt>
                <c:pt idx="24">
                  <c:v>11.537025359999999</c:v>
                </c:pt>
                <c:pt idx="25">
                  <c:v>11.325218469999999</c:v>
                </c:pt>
                <c:pt idx="26">
                  <c:v>11.219845360000001</c:v>
                </c:pt>
                <c:pt idx="27">
                  <c:v>11.0286708</c:v>
                </c:pt>
                <c:pt idx="28">
                  <c:v>10.92109336</c:v>
                </c:pt>
                <c:pt idx="29">
                  <c:v>10.73306258</c:v>
                </c:pt>
                <c:pt idx="30">
                  <c:v>10.64110402</c:v>
                </c:pt>
                <c:pt idx="31">
                  <c:v>10.40824791</c:v>
                </c:pt>
                <c:pt idx="32">
                  <c:v>10.337769909999999</c:v>
                </c:pt>
                <c:pt idx="33">
                  <c:v>10.13787831</c:v>
                </c:pt>
                <c:pt idx="34">
                  <c:v>10.03122196</c:v>
                </c:pt>
                <c:pt idx="35">
                  <c:v>9.83093957</c:v>
                </c:pt>
                <c:pt idx="36">
                  <c:v>9.7428597099999994</c:v>
                </c:pt>
                <c:pt idx="37">
                  <c:v>9.5347756099999987</c:v>
                </c:pt>
                <c:pt idx="38">
                  <c:v>9.43535447</c:v>
                </c:pt>
                <c:pt idx="39">
                  <c:v>9.2260331099999995</c:v>
                </c:pt>
                <c:pt idx="40">
                  <c:v>9.1315007599999998</c:v>
                </c:pt>
                <c:pt idx="41">
                  <c:v>8.9314631799999997</c:v>
                </c:pt>
                <c:pt idx="42">
                  <c:v>8.8431751999999992</c:v>
                </c:pt>
                <c:pt idx="43">
                  <c:v>8.6246308099999993</c:v>
                </c:pt>
                <c:pt idx="44">
                  <c:v>8.5310458100000002</c:v>
                </c:pt>
                <c:pt idx="45">
                  <c:v>8.3216975000000009</c:v>
                </c:pt>
                <c:pt idx="46">
                  <c:v>8.2239102099999997</c:v>
                </c:pt>
                <c:pt idx="47">
                  <c:v>8.0255175599999991</c:v>
                </c:pt>
                <c:pt idx="48">
                  <c:v>7.9430787</c:v>
                </c:pt>
                <c:pt idx="49">
                  <c:v>7.7212631700000003</c:v>
                </c:pt>
                <c:pt idx="50">
                  <c:v>7.6482010599999999</c:v>
                </c:pt>
                <c:pt idx="51">
                  <c:v>7.4131538700000004</c:v>
                </c:pt>
                <c:pt idx="52">
                  <c:v>7.3384878699999998</c:v>
                </c:pt>
                <c:pt idx="53">
                  <c:v>7.11967762</c:v>
                </c:pt>
                <c:pt idx="54">
                  <c:v>7.0302223100000001</c:v>
                </c:pt>
                <c:pt idx="55">
                  <c:v>6.8188236</c:v>
                </c:pt>
                <c:pt idx="56">
                  <c:v>6.7367158600000003</c:v>
                </c:pt>
                <c:pt idx="57">
                  <c:v>6.6485409100000004</c:v>
                </c:pt>
              </c:numCache>
            </c:numRef>
          </c:xVal>
          <c:yVal>
            <c:numRef>
              <c:f>D1U!$V$124:$V$181</c:f>
              <c:numCache>
                <c:formatCode>General</c:formatCode>
                <c:ptCount val="58"/>
                <c:pt idx="0">
                  <c:v>-3.6089203807780641E-2</c:v>
                </c:pt>
                <c:pt idx="1">
                  <c:v>-3.5571524014147836E-2</c:v>
                </c:pt>
                <c:pt idx="2">
                  <c:v>-3.5005992957398986E-2</c:v>
                </c:pt>
                <c:pt idx="3">
                  <c:v>-3.5006857475390125E-2</c:v>
                </c:pt>
                <c:pt idx="4">
                  <c:v>-3.4348116099023766E-2</c:v>
                </c:pt>
                <c:pt idx="5">
                  <c:v>-3.4007463697334331E-2</c:v>
                </c:pt>
                <c:pt idx="6">
                  <c:v>-3.3748198006439911E-2</c:v>
                </c:pt>
                <c:pt idx="7">
                  <c:v>-3.3276946480794441E-2</c:v>
                </c:pt>
                <c:pt idx="8">
                  <c:v>-3.3000344726539531E-2</c:v>
                </c:pt>
                <c:pt idx="9">
                  <c:v>-3.2654679726802978E-2</c:v>
                </c:pt>
                <c:pt idx="10">
                  <c:v>-3.2174401140870092E-2</c:v>
                </c:pt>
                <c:pt idx="11">
                  <c:v>-3.1969992259461469E-2</c:v>
                </c:pt>
                <c:pt idx="12">
                  <c:v>-3.1312192546411072E-2</c:v>
                </c:pt>
                <c:pt idx="13">
                  <c:v>-3.1321024199401547E-2</c:v>
                </c:pt>
                <c:pt idx="14">
                  <c:v>-3.0540301368770038E-2</c:v>
                </c:pt>
                <c:pt idx="15">
                  <c:v>-2.9913779923980564E-2</c:v>
                </c:pt>
                <c:pt idx="16">
                  <c:v>-2.9875873150066352E-2</c:v>
                </c:pt>
                <c:pt idx="17">
                  <c:v>-2.9081308105150749E-2</c:v>
                </c:pt>
                <c:pt idx="18">
                  <c:v>-2.8997768835391964E-2</c:v>
                </c:pt>
                <c:pt idx="19">
                  <c:v>-2.8436891459280533E-2</c:v>
                </c:pt>
                <c:pt idx="20">
                  <c:v>-2.8197389975546324E-2</c:v>
                </c:pt>
                <c:pt idx="21">
                  <c:v>-2.7719616002578416E-2</c:v>
                </c:pt>
                <c:pt idx="22">
                  <c:v>-2.6849227405757379E-2</c:v>
                </c:pt>
                <c:pt idx="23">
                  <c:v>-2.7115204157259116E-2</c:v>
                </c:pt>
                <c:pt idx="24">
                  <c:v>-2.6729657114027281E-2</c:v>
                </c:pt>
                <c:pt idx="25">
                  <c:v>-2.5902176444036557E-2</c:v>
                </c:pt>
                <c:pt idx="26">
                  <c:v>-2.5298552575974562E-2</c:v>
                </c:pt>
                <c:pt idx="27">
                  <c:v>-2.533675516717734E-2</c:v>
                </c:pt>
                <c:pt idx="28">
                  <c:v>-2.4134408431438704E-2</c:v>
                </c:pt>
                <c:pt idx="29">
                  <c:v>-2.3837304057818309E-2</c:v>
                </c:pt>
                <c:pt idx="30">
                  <c:v>-2.3852685077709452E-2</c:v>
                </c:pt>
                <c:pt idx="31">
                  <c:v>-2.3277919087933727E-2</c:v>
                </c:pt>
                <c:pt idx="32">
                  <c:v>-2.3050708251501208E-2</c:v>
                </c:pt>
                <c:pt idx="33">
                  <c:v>-2.1872725552513166E-2</c:v>
                </c:pt>
                <c:pt idx="34">
                  <c:v>-2.1658679916425266E-2</c:v>
                </c:pt>
                <c:pt idx="35">
                  <c:v>-2.162356288384866E-2</c:v>
                </c:pt>
                <c:pt idx="36">
                  <c:v>-2.1022846820770859E-2</c:v>
                </c:pt>
                <c:pt idx="37">
                  <c:v>-2.0658131251399123E-2</c:v>
                </c:pt>
                <c:pt idx="38">
                  <c:v>-1.9676525119508126E-2</c:v>
                </c:pt>
                <c:pt idx="39">
                  <c:v>-1.9542168723730668E-2</c:v>
                </c:pt>
                <c:pt idx="40">
                  <c:v>-1.8811947508761039E-2</c:v>
                </c:pt>
                <c:pt idx="41">
                  <c:v>-1.8109050957510284E-2</c:v>
                </c:pt>
                <c:pt idx="42">
                  <c:v>-1.7440688396816423E-2</c:v>
                </c:pt>
                <c:pt idx="43">
                  <c:v>-1.6691993461592444E-2</c:v>
                </c:pt>
                <c:pt idx="44">
                  <c:v>-1.6211960325642646E-2</c:v>
                </c:pt>
                <c:pt idx="45">
                  <c:v>-1.5367695395283359E-2</c:v>
                </c:pt>
                <c:pt idx="46">
                  <c:v>-1.4727340595511217E-2</c:v>
                </c:pt>
                <c:pt idx="47">
                  <c:v>-1.3491680465299423E-2</c:v>
                </c:pt>
                <c:pt idx="48">
                  <c:v>-1.2476281660337448E-2</c:v>
                </c:pt>
                <c:pt idx="49">
                  <c:v>-1.1712352540034637E-2</c:v>
                </c:pt>
                <c:pt idx="50">
                  <c:v>-1.012520035226501E-2</c:v>
                </c:pt>
                <c:pt idx="51">
                  <c:v>-8.5602679335002475E-3</c:v>
                </c:pt>
                <c:pt idx="52">
                  <c:v>-7.5114861269021619E-3</c:v>
                </c:pt>
                <c:pt idx="53">
                  <c:v>-6.1543661525555139E-3</c:v>
                </c:pt>
                <c:pt idx="54">
                  <c:v>-4.3331991360640101E-3</c:v>
                </c:pt>
                <c:pt idx="55">
                  <c:v>-2.6329999836015787E-3</c:v>
                </c:pt>
                <c:pt idx="56">
                  <c:v>-1.6315663502415438E-3</c:v>
                </c:pt>
                <c:pt idx="57">
                  <c:v>-1.328408678419781E-3</c:v>
                </c:pt>
              </c:numCache>
            </c:numRef>
          </c:yVal>
          <c:smooth val="0"/>
        </c:ser>
        <c:ser>
          <c:idx val="6"/>
          <c:order val="6"/>
          <c:tx>
            <c:v>Dry (US); 2nd loading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D2U!$D$3:$D$60</c:f>
              <c:numCache>
                <c:formatCode>General</c:formatCode>
                <c:ptCount val="58"/>
                <c:pt idx="0">
                  <c:v>6.6430987999999997</c:v>
                </c:pt>
                <c:pt idx="1">
                  <c:v>6.7574418999999999</c:v>
                </c:pt>
                <c:pt idx="2">
                  <c:v>6.8542638399999998</c:v>
                </c:pt>
                <c:pt idx="3">
                  <c:v>7.0647154399999996</c:v>
                </c:pt>
                <c:pt idx="4">
                  <c:v>7.1396098399999994</c:v>
                </c:pt>
                <c:pt idx="5">
                  <c:v>7.37075499</c:v>
                </c:pt>
                <c:pt idx="6">
                  <c:v>7.4583319999999995</c:v>
                </c:pt>
                <c:pt idx="7">
                  <c:v>7.6649402299999991</c:v>
                </c:pt>
                <c:pt idx="8">
                  <c:v>7.7554078399999993</c:v>
                </c:pt>
                <c:pt idx="9">
                  <c:v>7.9621559399999997</c:v>
                </c:pt>
                <c:pt idx="10">
                  <c:v>8.0512483499999998</c:v>
                </c:pt>
                <c:pt idx="11">
                  <c:v>8.2681137000000007</c:v>
                </c:pt>
                <c:pt idx="12">
                  <c:v>8.3421249</c:v>
                </c:pt>
                <c:pt idx="13">
                  <c:v>8.5634977499999998</c:v>
                </c:pt>
                <c:pt idx="14">
                  <c:v>8.6511938500000003</c:v>
                </c:pt>
                <c:pt idx="15">
                  <c:v>8.8617616399999992</c:v>
                </c:pt>
                <c:pt idx="16">
                  <c:v>8.9632596299999996</c:v>
                </c:pt>
                <c:pt idx="17">
                  <c:v>9.1587923999999994</c:v>
                </c:pt>
                <c:pt idx="18">
                  <c:v>9.2622698999999997</c:v>
                </c:pt>
                <c:pt idx="19">
                  <c:v>9.4537619300000006</c:v>
                </c:pt>
                <c:pt idx="20">
                  <c:v>9.5544258400000004</c:v>
                </c:pt>
                <c:pt idx="21">
                  <c:v>9.7708666500000003</c:v>
                </c:pt>
                <c:pt idx="22">
                  <c:v>9.8514632300000002</c:v>
                </c:pt>
                <c:pt idx="23">
                  <c:v>10.06478909</c:v>
                </c:pt>
                <c:pt idx="24">
                  <c:v>10.166089039999999</c:v>
                </c:pt>
                <c:pt idx="25">
                  <c:v>10.37010293</c:v>
                </c:pt>
                <c:pt idx="26">
                  <c:v>10.464719930000001</c:v>
                </c:pt>
                <c:pt idx="27">
                  <c:v>10.661451490000001</c:v>
                </c:pt>
                <c:pt idx="28">
                  <c:v>10.76024804</c:v>
                </c:pt>
                <c:pt idx="29">
                  <c:v>10.9734476</c:v>
                </c:pt>
                <c:pt idx="30">
                  <c:v>11.049618819999999</c:v>
                </c:pt>
                <c:pt idx="31">
                  <c:v>11.27400349</c:v>
                </c:pt>
                <c:pt idx="32">
                  <c:v>11.3566156</c:v>
                </c:pt>
                <c:pt idx="33">
                  <c:v>11.57881793</c:v>
                </c:pt>
                <c:pt idx="34">
                  <c:v>11.656289490000001</c:v>
                </c:pt>
                <c:pt idx="35">
                  <c:v>11.862148039999999</c:v>
                </c:pt>
                <c:pt idx="36">
                  <c:v>11.945274490000001</c:v>
                </c:pt>
                <c:pt idx="37">
                  <c:v>12.171660379999999</c:v>
                </c:pt>
                <c:pt idx="38">
                  <c:v>12.250931379999999</c:v>
                </c:pt>
                <c:pt idx="39">
                  <c:v>12.46166738</c:v>
                </c:pt>
                <c:pt idx="40">
                  <c:v>12.53955049</c:v>
                </c:pt>
                <c:pt idx="41">
                  <c:v>12.75955293</c:v>
                </c:pt>
                <c:pt idx="42">
                  <c:v>12.85575304</c:v>
                </c:pt>
                <c:pt idx="43">
                  <c:v>13.067061930000001</c:v>
                </c:pt>
                <c:pt idx="44">
                  <c:v>13.14407804</c:v>
                </c:pt>
                <c:pt idx="45">
                  <c:v>13.37141304</c:v>
                </c:pt>
                <c:pt idx="46">
                  <c:v>13.462826490000001</c:v>
                </c:pt>
                <c:pt idx="47">
                  <c:v>13.65245749</c:v>
                </c:pt>
                <c:pt idx="48">
                  <c:v>13.74825049</c:v>
                </c:pt>
                <c:pt idx="49">
                  <c:v>13.95891082</c:v>
                </c:pt>
                <c:pt idx="50">
                  <c:v>14.035819930000001</c:v>
                </c:pt>
                <c:pt idx="51">
                  <c:v>14.25744993</c:v>
                </c:pt>
                <c:pt idx="52">
                  <c:v>14.35584493</c:v>
                </c:pt>
                <c:pt idx="53">
                  <c:v>14.56741304</c:v>
                </c:pt>
                <c:pt idx="54">
                  <c:v>14.650315490000001</c:v>
                </c:pt>
                <c:pt idx="55">
                  <c:v>14.864033039999999</c:v>
                </c:pt>
                <c:pt idx="56">
                  <c:v>14.952668379999999</c:v>
                </c:pt>
                <c:pt idx="57">
                  <c:v>15.139323039999999</c:v>
                </c:pt>
              </c:numCache>
            </c:numRef>
          </c:xVal>
          <c:yVal>
            <c:numRef>
              <c:f>D2U!$V$3:$V$60</c:f>
              <c:numCache>
                <c:formatCode>General</c:formatCode>
                <c:ptCount val="58"/>
                <c:pt idx="0">
                  <c:v>-1.762230983064612E-3</c:v>
                </c:pt>
                <c:pt idx="1">
                  <c:v>-3.394896900732255E-3</c:v>
                </c:pt>
                <c:pt idx="2">
                  <c:v>-4.7932848487674288E-3</c:v>
                </c:pt>
                <c:pt idx="3">
                  <c:v>-5.8515272513929044E-3</c:v>
                </c:pt>
                <c:pt idx="4">
                  <c:v>-8.1838420233151243E-3</c:v>
                </c:pt>
                <c:pt idx="5">
                  <c:v>-9.7195298735126938E-3</c:v>
                </c:pt>
                <c:pt idx="6">
                  <c:v>-1.0743908423739037E-2</c:v>
                </c:pt>
                <c:pt idx="7">
                  <c:v>-1.1909967611571492E-2</c:v>
                </c:pt>
                <c:pt idx="8">
                  <c:v>-1.3322721589686067E-2</c:v>
                </c:pt>
                <c:pt idx="9">
                  <c:v>-1.4099744403617774E-2</c:v>
                </c:pt>
                <c:pt idx="10">
                  <c:v>-1.5524074685673423E-2</c:v>
                </c:pt>
                <c:pt idx="11">
                  <c:v>-1.5938864158784628E-2</c:v>
                </c:pt>
                <c:pt idx="12">
                  <c:v>-1.6599531927759734E-2</c:v>
                </c:pt>
                <c:pt idx="13">
                  <c:v>-1.7756088894278845E-2</c:v>
                </c:pt>
                <c:pt idx="14">
                  <c:v>-1.8598936937158864E-2</c:v>
                </c:pt>
                <c:pt idx="15">
                  <c:v>-1.8995050672124935E-2</c:v>
                </c:pt>
                <c:pt idx="16">
                  <c:v>-1.9741699881115383E-2</c:v>
                </c:pt>
                <c:pt idx="17">
                  <c:v>-2.0591603487068025E-2</c:v>
                </c:pt>
                <c:pt idx="18">
                  <c:v>-2.1090193517360998E-2</c:v>
                </c:pt>
                <c:pt idx="19">
                  <c:v>-2.1620566445134423E-2</c:v>
                </c:pt>
                <c:pt idx="20">
                  <c:v>-2.2098147835109078E-2</c:v>
                </c:pt>
                <c:pt idx="21">
                  <c:v>-2.2502862407446155E-2</c:v>
                </c:pt>
                <c:pt idx="22">
                  <c:v>-2.2940780874165449E-2</c:v>
                </c:pt>
                <c:pt idx="23">
                  <c:v>-2.3615678719236262E-2</c:v>
                </c:pt>
                <c:pt idx="24">
                  <c:v>-2.4294284896219241E-2</c:v>
                </c:pt>
                <c:pt idx="25">
                  <c:v>-2.4629803448537824E-2</c:v>
                </c:pt>
                <c:pt idx="26">
                  <c:v>-2.5424382431858485E-2</c:v>
                </c:pt>
                <c:pt idx="27">
                  <c:v>-2.5958510830169645E-2</c:v>
                </c:pt>
                <c:pt idx="28">
                  <c:v>-2.6541584267640018E-2</c:v>
                </c:pt>
                <c:pt idx="29">
                  <c:v>-2.6588842432517159E-2</c:v>
                </c:pt>
                <c:pt idx="30">
                  <c:v>-2.7514890079647053E-2</c:v>
                </c:pt>
                <c:pt idx="31">
                  <c:v>-2.7548921323296352E-2</c:v>
                </c:pt>
                <c:pt idx="32">
                  <c:v>-2.7940015198453239E-2</c:v>
                </c:pt>
                <c:pt idx="33">
                  <c:v>-2.825275715853847E-2</c:v>
                </c:pt>
                <c:pt idx="34">
                  <c:v>-2.9078846432231482E-2</c:v>
                </c:pt>
                <c:pt idx="35">
                  <c:v>-2.9254091720276612E-2</c:v>
                </c:pt>
                <c:pt idx="36">
                  <c:v>-3.0087611605063364E-2</c:v>
                </c:pt>
                <c:pt idx="37">
                  <c:v>-3.0190580757854524E-2</c:v>
                </c:pt>
                <c:pt idx="38">
                  <c:v>-3.0488749150302134E-2</c:v>
                </c:pt>
                <c:pt idx="39">
                  <c:v>-3.1064828964432765E-2</c:v>
                </c:pt>
                <c:pt idx="40">
                  <c:v>-3.1723648625541973E-2</c:v>
                </c:pt>
                <c:pt idx="41">
                  <c:v>-3.2077084357568723E-2</c:v>
                </c:pt>
                <c:pt idx="42">
                  <c:v>-3.2517043102859841E-2</c:v>
                </c:pt>
                <c:pt idx="43">
                  <c:v>-3.2828282077733667E-2</c:v>
                </c:pt>
                <c:pt idx="44">
                  <c:v>-3.311111145185127E-2</c:v>
                </c:pt>
                <c:pt idx="45">
                  <c:v>-3.3658179205420677E-2</c:v>
                </c:pt>
                <c:pt idx="46">
                  <c:v>-3.3731706248228688E-2</c:v>
                </c:pt>
                <c:pt idx="47">
                  <c:v>-3.3961347728294997E-2</c:v>
                </c:pt>
                <c:pt idx="48">
                  <c:v>-3.4524822521944665E-2</c:v>
                </c:pt>
                <c:pt idx="49">
                  <c:v>-3.4443436177589465E-2</c:v>
                </c:pt>
                <c:pt idx="50">
                  <c:v>-3.5003621764363807E-2</c:v>
                </c:pt>
                <c:pt idx="51">
                  <c:v>-3.525307095305702E-2</c:v>
                </c:pt>
                <c:pt idx="52">
                  <c:v>-3.5649535377356864E-2</c:v>
                </c:pt>
                <c:pt idx="53">
                  <c:v>-3.5895342715588231E-2</c:v>
                </c:pt>
                <c:pt idx="54">
                  <c:v>-3.6208548846222002E-2</c:v>
                </c:pt>
                <c:pt idx="55">
                  <c:v>-3.6295858167655501E-2</c:v>
                </c:pt>
                <c:pt idx="56">
                  <c:v>-3.6640768932694884E-2</c:v>
                </c:pt>
                <c:pt idx="57">
                  <c:v>-3.6435203831975148E-2</c:v>
                </c:pt>
              </c:numCache>
            </c:numRef>
          </c:yVal>
          <c:smooth val="0"/>
        </c:ser>
        <c:ser>
          <c:idx val="7"/>
          <c:order val="7"/>
          <c:tx>
            <c:v>Dry (US); 2nd unloading</c:v>
          </c:tx>
          <c:spPr>
            <a:ln w="28575">
              <a:noFill/>
            </a:ln>
          </c:spPr>
          <c:marker>
            <c:symbol val="triangle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D2U!$D$62:$D$119</c:f>
              <c:numCache>
                <c:formatCode>General</c:formatCode>
                <c:ptCount val="58"/>
                <c:pt idx="0">
                  <c:v>15.10804793</c:v>
                </c:pt>
                <c:pt idx="1">
                  <c:v>15.01776493</c:v>
                </c:pt>
                <c:pt idx="2">
                  <c:v>14.82138649</c:v>
                </c:pt>
                <c:pt idx="3">
                  <c:v>14.724980819999999</c:v>
                </c:pt>
                <c:pt idx="4">
                  <c:v>14.509278819999999</c:v>
                </c:pt>
                <c:pt idx="5">
                  <c:v>14.40947693</c:v>
                </c:pt>
                <c:pt idx="6">
                  <c:v>14.19986293</c:v>
                </c:pt>
                <c:pt idx="7">
                  <c:v>14.12239993</c:v>
                </c:pt>
                <c:pt idx="8">
                  <c:v>13.91245382</c:v>
                </c:pt>
                <c:pt idx="9">
                  <c:v>13.821572490000001</c:v>
                </c:pt>
                <c:pt idx="10">
                  <c:v>13.61050193</c:v>
                </c:pt>
                <c:pt idx="11">
                  <c:v>13.521280490000001</c:v>
                </c:pt>
                <c:pt idx="12">
                  <c:v>13.30128193</c:v>
                </c:pt>
                <c:pt idx="13">
                  <c:v>13.236278930000001</c:v>
                </c:pt>
                <c:pt idx="14">
                  <c:v>13.011086930000001</c:v>
                </c:pt>
                <c:pt idx="15">
                  <c:v>12.916010819999999</c:v>
                </c:pt>
                <c:pt idx="16">
                  <c:v>12.691485930000001</c:v>
                </c:pt>
                <c:pt idx="17">
                  <c:v>12.62837949</c:v>
                </c:pt>
                <c:pt idx="18">
                  <c:v>12.402675930000001</c:v>
                </c:pt>
                <c:pt idx="19">
                  <c:v>12.305386930000001</c:v>
                </c:pt>
                <c:pt idx="20">
                  <c:v>12.11750638</c:v>
                </c:pt>
                <c:pt idx="21">
                  <c:v>12.039306379999999</c:v>
                </c:pt>
                <c:pt idx="22">
                  <c:v>11.815152599999999</c:v>
                </c:pt>
                <c:pt idx="23">
                  <c:v>11.715451490000001</c:v>
                </c:pt>
                <c:pt idx="24">
                  <c:v>11.509581930000001</c:v>
                </c:pt>
                <c:pt idx="25">
                  <c:v>11.415214930000001</c:v>
                </c:pt>
                <c:pt idx="26">
                  <c:v>11.20678704</c:v>
                </c:pt>
                <c:pt idx="27">
                  <c:v>11.12354049</c:v>
                </c:pt>
                <c:pt idx="28">
                  <c:v>10.908276930000001</c:v>
                </c:pt>
                <c:pt idx="29">
                  <c:v>10.817777379999999</c:v>
                </c:pt>
                <c:pt idx="30">
                  <c:v>10.610074819999999</c:v>
                </c:pt>
                <c:pt idx="31">
                  <c:v>10.516039379999999</c:v>
                </c:pt>
                <c:pt idx="32">
                  <c:v>10.31509104</c:v>
                </c:pt>
                <c:pt idx="33">
                  <c:v>10.21951849</c:v>
                </c:pt>
                <c:pt idx="34">
                  <c:v>9.99726538</c:v>
                </c:pt>
                <c:pt idx="35">
                  <c:v>9.9276427300000005</c:v>
                </c:pt>
                <c:pt idx="36">
                  <c:v>9.7201082900000007</c:v>
                </c:pt>
                <c:pt idx="37">
                  <c:v>9.6226376299999998</c:v>
                </c:pt>
                <c:pt idx="38">
                  <c:v>9.4095015799999988</c:v>
                </c:pt>
                <c:pt idx="39">
                  <c:v>9.3250095900000005</c:v>
                </c:pt>
                <c:pt idx="40">
                  <c:v>9.1059553900000001</c:v>
                </c:pt>
                <c:pt idx="41">
                  <c:v>9.0172004300000008</c:v>
                </c:pt>
                <c:pt idx="42">
                  <c:v>8.8057570799999993</c:v>
                </c:pt>
                <c:pt idx="43">
                  <c:v>8.7224037199999991</c:v>
                </c:pt>
                <c:pt idx="44">
                  <c:v>8.5071152300000001</c:v>
                </c:pt>
                <c:pt idx="45">
                  <c:v>8.4159850299999999</c:v>
                </c:pt>
                <c:pt idx="46">
                  <c:v>8.2076129299999998</c:v>
                </c:pt>
                <c:pt idx="47">
                  <c:v>8.1333925199999992</c:v>
                </c:pt>
                <c:pt idx="48">
                  <c:v>7.9116779399999997</c:v>
                </c:pt>
                <c:pt idx="49">
                  <c:v>7.8267931300000004</c:v>
                </c:pt>
                <c:pt idx="50">
                  <c:v>7.5970988800000008</c:v>
                </c:pt>
                <c:pt idx="51">
                  <c:v>7.5383267800000002</c:v>
                </c:pt>
                <c:pt idx="52">
                  <c:v>7.2939344399999992</c:v>
                </c:pt>
                <c:pt idx="53">
                  <c:v>7.2168320300000008</c:v>
                </c:pt>
                <c:pt idx="54">
                  <c:v>7.0112166800000004</c:v>
                </c:pt>
                <c:pt idx="55">
                  <c:v>6.91999298</c:v>
                </c:pt>
                <c:pt idx="56">
                  <c:v>6.7081396200000007</c:v>
                </c:pt>
                <c:pt idx="57">
                  <c:v>6.6243094300000003</c:v>
                </c:pt>
              </c:numCache>
            </c:numRef>
          </c:xVal>
          <c:yVal>
            <c:numRef>
              <c:f>D2U!$V$62:$V$119</c:f>
              <c:numCache>
                <c:formatCode>General</c:formatCode>
                <c:ptCount val="58"/>
                <c:pt idx="0">
                  <c:v>-3.5955865711027282E-2</c:v>
                </c:pt>
                <c:pt idx="1">
                  <c:v>-3.5520325902883489E-2</c:v>
                </c:pt>
                <c:pt idx="2">
                  <c:v>-3.4837961458968267E-2</c:v>
                </c:pt>
                <c:pt idx="3">
                  <c:v>-3.4833583806300812E-2</c:v>
                </c:pt>
                <c:pt idx="4">
                  <c:v>-3.4512192082104445E-2</c:v>
                </c:pt>
                <c:pt idx="5">
                  <c:v>-3.4082386085348464E-2</c:v>
                </c:pt>
                <c:pt idx="6">
                  <c:v>-3.3626095566717411E-2</c:v>
                </c:pt>
                <c:pt idx="7">
                  <c:v>-3.3162402070978585E-2</c:v>
                </c:pt>
                <c:pt idx="8">
                  <c:v>-3.2950275357449973E-2</c:v>
                </c:pt>
                <c:pt idx="9">
                  <c:v>-3.2587079409952521E-2</c:v>
                </c:pt>
                <c:pt idx="10">
                  <c:v>-3.2589134535440163E-2</c:v>
                </c:pt>
                <c:pt idx="11">
                  <c:v>-3.1796921729340878E-2</c:v>
                </c:pt>
                <c:pt idx="12">
                  <c:v>-3.1255923687164539E-2</c:v>
                </c:pt>
                <c:pt idx="13">
                  <c:v>-3.1150450924435087E-2</c:v>
                </c:pt>
                <c:pt idx="14">
                  <c:v>-2.9443337184081837E-2</c:v>
                </c:pt>
                <c:pt idx="15">
                  <c:v>-2.970742458644653E-2</c:v>
                </c:pt>
                <c:pt idx="16">
                  <c:v>-2.9592521135833331E-2</c:v>
                </c:pt>
                <c:pt idx="17">
                  <c:v>-2.8525710098175467E-2</c:v>
                </c:pt>
                <c:pt idx="18">
                  <c:v>-2.8481855940677071E-2</c:v>
                </c:pt>
                <c:pt idx="19">
                  <c:v>-2.8375755741647229E-2</c:v>
                </c:pt>
                <c:pt idx="20">
                  <c:v>-2.7725708453864406E-2</c:v>
                </c:pt>
                <c:pt idx="21">
                  <c:v>-2.7050997655960644E-2</c:v>
                </c:pt>
                <c:pt idx="22">
                  <c:v>-2.6625384087168299E-2</c:v>
                </c:pt>
                <c:pt idx="23">
                  <c:v>-2.6006232354560694E-2</c:v>
                </c:pt>
                <c:pt idx="24">
                  <c:v>-2.5600290457384236E-2</c:v>
                </c:pt>
                <c:pt idx="25">
                  <c:v>-2.5298613469455247E-2</c:v>
                </c:pt>
                <c:pt idx="26">
                  <c:v>-2.4536675652404596E-2</c:v>
                </c:pt>
                <c:pt idx="27">
                  <c:v>-2.3993166921124572E-2</c:v>
                </c:pt>
                <c:pt idx="28">
                  <c:v>-2.3664279310777803E-2</c:v>
                </c:pt>
                <c:pt idx="29">
                  <c:v>-2.3242797886116721E-2</c:v>
                </c:pt>
                <c:pt idx="30">
                  <c:v>-2.262362246515601E-2</c:v>
                </c:pt>
                <c:pt idx="31">
                  <c:v>-2.2246011701352934E-2</c:v>
                </c:pt>
                <c:pt idx="32">
                  <c:v>-2.1811908076005998E-2</c:v>
                </c:pt>
                <c:pt idx="33">
                  <c:v>-2.1644171381660103E-2</c:v>
                </c:pt>
                <c:pt idx="34">
                  <c:v>-2.0823268408944006E-2</c:v>
                </c:pt>
                <c:pt idx="35">
                  <c:v>-2.0095695633807736E-2</c:v>
                </c:pt>
                <c:pt idx="36">
                  <c:v>-1.9764940403232765E-2</c:v>
                </c:pt>
                <c:pt idx="37">
                  <c:v>-1.8659313834669376E-2</c:v>
                </c:pt>
                <c:pt idx="38">
                  <c:v>-1.8616094544689751E-2</c:v>
                </c:pt>
                <c:pt idx="39">
                  <c:v>-1.7580449168015391E-2</c:v>
                </c:pt>
                <c:pt idx="40">
                  <c:v>-1.7519677719202306E-2</c:v>
                </c:pt>
                <c:pt idx="41">
                  <c:v>-1.6797938584959503E-2</c:v>
                </c:pt>
                <c:pt idx="42">
                  <c:v>-1.6376906295857415E-2</c:v>
                </c:pt>
                <c:pt idx="43">
                  <c:v>-1.5640082446694407E-2</c:v>
                </c:pt>
                <c:pt idx="44">
                  <c:v>-1.4750489210141283E-2</c:v>
                </c:pt>
                <c:pt idx="45">
                  <c:v>-1.3925255921883428E-2</c:v>
                </c:pt>
                <c:pt idx="46">
                  <c:v>-1.2967061642351146E-2</c:v>
                </c:pt>
                <c:pt idx="47">
                  <c:v>-1.2164678652053876E-2</c:v>
                </c:pt>
                <c:pt idx="48">
                  <c:v>-1.1000675355151224E-2</c:v>
                </c:pt>
                <c:pt idx="49">
                  <c:v>-9.8383968041828845E-3</c:v>
                </c:pt>
                <c:pt idx="50">
                  <c:v>-8.0083642342628283E-3</c:v>
                </c:pt>
                <c:pt idx="51">
                  <c:v>-7.1250000467476728E-3</c:v>
                </c:pt>
                <c:pt idx="52">
                  <c:v>-6.1065233223085253E-3</c:v>
                </c:pt>
                <c:pt idx="53">
                  <c:v>-4.3398332194535287E-3</c:v>
                </c:pt>
                <c:pt idx="54">
                  <c:v>-3.1638118359592318E-3</c:v>
                </c:pt>
                <c:pt idx="55">
                  <c:v>-1.2115735971373019E-3</c:v>
                </c:pt>
                <c:pt idx="56">
                  <c:v>6.5041754003843455E-5</c:v>
                </c:pt>
                <c:pt idx="57">
                  <c:v>3.7270193843417083E-4</c:v>
                </c:pt>
              </c:numCache>
            </c:numRef>
          </c:yVal>
          <c:smooth val="0"/>
        </c:ser>
        <c:ser>
          <c:idx val="14"/>
          <c:order val="8"/>
          <c:tx>
            <c:v>WW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Gamma!$Z$11:$Z$12</c:f>
              <c:numCache>
                <c:formatCode>General</c:formatCode>
                <c:ptCount val="2"/>
                <c:pt idx="0">
                  <c:v>0</c:v>
                </c:pt>
                <c:pt idx="1">
                  <c:v>16</c:v>
                </c:pt>
              </c:numCache>
            </c:numRef>
          </c:xVal>
          <c:yVal>
            <c:numRef>
              <c:f>Gamma!$AA$11:$AA$12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2408960"/>
        <c:axId val="203707904"/>
      </c:scatterChart>
      <c:valAx>
        <c:axId val="192408960"/>
        <c:scaling>
          <c:orientation val="minMax"/>
          <c:max val="1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43891656572937249"/>
              <c:y val="0.9435297486507758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3707904"/>
        <c:crossesAt val="-0.1"/>
        <c:crossBetween val="midCat"/>
        <c:majorUnit val="4"/>
      </c:valAx>
      <c:valAx>
        <c:axId val="203707904"/>
        <c:scaling>
          <c:orientation val="minMax"/>
          <c:max val="0.12000000000000001"/>
          <c:min val="-0.1200000000000000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Gamma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92408960"/>
        <c:crosses val="autoZero"/>
        <c:crossBetween val="midCat"/>
        <c:majorUnit val="4.0000000000000008E-2"/>
      </c:valAx>
    </c:plotArea>
    <c:legend>
      <c:legendPos val="b"/>
      <c:legendEntry>
        <c:idx val="8"/>
        <c:delete val="1"/>
      </c:legendEntry>
      <c:layout>
        <c:manualLayout>
          <c:xMode val="edge"/>
          <c:yMode val="edge"/>
          <c:x val="0.28375132154561911"/>
          <c:y val="1.5521520220529616E-2"/>
          <c:w val="0.70239291446164565"/>
          <c:h val="0.21809499270444913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19376744573594"/>
          <c:y val="1.7006968760637189E-2"/>
          <c:w val="0.8414570160108541"/>
          <c:h val="0.86384636535231785"/>
        </c:manualLayout>
      </c:layout>
      <c:scatterChart>
        <c:scatterStyle val="lineMarker"/>
        <c:varyColors val="0"/>
        <c:ser>
          <c:idx val="10"/>
          <c:order val="0"/>
          <c:tx>
            <c:v>Dry (HS); 1st loading</c:v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D1H!$E$3:$E$18</c:f>
              <c:numCache>
                <c:formatCode>General</c:formatCode>
                <c:ptCount val="16"/>
                <c:pt idx="0">
                  <c:v>1.1323005266666666</c:v>
                </c:pt>
                <c:pt idx="1">
                  <c:v>1.9062703566666666</c:v>
                </c:pt>
                <c:pt idx="2">
                  <c:v>2.2577143233333334</c:v>
                </c:pt>
                <c:pt idx="3">
                  <c:v>3.1039510733333335</c:v>
                </c:pt>
                <c:pt idx="4">
                  <c:v>3.4034343633333335</c:v>
                </c:pt>
                <c:pt idx="5">
                  <c:v>4.3042382633333336</c:v>
                </c:pt>
                <c:pt idx="6">
                  <c:v>4.6030181800000012</c:v>
                </c:pt>
                <c:pt idx="7">
                  <c:v>5.50309983</c:v>
                </c:pt>
                <c:pt idx="8">
                  <c:v>5.8037283299999984</c:v>
                </c:pt>
                <c:pt idx="9">
                  <c:v>6.6530442866666668</c:v>
                </c:pt>
                <c:pt idx="10">
                  <c:v>7.0056205566666669</c:v>
                </c:pt>
                <c:pt idx="11">
                  <c:v>7.8506855133333335</c:v>
                </c:pt>
                <c:pt idx="12">
                  <c:v>8.2028206533333332</c:v>
                </c:pt>
                <c:pt idx="13">
                  <c:v>9.1018650133333328</c:v>
                </c:pt>
                <c:pt idx="14">
                  <c:v>9.4089987566666675</c:v>
                </c:pt>
                <c:pt idx="15">
                  <c:v>10.135759819999999</c:v>
                </c:pt>
              </c:numCache>
            </c:numRef>
          </c:xVal>
          <c:yVal>
            <c:numRef>
              <c:f>D1H!$V$3:$V$18</c:f>
              <c:numCache>
                <c:formatCode>General</c:formatCode>
                <c:ptCount val="16"/>
                <c:pt idx="0">
                  <c:v>-4.4961984571544961E-2</c:v>
                </c:pt>
                <c:pt idx="1">
                  <c:v>3.5319539140231775E-2</c:v>
                </c:pt>
                <c:pt idx="2">
                  <c:v>3.0380734774522267E-3</c:v>
                </c:pt>
                <c:pt idx="3">
                  <c:v>-1.3432874366526198E-5</c:v>
                </c:pt>
                <c:pt idx="4">
                  <c:v>2.9978563180138793E-2</c:v>
                </c:pt>
                <c:pt idx="5">
                  <c:v>2.7881250688752707E-2</c:v>
                </c:pt>
                <c:pt idx="6">
                  <c:v>2.39808923000078E-2</c:v>
                </c:pt>
                <c:pt idx="7">
                  <c:v>2.1697965941634194E-2</c:v>
                </c:pt>
                <c:pt idx="8">
                  <c:v>2.2399935218905227E-2</c:v>
                </c:pt>
                <c:pt idx="9">
                  <c:v>2.1147072538016527E-2</c:v>
                </c:pt>
                <c:pt idx="10">
                  <c:v>2.3819731541260235E-2</c:v>
                </c:pt>
                <c:pt idx="11">
                  <c:v>2.135070501451582E-2</c:v>
                </c:pt>
                <c:pt idx="12">
                  <c:v>2.4567177442428503E-2</c:v>
                </c:pt>
                <c:pt idx="13">
                  <c:v>2.4128622695455171E-2</c:v>
                </c:pt>
                <c:pt idx="14">
                  <c:v>2.906756573627901E-2</c:v>
                </c:pt>
                <c:pt idx="15">
                  <c:v>3.105109740982365E-2</c:v>
                </c:pt>
              </c:numCache>
            </c:numRef>
          </c:yVal>
          <c:smooth val="0"/>
        </c:ser>
        <c:ser>
          <c:idx val="11"/>
          <c:order val="1"/>
          <c:tx>
            <c:v>Dry (HS); 1st unloading</c:v>
          </c:tx>
          <c:spPr>
            <a:ln w="28575">
              <a:noFill/>
            </a:ln>
          </c:spPr>
          <c:marker>
            <c:symbol val="square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D1H!$E$20:$E$35</c:f>
              <c:numCache>
                <c:formatCode>General</c:formatCode>
                <c:ptCount val="16"/>
                <c:pt idx="0">
                  <c:v>10.017908663333333</c:v>
                </c:pt>
                <c:pt idx="1">
                  <c:v>9.6652796199999997</c:v>
                </c:pt>
                <c:pt idx="2">
                  <c:v>8.8150338366666681</c:v>
                </c:pt>
                <c:pt idx="3">
                  <c:v>8.4651351866666662</c:v>
                </c:pt>
                <c:pt idx="4">
                  <c:v>7.5649169800000013</c:v>
                </c:pt>
                <c:pt idx="5">
                  <c:v>7.2603577599999998</c:v>
                </c:pt>
                <c:pt idx="6">
                  <c:v>6.3668677366666673</c:v>
                </c:pt>
                <c:pt idx="7">
                  <c:v>6.0685365366666675</c:v>
                </c:pt>
                <c:pt idx="8">
                  <c:v>5.1709663966666675</c:v>
                </c:pt>
                <c:pt idx="9">
                  <c:v>4.8680325133333335</c:v>
                </c:pt>
                <c:pt idx="10">
                  <c:v>4.0160438366666664</c:v>
                </c:pt>
                <c:pt idx="11">
                  <c:v>3.6700169133333334</c:v>
                </c:pt>
                <c:pt idx="12">
                  <c:v>2.7693818466666666</c:v>
                </c:pt>
                <c:pt idx="13">
                  <c:v>2.4708140800000002</c:v>
                </c:pt>
                <c:pt idx="14">
                  <c:v>1.6151381199999997</c:v>
                </c:pt>
                <c:pt idx="15">
                  <c:v>1.2642959366666666</c:v>
                </c:pt>
              </c:numCache>
            </c:numRef>
          </c:xVal>
          <c:yVal>
            <c:numRef>
              <c:f>D1H!$V$20:$V$35</c:f>
              <c:numCache>
                <c:formatCode>General</c:formatCode>
                <c:ptCount val="16"/>
                <c:pt idx="0">
                  <c:v>3.2600062983036013E-2</c:v>
                </c:pt>
                <c:pt idx="1">
                  <c:v>2.8449967392557608E-2</c:v>
                </c:pt>
                <c:pt idx="2">
                  <c:v>2.8360682503211131E-2</c:v>
                </c:pt>
                <c:pt idx="3">
                  <c:v>2.3152992301512399E-2</c:v>
                </c:pt>
                <c:pt idx="4">
                  <c:v>2.4212348961461367E-2</c:v>
                </c:pt>
                <c:pt idx="5">
                  <c:v>2.1297588262882729E-2</c:v>
                </c:pt>
                <c:pt idx="6">
                  <c:v>2.3663426416989208E-2</c:v>
                </c:pt>
                <c:pt idx="7">
                  <c:v>2.0216311316583482E-2</c:v>
                </c:pt>
                <c:pt idx="8">
                  <c:v>2.4956517938749048E-2</c:v>
                </c:pt>
                <c:pt idx="9">
                  <c:v>1.6180881797325599E-2</c:v>
                </c:pt>
                <c:pt idx="10">
                  <c:v>2.8818617426067814E-2</c:v>
                </c:pt>
                <c:pt idx="11">
                  <c:v>2.9125421852629389E-2</c:v>
                </c:pt>
                <c:pt idx="12">
                  <c:v>3.1634825698090417E-2</c:v>
                </c:pt>
                <c:pt idx="13">
                  <c:v>1.9391603251293781E-2</c:v>
                </c:pt>
              </c:numCache>
            </c:numRef>
          </c:yVal>
          <c:smooth val="0"/>
        </c:ser>
        <c:ser>
          <c:idx val="12"/>
          <c:order val="2"/>
          <c:tx>
            <c:v>Dry (HS); 2nd loading</c:v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D2H!$E$3:$E$18</c:f>
              <c:numCache>
                <c:formatCode>General</c:formatCode>
                <c:ptCount val="16"/>
                <c:pt idx="0">
                  <c:v>1.1344935566666665</c:v>
                </c:pt>
                <c:pt idx="1">
                  <c:v>1.8955205033333333</c:v>
                </c:pt>
                <c:pt idx="2">
                  <c:v>2.2536863233333331</c:v>
                </c:pt>
                <c:pt idx="3">
                  <c:v>3.1035011366666665</c:v>
                </c:pt>
                <c:pt idx="4">
                  <c:v>3.3974335866666667</c:v>
                </c:pt>
                <c:pt idx="5">
                  <c:v>4.3033853466666674</c:v>
                </c:pt>
                <c:pt idx="6">
                  <c:v>4.596792436666667</c:v>
                </c:pt>
                <c:pt idx="7">
                  <c:v>5.5029025633333326</c:v>
                </c:pt>
                <c:pt idx="8">
                  <c:v>5.7979178866666672</c:v>
                </c:pt>
                <c:pt idx="9">
                  <c:v>6.7043454566666671</c:v>
                </c:pt>
                <c:pt idx="10">
                  <c:v>7.0036796633333331</c:v>
                </c:pt>
                <c:pt idx="11">
                  <c:v>7.8488628866666676</c:v>
                </c:pt>
                <c:pt idx="12">
                  <c:v>8.2013354866666663</c:v>
                </c:pt>
                <c:pt idx="13">
                  <c:v>9.0492981866666664</c:v>
                </c:pt>
                <c:pt idx="14">
                  <c:v>9.3983516100000006</c:v>
                </c:pt>
                <c:pt idx="15">
                  <c:v>10.131593603333332</c:v>
                </c:pt>
              </c:numCache>
            </c:numRef>
          </c:xVal>
          <c:yVal>
            <c:numRef>
              <c:f>D2H!$V$3:$V$18</c:f>
              <c:numCache>
                <c:formatCode>General</c:formatCode>
                <c:ptCount val="16"/>
                <c:pt idx="4">
                  <c:v>3.3526063757815049E-2</c:v>
                </c:pt>
                <c:pt idx="5">
                  <c:v>2.2246386105211804E-2</c:v>
                </c:pt>
                <c:pt idx="6">
                  <c:v>2.7616377728961992E-2</c:v>
                </c:pt>
                <c:pt idx="7">
                  <c:v>2.5359872628047304E-2</c:v>
                </c:pt>
                <c:pt idx="8">
                  <c:v>2.6294620426738659E-2</c:v>
                </c:pt>
                <c:pt idx="9">
                  <c:v>2.5294581094502267E-2</c:v>
                </c:pt>
                <c:pt idx="10">
                  <c:v>2.7466358620179137E-2</c:v>
                </c:pt>
                <c:pt idx="11">
                  <c:v>2.5536712043157037E-2</c:v>
                </c:pt>
                <c:pt idx="12">
                  <c:v>2.9451681669006739E-2</c:v>
                </c:pt>
                <c:pt idx="13">
                  <c:v>2.896484698091108E-2</c:v>
                </c:pt>
                <c:pt idx="14">
                  <c:v>3.3721944698154135E-2</c:v>
                </c:pt>
              </c:numCache>
            </c:numRef>
          </c:yVal>
          <c:smooth val="0"/>
        </c:ser>
        <c:ser>
          <c:idx val="13"/>
          <c:order val="3"/>
          <c:tx>
            <c:v>Dry (HS); 2nd unloading</c:v>
          </c:tx>
          <c:spPr>
            <a:ln w="28575">
              <a:noFill/>
            </a:ln>
          </c:spPr>
          <c:marker>
            <c:symbol val="circle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D2H!$E$20:$E$32</c:f>
              <c:numCache>
                <c:formatCode>General</c:formatCode>
                <c:ptCount val="13"/>
                <c:pt idx="0">
                  <c:v>10.131889886666666</c:v>
                </c:pt>
                <c:pt idx="1">
                  <c:v>9.6629631433333323</c:v>
                </c:pt>
                <c:pt idx="2">
                  <c:v>8.8117528433333341</c:v>
                </c:pt>
                <c:pt idx="3">
                  <c:v>8.4603505766666665</c:v>
                </c:pt>
                <c:pt idx="4">
                  <c:v>7.5689936633333339</c:v>
                </c:pt>
                <c:pt idx="5">
                  <c:v>7.2710189233333322</c:v>
                </c:pt>
                <c:pt idx="6">
                  <c:v>6.4130737699999996</c:v>
                </c:pt>
                <c:pt idx="7">
                  <c:v>6.0681836466666672</c:v>
                </c:pt>
                <c:pt idx="8">
                  <c:v>5.2158486866666669</c:v>
                </c:pt>
                <c:pt idx="9">
                  <c:v>4.8693245966666669</c:v>
                </c:pt>
                <c:pt idx="10">
                  <c:v>3.9704886899999998</c:v>
                </c:pt>
                <c:pt idx="11">
                  <c:v>3.6638743099999997</c:v>
                </c:pt>
                <c:pt idx="12">
                  <c:v>3.1301019766666673</c:v>
                </c:pt>
              </c:numCache>
            </c:numRef>
          </c:xVal>
          <c:yVal>
            <c:numRef>
              <c:f>D2H!$V$20:$V$32</c:f>
              <c:numCache>
                <c:formatCode>General</c:formatCode>
                <c:ptCount val="13"/>
                <c:pt idx="0">
                  <c:v>3.6757980330261099E-2</c:v>
                </c:pt>
                <c:pt idx="1">
                  <c:v>3.2568725184302906E-2</c:v>
                </c:pt>
                <c:pt idx="2">
                  <c:v>3.24837891030706E-2</c:v>
                </c:pt>
                <c:pt idx="3">
                  <c:v>2.7555837382515956E-2</c:v>
                </c:pt>
                <c:pt idx="4">
                  <c:v>2.8002024305873684E-2</c:v>
                </c:pt>
                <c:pt idx="5">
                  <c:v>2.455025596285268E-2</c:v>
                </c:pt>
                <c:pt idx="6">
                  <c:v>2.7070937743732548E-2</c:v>
                </c:pt>
                <c:pt idx="7">
                  <c:v>2.2839832870731356E-2</c:v>
                </c:pt>
                <c:pt idx="8">
                  <c:v>2.6072986517000192E-2</c:v>
                </c:pt>
                <c:pt idx="9">
                  <c:v>2.0487981799863726E-2</c:v>
                </c:pt>
                <c:pt idx="10">
                  <c:v>2.8757220400483615E-2</c:v>
                </c:pt>
              </c:numCache>
            </c:numRef>
          </c:yVal>
          <c:smooth val="0"/>
        </c:ser>
        <c:ser>
          <c:idx val="14"/>
          <c:order val="4"/>
          <c:tx>
            <c:v>WW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Gamma!$Z$11:$Z$12</c:f>
              <c:numCache>
                <c:formatCode>General</c:formatCode>
                <c:ptCount val="2"/>
                <c:pt idx="0">
                  <c:v>0</c:v>
                </c:pt>
                <c:pt idx="1">
                  <c:v>16</c:v>
                </c:pt>
              </c:numCache>
            </c:numRef>
          </c:xVal>
          <c:yVal>
            <c:numRef>
              <c:f>Gamma!$AA$11:$AA$12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4029952"/>
        <c:axId val="204031872"/>
      </c:scatterChart>
      <c:valAx>
        <c:axId val="204029952"/>
        <c:scaling>
          <c:orientation val="minMax"/>
          <c:max val="1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43891656572937249"/>
              <c:y val="0.9435297486507758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4031872"/>
        <c:crossesAt val="-0.1"/>
        <c:crossBetween val="midCat"/>
        <c:majorUnit val="4"/>
      </c:valAx>
      <c:valAx>
        <c:axId val="204031872"/>
        <c:scaling>
          <c:orientation val="minMax"/>
          <c:max val="0.12000000000000001"/>
          <c:min val="-0.1200000000000000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Gamma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4029952"/>
        <c:crosses val="autoZero"/>
        <c:crossBetween val="midCat"/>
        <c:majorUnit val="4.0000000000000008E-2"/>
      </c:valAx>
    </c:plotArea>
    <c:legend>
      <c:legendPos val="b"/>
      <c:legendEntry>
        <c:idx val="4"/>
        <c:delete val="1"/>
      </c:legendEntry>
      <c:layout>
        <c:manualLayout>
          <c:xMode val="edge"/>
          <c:yMode val="edge"/>
          <c:x val="0.28375132154561911"/>
          <c:y val="1.5521520220529616E-2"/>
          <c:w val="0.70239291446164565"/>
          <c:h val="0.1399645644671931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19376744573594"/>
          <c:y val="1.7006968760637189E-2"/>
          <c:w val="0.8414570160108541"/>
          <c:h val="0.86384636535231785"/>
        </c:manualLayout>
      </c:layout>
      <c:scatterChart>
        <c:scatterStyle val="lineMarker"/>
        <c:varyColors val="0"/>
        <c:ser>
          <c:idx val="8"/>
          <c:order val="0"/>
          <c:tx>
            <c:v>Saturated (HS); 1st loading</c:v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S1H!$E$3:$E$18</c:f>
              <c:numCache>
                <c:formatCode>General</c:formatCode>
                <c:ptCount val="16"/>
                <c:pt idx="0">
                  <c:v>1.0141341433333333</c:v>
                </c:pt>
                <c:pt idx="1">
                  <c:v>1.4959107500000002</c:v>
                </c:pt>
                <c:pt idx="2">
                  <c:v>2.3452651966666664</c:v>
                </c:pt>
                <c:pt idx="3">
                  <c:v>2.7026072766666664</c:v>
                </c:pt>
                <c:pt idx="4">
                  <c:v>3.5535262499999996</c:v>
                </c:pt>
                <c:pt idx="5">
                  <c:v>3.9018437099999996</c:v>
                </c:pt>
                <c:pt idx="6">
                  <c:v>4.7493357833333327</c:v>
                </c:pt>
                <c:pt idx="7">
                  <c:v>5.0971101166666672</c:v>
                </c:pt>
                <c:pt idx="8">
                  <c:v>5.8941818499999998</c:v>
                </c:pt>
                <c:pt idx="9">
                  <c:v>6.2967537166666663</c:v>
                </c:pt>
                <c:pt idx="10">
                  <c:v>7.0940681833333326</c:v>
                </c:pt>
                <c:pt idx="11">
                  <c:v>7.5051179866666669</c:v>
                </c:pt>
                <c:pt idx="12">
                  <c:v>8.2992832933333336</c:v>
                </c:pt>
                <c:pt idx="13">
                  <c:v>8.7020317266666662</c:v>
                </c:pt>
                <c:pt idx="14">
                  <c:v>9.4994112266666679</c:v>
                </c:pt>
                <c:pt idx="15">
                  <c:v>10.005569163333334</c:v>
                </c:pt>
              </c:numCache>
            </c:numRef>
          </c:xVal>
          <c:yVal>
            <c:numRef>
              <c:f>S1H!$V$3:$V$18</c:f>
              <c:numCache>
                <c:formatCode>General</c:formatCode>
                <c:ptCount val="16"/>
                <c:pt idx="5">
                  <c:v>2.5973339666707489E-2</c:v>
                </c:pt>
                <c:pt idx="6">
                  <c:v>1.3716824787382993E-2</c:v>
                </c:pt>
                <c:pt idx="7">
                  <c:v>1.6131702785425604E-2</c:v>
                </c:pt>
                <c:pt idx="8">
                  <c:v>1.1295836967203638E-2</c:v>
                </c:pt>
                <c:pt idx="9">
                  <c:v>1.9449940242209574E-2</c:v>
                </c:pt>
                <c:pt idx="10">
                  <c:v>1.2649623442063168E-2</c:v>
                </c:pt>
                <c:pt idx="11">
                  <c:v>1.5675006751046879E-2</c:v>
                </c:pt>
                <c:pt idx="12">
                  <c:v>1.4305244512544236E-2</c:v>
                </c:pt>
                <c:pt idx="13">
                  <c:v>1.7882771620643192E-2</c:v>
                </c:pt>
                <c:pt idx="14">
                  <c:v>1.6898729459244328E-2</c:v>
                </c:pt>
                <c:pt idx="15">
                  <c:v>1.5570669577715506E-2</c:v>
                </c:pt>
              </c:numCache>
            </c:numRef>
          </c:yVal>
          <c:smooth val="0"/>
        </c:ser>
        <c:ser>
          <c:idx val="9"/>
          <c:order val="1"/>
          <c:tx>
            <c:v>Saturated (HS); 1st unloading</c:v>
          </c:tx>
          <c:spPr>
            <a:ln w="28575">
              <a:noFill/>
            </a:ln>
          </c:spPr>
          <c:marker>
            <c:symbol val="square"/>
            <c:size val="7"/>
            <c:spPr>
              <a:noFill/>
              <a:ln>
                <a:solidFill>
                  <a:srgbClr val="0000FF"/>
                </a:solidFill>
              </a:ln>
            </c:spPr>
          </c:marker>
          <c:xVal>
            <c:numRef>
              <c:f>S1H!$E$20:$E$35</c:f>
              <c:numCache>
                <c:formatCode>General</c:formatCode>
                <c:ptCount val="16"/>
                <c:pt idx="0">
                  <c:v>10.003578139999998</c:v>
                </c:pt>
                <c:pt idx="1">
                  <c:v>9.2651811733333336</c:v>
                </c:pt>
                <c:pt idx="2">
                  <c:v>8.9182150966666676</c:v>
                </c:pt>
                <c:pt idx="3">
                  <c:v>8.1204763599999996</c:v>
                </c:pt>
                <c:pt idx="4">
                  <c:v>7.7199207933333334</c:v>
                </c:pt>
                <c:pt idx="5">
                  <c:v>6.8750565266666666</c:v>
                </c:pt>
                <c:pt idx="6">
                  <c:v>6.5174083633333337</c:v>
                </c:pt>
                <c:pt idx="7">
                  <c:v>5.7147594599999989</c:v>
                </c:pt>
                <c:pt idx="8">
                  <c:v>5.3190404299999994</c:v>
                </c:pt>
                <c:pt idx="9">
                  <c:v>4.5246071499999996</c:v>
                </c:pt>
                <c:pt idx="10">
                  <c:v>4.1210054899999999</c:v>
                </c:pt>
                <c:pt idx="11">
                  <c:v>3.3154637633333333</c:v>
                </c:pt>
                <c:pt idx="12">
                  <c:v>2.9224605600000002</c:v>
                </c:pt>
                <c:pt idx="13">
                  <c:v>2.0680624966666663</c:v>
                </c:pt>
                <c:pt idx="14">
                  <c:v>1.7202689633333335</c:v>
                </c:pt>
                <c:pt idx="15">
                  <c:v>1.0174605299999999</c:v>
                </c:pt>
              </c:numCache>
            </c:numRef>
          </c:xVal>
          <c:yVal>
            <c:numRef>
              <c:f>S1H!$V$20:$V$35</c:f>
              <c:numCache>
                <c:formatCode>General</c:formatCode>
                <c:ptCount val="16"/>
                <c:pt idx="0">
                  <c:v>1.5257514662926802E-2</c:v>
                </c:pt>
                <c:pt idx="1">
                  <c:v>1.779477938813134E-2</c:v>
                </c:pt>
                <c:pt idx="2">
                  <c:v>1.6784257547529258E-2</c:v>
                </c:pt>
                <c:pt idx="3">
                  <c:v>1.6933483560919792E-2</c:v>
                </c:pt>
                <c:pt idx="4">
                  <c:v>1.4582156336790683E-2</c:v>
                </c:pt>
                <c:pt idx="5">
                  <c:v>1.4753497779005068E-2</c:v>
                </c:pt>
                <c:pt idx="6">
                  <c:v>3.153608324583012E-2</c:v>
                </c:pt>
                <c:pt idx="7">
                  <c:v>2.5240943521832628E-2</c:v>
                </c:pt>
                <c:pt idx="8">
                  <c:v>9.7751478041916869E-3</c:v>
                </c:pt>
                <c:pt idx="9">
                  <c:v>1.1799699344684677E-2</c:v>
                </c:pt>
                <c:pt idx="10">
                  <c:v>1.8580086550088821E-2</c:v>
                </c:pt>
                <c:pt idx="11">
                  <c:v>6.5506391271040411E-4</c:v>
                </c:pt>
              </c:numCache>
            </c:numRef>
          </c:yVal>
          <c:smooth val="0"/>
        </c:ser>
        <c:ser>
          <c:idx val="10"/>
          <c:order val="2"/>
          <c:tx>
            <c:v>Dry (HS); 1st loading</c:v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D1H!$E$3:$E$18</c:f>
              <c:numCache>
                <c:formatCode>General</c:formatCode>
                <c:ptCount val="16"/>
                <c:pt idx="0">
                  <c:v>1.1323005266666666</c:v>
                </c:pt>
                <c:pt idx="1">
                  <c:v>1.9062703566666666</c:v>
                </c:pt>
                <c:pt idx="2">
                  <c:v>2.2577143233333334</c:v>
                </c:pt>
                <c:pt idx="3">
                  <c:v>3.1039510733333335</c:v>
                </c:pt>
                <c:pt idx="4">
                  <c:v>3.4034343633333335</c:v>
                </c:pt>
                <c:pt idx="5">
                  <c:v>4.3042382633333336</c:v>
                </c:pt>
                <c:pt idx="6">
                  <c:v>4.6030181800000012</c:v>
                </c:pt>
                <c:pt idx="7">
                  <c:v>5.50309983</c:v>
                </c:pt>
                <c:pt idx="8">
                  <c:v>5.8037283299999984</c:v>
                </c:pt>
                <c:pt idx="9">
                  <c:v>6.6530442866666668</c:v>
                </c:pt>
                <c:pt idx="10">
                  <c:v>7.0056205566666669</c:v>
                </c:pt>
                <c:pt idx="11">
                  <c:v>7.8506855133333335</c:v>
                </c:pt>
                <c:pt idx="12">
                  <c:v>8.2028206533333332</c:v>
                </c:pt>
                <c:pt idx="13">
                  <c:v>9.1018650133333328</c:v>
                </c:pt>
                <c:pt idx="14">
                  <c:v>9.4089987566666675</c:v>
                </c:pt>
                <c:pt idx="15">
                  <c:v>10.135759819999999</c:v>
                </c:pt>
              </c:numCache>
            </c:numRef>
          </c:xVal>
          <c:yVal>
            <c:numRef>
              <c:f>D1H!$V$3:$V$18</c:f>
              <c:numCache>
                <c:formatCode>General</c:formatCode>
                <c:ptCount val="16"/>
                <c:pt idx="0">
                  <c:v>-4.4961984571544961E-2</c:v>
                </c:pt>
                <c:pt idx="1">
                  <c:v>3.5319539140231775E-2</c:v>
                </c:pt>
                <c:pt idx="2">
                  <c:v>3.0380734774522267E-3</c:v>
                </c:pt>
                <c:pt idx="3">
                  <c:v>-1.3432874366526198E-5</c:v>
                </c:pt>
                <c:pt idx="4">
                  <c:v>2.9978563180138793E-2</c:v>
                </c:pt>
                <c:pt idx="5">
                  <c:v>2.7881250688752707E-2</c:v>
                </c:pt>
                <c:pt idx="6">
                  <c:v>2.39808923000078E-2</c:v>
                </c:pt>
                <c:pt idx="7">
                  <c:v>2.1697965941634194E-2</c:v>
                </c:pt>
                <c:pt idx="8">
                  <c:v>2.2399935218905227E-2</c:v>
                </c:pt>
                <c:pt idx="9">
                  <c:v>2.1147072538016527E-2</c:v>
                </c:pt>
                <c:pt idx="10">
                  <c:v>2.3819731541260235E-2</c:v>
                </c:pt>
                <c:pt idx="11">
                  <c:v>2.135070501451582E-2</c:v>
                </c:pt>
                <c:pt idx="12">
                  <c:v>2.4567177442428503E-2</c:v>
                </c:pt>
                <c:pt idx="13">
                  <c:v>2.4128622695455171E-2</c:v>
                </c:pt>
                <c:pt idx="14">
                  <c:v>2.906756573627901E-2</c:v>
                </c:pt>
                <c:pt idx="15">
                  <c:v>3.105109740982365E-2</c:v>
                </c:pt>
              </c:numCache>
            </c:numRef>
          </c:yVal>
          <c:smooth val="0"/>
        </c:ser>
        <c:ser>
          <c:idx val="11"/>
          <c:order val="3"/>
          <c:tx>
            <c:v>Dry (HS); 1st unloading</c:v>
          </c:tx>
          <c:spPr>
            <a:ln w="28575">
              <a:noFill/>
            </a:ln>
          </c:spPr>
          <c:marker>
            <c:symbol val="square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D1H!$E$20:$E$35</c:f>
              <c:numCache>
                <c:formatCode>General</c:formatCode>
                <c:ptCount val="16"/>
                <c:pt idx="0">
                  <c:v>10.017908663333333</c:v>
                </c:pt>
                <c:pt idx="1">
                  <c:v>9.6652796199999997</c:v>
                </c:pt>
                <c:pt idx="2">
                  <c:v>8.8150338366666681</c:v>
                </c:pt>
                <c:pt idx="3">
                  <c:v>8.4651351866666662</c:v>
                </c:pt>
                <c:pt idx="4">
                  <c:v>7.5649169800000013</c:v>
                </c:pt>
                <c:pt idx="5">
                  <c:v>7.2603577599999998</c:v>
                </c:pt>
                <c:pt idx="6">
                  <c:v>6.3668677366666673</c:v>
                </c:pt>
                <c:pt idx="7">
                  <c:v>6.0685365366666675</c:v>
                </c:pt>
                <c:pt idx="8">
                  <c:v>5.1709663966666675</c:v>
                </c:pt>
                <c:pt idx="9">
                  <c:v>4.8680325133333335</c:v>
                </c:pt>
                <c:pt idx="10">
                  <c:v>4.0160438366666664</c:v>
                </c:pt>
                <c:pt idx="11">
                  <c:v>3.6700169133333334</c:v>
                </c:pt>
                <c:pt idx="12">
                  <c:v>2.7693818466666666</c:v>
                </c:pt>
                <c:pt idx="13">
                  <c:v>2.4708140800000002</c:v>
                </c:pt>
                <c:pt idx="14">
                  <c:v>1.6151381199999997</c:v>
                </c:pt>
                <c:pt idx="15">
                  <c:v>1.2642959366666666</c:v>
                </c:pt>
              </c:numCache>
            </c:numRef>
          </c:xVal>
          <c:yVal>
            <c:numRef>
              <c:f>D1H!$V$20:$V$35</c:f>
              <c:numCache>
                <c:formatCode>General</c:formatCode>
                <c:ptCount val="16"/>
                <c:pt idx="0">
                  <c:v>3.2600062983036013E-2</c:v>
                </c:pt>
                <c:pt idx="1">
                  <c:v>2.8449967392557608E-2</c:v>
                </c:pt>
                <c:pt idx="2">
                  <c:v>2.8360682503211131E-2</c:v>
                </c:pt>
                <c:pt idx="3">
                  <c:v>2.3152992301512399E-2</c:v>
                </c:pt>
                <c:pt idx="4">
                  <c:v>2.4212348961461367E-2</c:v>
                </c:pt>
                <c:pt idx="5">
                  <c:v>2.1297588262882729E-2</c:v>
                </c:pt>
                <c:pt idx="6">
                  <c:v>2.3663426416989208E-2</c:v>
                </c:pt>
                <c:pt idx="7">
                  <c:v>2.0216311316583482E-2</c:v>
                </c:pt>
                <c:pt idx="8">
                  <c:v>2.4956517938749048E-2</c:v>
                </c:pt>
                <c:pt idx="9">
                  <c:v>1.6180881797325599E-2</c:v>
                </c:pt>
                <c:pt idx="10">
                  <c:v>2.8818617426067814E-2</c:v>
                </c:pt>
                <c:pt idx="11">
                  <c:v>2.9125421852629389E-2</c:v>
                </c:pt>
                <c:pt idx="12">
                  <c:v>3.1634825698090417E-2</c:v>
                </c:pt>
                <c:pt idx="13">
                  <c:v>1.9391603251293781E-2</c:v>
                </c:pt>
              </c:numCache>
            </c:numRef>
          </c:yVal>
          <c:smooth val="0"/>
        </c:ser>
        <c:ser>
          <c:idx val="12"/>
          <c:order val="4"/>
          <c:tx>
            <c:v>Dry (HS); 2nd loading</c:v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D2H!$E$3:$E$18</c:f>
              <c:numCache>
                <c:formatCode>General</c:formatCode>
                <c:ptCount val="16"/>
                <c:pt idx="0">
                  <c:v>1.1344935566666665</c:v>
                </c:pt>
                <c:pt idx="1">
                  <c:v>1.8955205033333333</c:v>
                </c:pt>
                <c:pt idx="2">
                  <c:v>2.2536863233333331</c:v>
                </c:pt>
                <c:pt idx="3">
                  <c:v>3.1035011366666665</c:v>
                </c:pt>
                <c:pt idx="4">
                  <c:v>3.3974335866666667</c:v>
                </c:pt>
                <c:pt idx="5">
                  <c:v>4.3033853466666674</c:v>
                </c:pt>
                <c:pt idx="6">
                  <c:v>4.596792436666667</c:v>
                </c:pt>
                <c:pt idx="7">
                  <c:v>5.5029025633333326</c:v>
                </c:pt>
                <c:pt idx="8">
                  <c:v>5.7979178866666672</c:v>
                </c:pt>
                <c:pt idx="9">
                  <c:v>6.7043454566666671</c:v>
                </c:pt>
                <c:pt idx="10">
                  <c:v>7.0036796633333331</c:v>
                </c:pt>
                <c:pt idx="11">
                  <c:v>7.8488628866666676</c:v>
                </c:pt>
                <c:pt idx="12">
                  <c:v>8.2013354866666663</c:v>
                </c:pt>
                <c:pt idx="13">
                  <c:v>9.0492981866666664</c:v>
                </c:pt>
                <c:pt idx="14">
                  <c:v>9.3983516100000006</c:v>
                </c:pt>
                <c:pt idx="15">
                  <c:v>10.131593603333332</c:v>
                </c:pt>
              </c:numCache>
            </c:numRef>
          </c:xVal>
          <c:yVal>
            <c:numRef>
              <c:f>D2H!$V$3:$V$18</c:f>
              <c:numCache>
                <c:formatCode>General</c:formatCode>
                <c:ptCount val="16"/>
                <c:pt idx="4">
                  <c:v>3.3526063757815049E-2</c:v>
                </c:pt>
                <c:pt idx="5">
                  <c:v>2.2246386105211804E-2</c:v>
                </c:pt>
                <c:pt idx="6">
                  <c:v>2.7616377728961992E-2</c:v>
                </c:pt>
                <c:pt idx="7">
                  <c:v>2.5359872628047304E-2</c:v>
                </c:pt>
                <c:pt idx="8">
                  <c:v>2.6294620426738659E-2</c:v>
                </c:pt>
                <c:pt idx="9">
                  <c:v>2.5294581094502267E-2</c:v>
                </c:pt>
                <c:pt idx="10">
                  <c:v>2.7466358620179137E-2</c:v>
                </c:pt>
                <c:pt idx="11">
                  <c:v>2.5536712043157037E-2</c:v>
                </c:pt>
                <c:pt idx="12">
                  <c:v>2.9451681669006739E-2</c:v>
                </c:pt>
                <c:pt idx="13">
                  <c:v>2.896484698091108E-2</c:v>
                </c:pt>
                <c:pt idx="14">
                  <c:v>3.3721944698154135E-2</c:v>
                </c:pt>
              </c:numCache>
            </c:numRef>
          </c:yVal>
          <c:smooth val="0"/>
        </c:ser>
        <c:ser>
          <c:idx val="13"/>
          <c:order val="5"/>
          <c:tx>
            <c:v>Dry (HS); 2nd unloading</c:v>
          </c:tx>
          <c:spPr>
            <a:ln w="28575">
              <a:noFill/>
            </a:ln>
          </c:spPr>
          <c:marker>
            <c:symbol val="circle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D2H!$E$20:$E$32</c:f>
              <c:numCache>
                <c:formatCode>General</c:formatCode>
                <c:ptCount val="13"/>
                <c:pt idx="0">
                  <c:v>10.131889886666666</c:v>
                </c:pt>
                <c:pt idx="1">
                  <c:v>9.6629631433333323</c:v>
                </c:pt>
                <c:pt idx="2">
                  <c:v>8.8117528433333341</c:v>
                </c:pt>
                <c:pt idx="3">
                  <c:v>8.4603505766666665</c:v>
                </c:pt>
                <c:pt idx="4">
                  <c:v>7.5689936633333339</c:v>
                </c:pt>
                <c:pt idx="5">
                  <c:v>7.2710189233333322</c:v>
                </c:pt>
                <c:pt idx="6">
                  <c:v>6.4130737699999996</c:v>
                </c:pt>
                <c:pt idx="7">
                  <c:v>6.0681836466666672</c:v>
                </c:pt>
                <c:pt idx="8">
                  <c:v>5.2158486866666669</c:v>
                </c:pt>
                <c:pt idx="9">
                  <c:v>4.8693245966666669</c:v>
                </c:pt>
                <c:pt idx="10">
                  <c:v>3.9704886899999998</c:v>
                </c:pt>
                <c:pt idx="11">
                  <c:v>3.6638743099999997</c:v>
                </c:pt>
                <c:pt idx="12">
                  <c:v>3.1301019766666673</c:v>
                </c:pt>
              </c:numCache>
            </c:numRef>
          </c:xVal>
          <c:yVal>
            <c:numRef>
              <c:f>D2H!$V$20:$V$32</c:f>
              <c:numCache>
                <c:formatCode>General</c:formatCode>
                <c:ptCount val="13"/>
                <c:pt idx="0">
                  <c:v>3.6757980330261099E-2</c:v>
                </c:pt>
                <c:pt idx="1">
                  <c:v>3.2568725184302906E-2</c:v>
                </c:pt>
                <c:pt idx="2">
                  <c:v>3.24837891030706E-2</c:v>
                </c:pt>
                <c:pt idx="3">
                  <c:v>2.7555837382515956E-2</c:v>
                </c:pt>
                <c:pt idx="4">
                  <c:v>2.8002024305873684E-2</c:v>
                </c:pt>
                <c:pt idx="5">
                  <c:v>2.455025596285268E-2</c:v>
                </c:pt>
                <c:pt idx="6">
                  <c:v>2.7070937743732548E-2</c:v>
                </c:pt>
                <c:pt idx="7">
                  <c:v>2.2839832870731356E-2</c:v>
                </c:pt>
                <c:pt idx="8">
                  <c:v>2.6072986517000192E-2</c:v>
                </c:pt>
                <c:pt idx="9">
                  <c:v>2.0487981799863726E-2</c:v>
                </c:pt>
                <c:pt idx="10">
                  <c:v>2.8757220400483615E-2</c:v>
                </c:pt>
              </c:numCache>
            </c:numRef>
          </c:yVal>
          <c:smooth val="0"/>
        </c:ser>
        <c:ser>
          <c:idx val="14"/>
          <c:order val="6"/>
          <c:tx>
            <c:v>WW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Gamma!$Z$11:$Z$12</c:f>
              <c:numCache>
                <c:formatCode>General</c:formatCode>
                <c:ptCount val="2"/>
                <c:pt idx="0">
                  <c:v>0</c:v>
                </c:pt>
                <c:pt idx="1">
                  <c:v>16</c:v>
                </c:pt>
              </c:numCache>
            </c:numRef>
          </c:xVal>
          <c:yVal>
            <c:numRef>
              <c:f>Gamma!$AA$11:$AA$12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4121600"/>
        <c:axId val="204123520"/>
      </c:scatterChart>
      <c:valAx>
        <c:axId val="204121600"/>
        <c:scaling>
          <c:orientation val="minMax"/>
          <c:max val="1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43891656572937249"/>
              <c:y val="0.9435297486507758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4123520"/>
        <c:crossesAt val="-0.1"/>
        <c:crossBetween val="midCat"/>
        <c:majorUnit val="4"/>
      </c:valAx>
      <c:valAx>
        <c:axId val="204123520"/>
        <c:scaling>
          <c:orientation val="minMax"/>
          <c:max val="0.12000000000000001"/>
          <c:min val="-0.1200000000000000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Gamma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4121600"/>
        <c:crosses val="autoZero"/>
        <c:crossBetween val="midCat"/>
        <c:majorUnit val="4.0000000000000008E-2"/>
      </c:valAx>
    </c:plotArea>
    <c:legend>
      <c:legendPos val="b"/>
      <c:legendEntry>
        <c:idx val="6"/>
        <c:delete val="1"/>
      </c:legendEntry>
      <c:layout>
        <c:manualLayout>
          <c:xMode val="edge"/>
          <c:yMode val="edge"/>
          <c:x val="0.28375132154561911"/>
          <c:y val="1.5521520220529616E-2"/>
          <c:w val="0.70239291446164565"/>
          <c:h val="0.17902977858582114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948953372420669"/>
          <c:y val="0.12143595686902774"/>
          <c:w val="0.79197482080373161"/>
          <c:h val="0.69482838759699117"/>
        </c:manualLayout>
      </c:layout>
      <c:scatterChart>
        <c:scatterStyle val="lineMarker"/>
        <c:varyColors val="0"/>
        <c:ser>
          <c:idx val="1"/>
          <c:order val="0"/>
          <c:tx>
            <c:v>Dry (US); Experiment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'C13 calculation (dry)'!$A$4:$A$120</c:f>
              <c:numCache>
                <c:formatCode>General</c:formatCode>
                <c:ptCount val="117"/>
                <c:pt idx="0">
                  <c:v>6.6430987999999997</c:v>
                </c:pt>
                <c:pt idx="1">
                  <c:v>6.7574418999999999</c:v>
                </c:pt>
                <c:pt idx="2">
                  <c:v>6.8542638399999998</c:v>
                </c:pt>
                <c:pt idx="3">
                  <c:v>7.0647154399999996</c:v>
                </c:pt>
                <c:pt idx="4">
                  <c:v>7.1396098399999994</c:v>
                </c:pt>
                <c:pt idx="5">
                  <c:v>7.37075499</c:v>
                </c:pt>
                <c:pt idx="6">
                  <c:v>7.4583319999999995</c:v>
                </c:pt>
                <c:pt idx="7">
                  <c:v>7.6649402299999991</c:v>
                </c:pt>
                <c:pt idx="8">
                  <c:v>7.7554078399999993</c:v>
                </c:pt>
                <c:pt idx="9">
                  <c:v>7.9621559399999997</c:v>
                </c:pt>
                <c:pt idx="10">
                  <c:v>8.0512483499999998</c:v>
                </c:pt>
                <c:pt idx="11">
                  <c:v>8.2681137000000007</c:v>
                </c:pt>
                <c:pt idx="12">
                  <c:v>8.3421249</c:v>
                </c:pt>
                <c:pt idx="13">
                  <c:v>8.5634977499999998</c:v>
                </c:pt>
                <c:pt idx="14">
                  <c:v>8.6511938500000003</c:v>
                </c:pt>
                <c:pt idx="15">
                  <c:v>8.8617616399999992</c:v>
                </c:pt>
                <c:pt idx="16">
                  <c:v>8.9632596299999996</c:v>
                </c:pt>
                <c:pt idx="17">
                  <c:v>9.1587923999999994</c:v>
                </c:pt>
                <c:pt idx="18">
                  <c:v>9.2622698999999997</c:v>
                </c:pt>
                <c:pt idx="19">
                  <c:v>9.4537619300000006</c:v>
                </c:pt>
                <c:pt idx="20">
                  <c:v>9.5544258400000004</c:v>
                </c:pt>
                <c:pt idx="21">
                  <c:v>9.7708666500000003</c:v>
                </c:pt>
                <c:pt idx="22">
                  <c:v>9.8514632300000002</c:v>
                </c:pt>
                <c:pt idx="23">
                  <c:v>10.06478909</c:v>
                </c:pt>
                <c:pt idx="24">
                  <c:v>10.166089039999999</c:v>
                </c:pt>
                <c:pt idx="25">
                  <c:v>10.37010293</c:v>
                </c:pt>
                <c:pt idx="26">
                  <c:v>10.464719930000001</c:v>
                </c:pt>
                <c:pt idx="27">
                  <c:v>10.661451490000001</c:v>
                </c:pt>
                <c:pt idx="28">
                  <c:v>10.76024804</c:v>
                </c:pt>
                <c:pt idx="29">
                  <c:v>10.9734476</c:v>
                </c:pt>
                <c:pt idx="30">
                  <c:v>11.049618819999999</c:v>
                </c:pt>
                <c:pt idx="31">
                  <c:v>11.27400349</c:v>
                </c:pt>
                <c:pt idx="32">
                  <c:v>11.3566156</c:v>
                </c:pt>
                <c:pt idx="33">
                  <c:v>11.57881793</c:v>
                </c:pt>
                <c:pt idx="34">
                  <c:v>11.656289490000001</c:v>
                </c:pt>
                <c:pt idx="35">
                  <c:v>11.862148039999999</c:v>
                </c:pt>
                <c:pt idx="36">
                  <c:v>11.945274490000001</c:v>
                </c:pt>
                <c:pt idx="37">
                  <c:v>12.171660379999999</c:v>
                </c:pt>
                <c:pt idx="38">
                  <c:v>12.250931379999999</c:v>
                </c:pt>
                <c:pt idx="39">
                  <c:v>12.46166738</c:v>
                </c:pt>
                <c:pt idx="40">
                  <c:v>12.53955049</c:v>
                </c:pt>
                <c:pt idx="41">
                  <c:v>12.75955293</c:v>
                </c:pt>
                <c:pt idx="42">
                  <c:v>12.85575304</c:v>
                </c:pt>
                <c:pt idx="43">
                  <c:v>13.067061930000001</c:v>
                </c:pt>
                <c:pt idx="44">
                  <c:v>13.14407804</c:v>
                </c:pt>
                <c:pt idx="45">
                  <c:v>13.37141304</c:v>
                </c:pt>
                <c:pt idx="46">
                  <c:v>13.462826490000001</c:v>
                </c:pt>
                <c:pt idx="47">
                  <c:v>13.65245749</c:v>
                </c:pt>
                <c:pt idx="48">
                  <c:v>13.74825049</c:v>
                </c:pt>
                <c:pt idx="49">
                  <c:v>13.95891082</c:v>
                </c:pt>
                <c:pt idx="50">
                  <c:v>14.035819930000001</c:v>
                </c:pt>
                <c:pt idx="51">
                  <c:v>14.25744993</c:v>
                </c:pt>
                <c:pt idx="52">
                  <c:v>14.35584493</c:v>
                </c:pt>
                <c:pt idx="53">
                  <c:v>14.56741304</c:v>
                </c:pt>
                <c:pt idx="54">
                  <c:v>14.650315490000001</c:v>
                </c:pt>
                <c:pt idx="55">
                  <c:v>14.864033039999999</c:v>
                </c:pt>
                <c:pt idx="56">
                  <c:v>14.952668379999999</c:v>
                </c:pt>
                <c:pt idx="57">
                  <c:v>15.139323039999999</c:v>
                </c:pt>
                <c:pt idx="59">
                  <c:v>15.10804793</c:v>
                </c:pt>
                <c:pt idx="60">
                  <c:v>15.01776493</c:v>
                </c:pt>
                <c:pt idx="61">
                  <c:v>14.82138649</c:v>
                </c:pt>
                <c:pt idx="62">
                  <c:v>14.724980819999999</c:v>
                </c:pt>
                <c:pt idx="63">
                  <c:v>14.509278819999999</c:v>
                </c:pt>
                <c:pt idx="64">
                  <c:v>14.40947693</c:v>
                </c:pt>
                <c:pt idx="65">
                  <c:v>14.19986293</c:v>
                </c:pt>
                <c:pt idx="66">
                  <c:v>14.12239993</c:v>
                </c:pt>
                <c:pt idx="67">
                  <c:v>13.91245382</c:v>
                </c:pt>
                <c:pt idx="68">
                  <c:v>13.821572490000001</c:v>
                </c:pt>
                <c:pt idx="69">
                  <c:v>13.61050193</c:v>
                </c:pt>
                <c:pt idx="70">
                  <c:v>13.521280490000001</c:v>
                </c:pt>
                <c:pt idx="71">
                  <c:v>13.30128193</c:v>
                </c:pt>
                <c:pt idx="72">
                  <c:v>13.236278930000001</c:v>
                </c:pt>
                <c:pt idx="73">
                  <c:v>13.011086930000001</c:v>
                </c:pt>
                <c:pt idx="74">
                  <c:v>12.916010819999999</c:v>
                </c:pt>
                <c:pt idx="75">
                  <c:v>12.691485930000001</c:v>
                </c:pt>
                <c:pt idx="76">
                  <c:v>12.62837949</c:v>
                </c:pt>
                <c:pt idx="77">
                  <c:v>12.402675930000001</c:v>
                </c:pt>
                <c:pt idx="78">
                  <c:v>12.305386930000001</c:v>
                </c:pt>
                <c:pt idx="79">
                  <c:v>12.11750638</c:v>
                </c:pt>
                <c:pt idx="80">
                  <c:v>12.039306379999999</c:v>
                </c:pt>
                <c:pt idx="81">
                  <c:v>11.815152599999999</c:v>
                </c:pt>
                <c:pt idx="82">
                  <c:v>11.715451490000001</c:v>
                </c:pt>
                <c:pt idx="83">
                  <c:v>11.509581930000001</c:v>
                </c:pt>
                <c:pt idx="84">
                  <c:v>11.415214930000001</c:v>
                </c:pt>
                <c:pt idx="85">
                  <c:v>11.20678704</c:v>
                </c:pt>
                <c:pt idx="86">
                  <c:v>11.12354049</c:v>
                </c:pt>
                <c:pt idx="87">
                  <c:v>10.908276930000001</c:v>
                </c:pt>
                <c:pt idx="88">
                  <c:v>10.817777379999999</c:v>
                </c:pt>
                <c:pt idx="89">
                  <c:v>10.610074819999999</c:v>
                </c:pt>
                <c:pt idx="90">
                  <c:v>10.516039379999999</c:v>
                </c:pt>
                <c:pt idx="91">
                  <c:v>10.31509104</c:v>
                </c:pt>
                <c:pt idx="92">
                  <c:v>10.21951849</c:v>
                </c:pt>
                <c:pt idx="93">
                  <c:v>9.99726538</c:v>
                </c:pt>
                <c:pt idx="94">
                  <c:v>9.9276427300000005</c:v>
                </c:pt>
                <c:pt idx="95">
                  <c:v>9.7201082900000007</c:v>
                </c:pt>
                <c:pt idx="96">
                  <c:v>9.6226376299999998</c:v>
                </c:pt>
                <c:pt idx="97">
                  <c:v>9.4095015799999988</c:v>
                </c:pt>
                <c:pt idx="98">
                  <c:v>9.3250095900000005</c:v>
                </c:pt>
                <c:pt idx="99">
                  <c:v>9.1059553900000001</c:v>
                </c:pt>
                <c:pt idx="100">
                  <c:v>9.0172004300000008</c:v>
                </c:pt>
                <c:pt idx="101">
                  <c:v>8.8057570799999993</c:v>
                </c:pt>
                <c:pt idx="102">
                  <c:v>8.7224037199999991</c:v>
                </c:pt>
                <c:pt idx="103">
                  <c:v>8.5071152300000001</c:v>
                </c:pt>
                <c:pt idx="104">
                  <c:v>8.4159850299999999</c:v>
                </c:pt>
                <c:pt idx="105">
                  <c:v>8.2076129299999998</c:v>
                </c:pt>
                <c:pt idx="106">
                  <c:v>8.1333925199999992</c:v>
                </c:pt>
                <c:pt idx="107">
                  <c:v>7.9116779399999997</c:v>
                </c:pt>
                <c:pt idx="108">
                  <c:v>7.8267931300000004</c:v>
                </c:pt>
                <c:pt idx="109">
                  <c:v>7.5970988800000008</c:v>
                </c:pt>
                <c:pt idx="110">
                  <c:v>7.5383267800000002</c:v>
                </c:pt>
                <c:pt idx="111">
                  <c:v>7.2939344399999992</c:v>
                </c:pt>
                <c:pt idx="112">
                  <c:v>7.2168320300000008</c:v>
                </c:pt>
                <c:pt idx="113">
                  <c:v>7.0112166800000004</c:v>
                </c:pt>
                <c:pt idx="114">
                  <c:v>6.91999298</c:v>
                </c:pt>
                <c:pt idx="115">
                  <c:v>6.7081396200000007</c:v>
                </c:pt>
                <c:pt idx="116">
                  <c:v>6.6243094300000003</c:v>
                </c:pt>
              </c:numCache>
            </c:numRef>
          </c:xVal>
          <c:yVal>
            <c:numRef>
              <c:f>'C13 calculation (dry)'!$BJ$4:$BJ$120</c:f>
              <c:numCache>
                <c:formatCode>General</c:formatCode>
                <c:ptCount val="117"/>
                <c:pt idx="0">
                  <c:v>-3.9981510031821099E-2</c:v>
                </c:pt>
                <c:pt idx="1">
                  <c:v>-2.2608264898051535E-2</c:v>
                </c:pt>
                <c:pt idx="2">
                  <c:v>-2.6248785189693206E-2</c:v>
                </c:pt>
                <c:pt idx="3">
                  <c:v>-1.9591949654970485E-2</c:v>
                </c:pt>
                <c:pt idx="4">
                  <c:v>-5.1823491157367507E-2</c:v>
                </c:pt>
                <c:pt idx="5">
                  <c:v>-7.4011258043921904E-2</c:v>
                </c:pt>
                <c:pt idx="6">
                  <c:v>-7.6699030775740265E-2</c:v>
                </c:pt>
                <c:pt idx="7">
                  <c:v>-6.6524676605243749E-2</c:v>
                </c:pt>
                <c:pt idx="8">
                  <c:v>-6.4034356196917844E-2</c:v>
                </c:pt>
                <c:pt idx="9">
                  <c:v>-5.1207875033423625E-2</c:v>
                </c:pt>
                <c:pt idx="10">
                  <c:v>-7.2660727004340536E-2</c:v>
                </c:pt>
                <c:pt idx="11">
                  <c:v>-7.5348718363829448E-2</c:v>
                </c:pt>
                <c:pt idx="12">
                  <c:v>-9.0741024076909191E-2</c:v>
                </c:pt>
                <c:pt idx="13">
                  <c:v>-9.0423381622527471E-2</c:v>
                </c:pt>
                <c:pt idx="14">
                  <c:v>-6.7794894677299822E-2</c:v>
                </c:pt>
                <c:pt idx="15">
                  <c:v>-0.10060565915052076</c:v>
                </c:pt>
                <c:pt idx="16">
                  <c:v>-8.3791783726313948E-2</c:v>
                </c:pt>
                <c:pt idx="17">
                  <c:v>-0.10125796141198125</c:v>
                </c:pt>
                <c:pt idx="18">
                  <c:v>-6.5552038431967441E-2</c:v>
                </c:pt>
                <c:pt idx="19">
                  <c:v>-8.4668946528523872E-2</c:v>
                </c:pt>
                <c:pt idx="20">
                  <c:v>-9.6609892831544225E-2</c:v>
                </c:pt>
                <c:pt idx="21">
                  <c:v>-0.10865239850180591</c:v>
                </c:pt>
                <c:pt idx="22">
                  <c:v>-9.9084166347909508E-2</c:v>
                </c:pt>
                <c:pt idx="23">
                  <c:v>-7.5749123198817214E-2</c:v>
                </c:pt>
                <c:pt idx="24">
                  <c:v>-8.0617931040182042E-2</c:v>
                </c:pt>
                <c:pt idx="25">
                  <c:v>-0.11229489261087207</c:v>
                </c:pt>
                <c:pt idx="26">
                  <c:v>-9.1775010046282413E-2</c:v>
                </c:pt>
                <c:pt idx="27">
                  <c:v>-9.6714301375892694E-2</c:v>
                </c:pt>
                <c:pt idx="28">
                  <c:v>-9.4512148878046889E-2</c:v>
                </c:pt>
                <c:pt idx="29">
                  <c:v>-9.8548680211164988E-2</c:v>
                </c:pt>
                <c:pt idx="30">
                  <c:v>-8.3575405576435433E-2</c:v>
                </c:pt>
                <c:pt idx="31">
                  <c:v>-0.11333437134639641</c:v>
                </c:pt>
                <c:pt idx="32">
                  <c:v>-0.13230511141950749</c:v>
                </c:pt>
                <c:pt idx="33">
                  <c:v>-0.10983116792468083</c:v>
                </c:pt>
                <c:pt idx="34">
                  <c:v>-9.9587129372060143E-2</c:v>
                </c:pt>
                <c:pt idx="35">
                  <c:v>-0.12144998407110608</c:v>
                </c:pt>
                <c:pt idx="36">
                  <c:v>-0.11018179460423216</c:v>
                </c:pt>
                <c:pt idx="37">
                  <c:v>-0.12060370363104232</c:v>
                </c:pt>
                <c:pt idx="38">
                  <c:v>-0.11294928422113842</c:v>
                </c:pt>
                <c:pt idx="39">
                  <c:v>-0.11994945795677371</c:v>
                </c:pt>
                <c:pt idx="40">
                  <c:v>-9.0878512500617764E-2</c:v>
                </c:pt>
                <c:pt idx="41">
                  <c:v>-0.1123964065269492</c:v>
                </c:pt>
                <c:pt idx="42">
                  <c:v>-0.1186670162786285</c:v>
                </c:pt>
                <c:pt idx="43">
                  <c:v>-0.12340606626325981</c:v>
                </c:pt>
                <c:pt idx="44">
                  <c:v>-0.12905772791417475</c:v>
                </c:pt>
                <c:pt idx="45">
                  <c:v>-9.3583581294492166E-2</c:v>
                </c:pt>
                <c:pt idx="46">
                  <c:v>-0.10173732162269108</c:v>
                </c:pt>
                <c:pt idx="47">
                  <c:v>-0.11083857064708882</c:v>
                </c:pt>
                <c:pt idx="48">
                  <c:v>-0.12938784557587357</c:v>
                </c:pt>
                <c:pt idx="49">
                  <c:v>-0.11333123938386537</c:v>
                </c:pt>
                <c:pt idx="50">
                  <c:v>-8.9785819701174496E-2</c:v>
                </c:pt>
                <c:pt idx="51">
                  <c:v>-9.8768689118802974E-2</c:v>
                </c:pt>
                <c:pt idx="52">
                  <c:v>-0.12372423698852755</c:v>
                </c:pt>
                <c:pt idx="53">
                  <c:v>-0.10882002888004239</c:v>
                </c:pt>
                <c:pt idx="54">
                  <c:v>-0.10605820228969151</c:v>
                </c:pt>
                <c:pt idx="55">
                  <c:v>-9.6283409649569468E-2</c:v>
                </c:pt>
                <c:pt idx="56">
                  <c:v>-7.8261569446613097E-2</c:v>
                </c:pt>
                <c:pt idx="57">
                  <c:v>-0.11731737792722047</c:v>
                </c:pt>
                <c:pt idx="59">
                  <c:v>-0.11238811176237574</c:v>
                </c:pt>
                <c:pt idx="60">
                  <c:v>-0.13422795819267758</c:v>
                </c:pt>
                <c:pt idx="61">
                  <c:v>-0.11262460736499172</c:v>
                </c:pt>
                <c:pt idx="62">
                  <c:v>-0.100120050343247</c:v>
                </c:pt>
                <c:pt idx="63">
                  <c:v>-0.10991712484678347</c:v>
                </c:pt>
                <c:pt idx="64">
                  <c:v>-0.11011998854605179</c:v>
                </c:pt>
                <c:pt idx="65">
                  <c:v>-9.7062066892573212E-2</c:v>
                </c:pt>
                <c:pt idx="66">
                  <c:v>-0.11683736430552001</c:v>
                </c:pt>
                <c:pt idx="67">
                  <c:v>-0.13361165010708906</c:v>
                </c:pt>
                <c:pt idx="68">
                  <c:v>-0.12523199240466298</c:v>
                </c:pt>
                <c:pt idx="69">
                  <c:v>-9.9967262648743047E-2</c:v>
                </c:pt>
                <c:pt idx="70">
                  <c:v>-8.1048097869992591E-2</c:v>
                </c:pt>
                <c:pt idx="71">
                  <c:v>-6.1646186941212967E-2</c:v>
                </c:pt>
                <c:pt idx="72">
                  <c:v>-8.5339952165829347E-2</c:v>
                </c:pt>
                <c:pt idx="73">
                  <c:v>-0.10182190680587817</c:v>
                </c:pt>
                <c:pt idx="74">
                  <c:v>-0.1039131931492185</c:v>
                </c:pt>
                <c:pt idx="75">
                  <c:v>-0.11328914918209619</c:v>
                </c:pt>
                <c:pt idx="76">
                  <c:v>-0.10667501450706714</c:v>
                </c:pt>
                <c:pt idx="77">
                  <c:v>-8.8052402593121956E-2</c:v>
                </c:pt>
                <c:pt idx="78">
                  <c:v>-0.10320609183867897</c:v>
                </c:pt>
                <c:pt idx="79">
                  <c:v>-8.8537245201881831E-2</c:v>
                </c:pt>
                <c:pt idx="80">
                  <c:v>-9.6457850357829542E-2</c:v>
                </c:pt>
                <c:pt idx="81">
                  <c:v>-0.11607076846344618</c:v>
                </c:pt>
                <c:pt idx="82">
                  <c:v>-0.12216521466441818</c:v>
                </c:pt>
                <c:pt idx="83">
                  <c:v>-8.8949165620227574E-2</c:v>
                </c:pt>
                <c:pt idx="84">
                  <c:v>-9.0877717067017624E-2</c:v>
                </c:pt>
                <c:pt idx="85">
                  <c:v>-0.10309503328395613</c:v>
                </c:pt>
                <c:pt idx="86">
                  <c:v>-0.12597402364462884</c:v>
                </c:pt>
                <c:pt idx="87">
                  <c:v>-8.2303239616675183E-2</c:v>
                </c:pt>
                <c:pt idx="88">
                  <c:v>-9.4459530555814131E-2</c:v>
                </c:pt>
                <c:pt idx="89">
                  <c:v>-9.3498378721487752E-2</c:v>
                </c:pt>
                <c:pt idx="90">
                  <c:v>-9.8504723443504374E-2</c:v>
                </c:pt>
                <c:pt idx="91">
                  <c:v>-8.9684272255610722E-2</c:v>
                </c:pt>
                <c:pt idx="92">
                  <c:v>-9.6916376139215318E-2</c:v>
                </c:pt>
                <c:pt idx="93">
                  <c:v>-9.4684333829847686E-2</c:v>
                </c:pt>
                <c:pt idx="94">
                  <c:v>-6.6730192058766083E-2</c:v>
                </c:pt>
                <c:pt idx="95">
                  <c:v>-5.8664205763145481E-2</c:v>
                </c:pt>
                <c:pt idx="96">
                  <c:v>-9.0232073894658718E-2</c:v>
                </c:pt>
                <c:pt idx="97">
                  <c:v>-8.0921004048723655E-2</c:v>
                </c:pt>
                <c:pt idx="98">
                  <c:v>-5.9752102315979591E-2</c:v>
                </c:pt>
                <c:pt idx="99">
                  <c:v>-5.7527526256028104E-2</c:v>
                </c:pt>
                <c:pt idx="100">
                  <c:v>-7.7531439047598849E-2</c:v>
                </c:pt>
                <c:pt idx="101">
                  <c:v>-6.8502547214128059E-2</c:v>
                </c:pt>
                <c:pt idx="102">
                  <c:v>-5.2639364274733182E-2</c:v>
                </c:pt>
                <c:pt idx="103">
                  <c:v>-5.1664799795860097E-2</c:v>
                </c:pt>
                <c:pt idx="104">
                  <c:v>-7.8541863902914705E-2</c:v>
                </c:pt>
                <c:pt idx="105">
                  <c:v>-5.7287400708200709E-2</c:v>
                </c:pt>
                <c:pt idx="106">
                  <c:v>-4.1686738054375158E-2</c:v>
                </c:pt>
                <c:pt idx="107">
                  <c:v>-5.1921858901037232E-2</c:v>
                </c:pt>
                <c:pt idx="108">
                  <c:v>-4.7304096018142859E-2</c:v>
                </c:pt>
                <c:pt idx="109">
                  <c:v>-4.9572047633214343E-2</c:v>
                </c:pt>
                <c:pt idx="110">
                  <c:v>-5.5737446289881025E-2</c:v>
                </c:pt>
                <c:pt idx="111">
                  <c:v>-4.2099801589288083E-2</c:v>
                </c:pt>
                <c:pt idx="112">
                  <c:v>-2.6004283952902933E-2</c:v>
                </c:pt>
                <c:pt idx="113">
                  <c:v>1.2708684180376288E-2</c:v>
                </c:pt>
                <c:pt idx="114">
                  <c:v>-1.6227151716559928E-2</c:v>
                </c:pt>
                <c:pt idx="115">
                  <c:v>-1.2309963578071102E-2</c:v>
                </c:pt>
                <c:pt idx="116">
                  <c:v>-1.3402641625180855E-2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4154752"/>
        <c:axId val="204173696"/>
      </c:scatterChart>
      <c:valAx>
        <c:axId val="204154752"/>
        <c:scaling>
          <c:orientation val="minMax"/>
          <c:max val="2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3899820774830336"/>
              <c:y val="0.9388021951801479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4173696"/>
        <c:crossesAt val="-0.2"/>
        <c:crossBetween val="midCat"/>
        <c:majorUnit val="5"/>
      </c:valAx>
      <c:valAx>
        <c:axId val="204173696"/>
        <c:scaling>
          <c:orientation val="minMax"/>
          <c:max val="0.1"/>
          <c:min val="-0.15000000000000002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Delta</a:t>
                </a:r>
              </a:p>
            </c:rich>
          </c:tx>
          <c:layout>
            <c:manualLayout>
              <c:xMode val="edge"/>
              <c:yMode val="edge"/>
              <c:x val="3.1733730119877157E-3"/>
              <c:y val="0.3162642315301269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415475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43256720250317515"/>
          <c:y val="4.9920338905005295E-2"/>
          <c:w val="0.55654437047182026"/>
          <c:h val="0.21547746404510157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948953372420669"/>
          <c:y val="0.12143595686902774"/>
          <c:w val="0.79197482080373161"/>
          <c:h val="0.69482838759699117"/>
        </c:manualLayout>
      </c:layout>
      <c:scatterChart>
        <c:scatterStyle val="lineMarker"/>
        <c:varyColors val="0"/>
        <c:ser>
          <c:idx val="0"/>
          <c:order val="0"/>
          <c:tx>
            <c:v>Saturated (US); Experiment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'C13 calculation (sat)'!$A$4:$A$147</c:f>
              <c:numCache>
                <c:formatCode>General</c:formatCode>
                <c:ptCount val="144"/>
                <c:pt idx="0">
                  <c:v>2.53016782</c:v>
                </c:pt>
                <c:pt idx="1">
                  <c:v>2.5687249200000002</c:v>
                </c:pt>
                <c:pt idx="2">
                  <c:v>2.7823010199999998</c:v>
                </c:pt>
                <c:pt idx="3">
                  <c:v>2.8863834900000001</c:v>
                </c:pt>
                <c:pt idx="4">
                  <c:v>3.0908430199999999</c:v>
                </c:pt>
                <c:pt idx="5">
                  <c:v>3.17160989</c:v>
                </c:pt>
                <c:pt idx="6">
                  <c:v>3.3869050199999999</c:v>
                </c:pt>
                <c:pt idx="7">
                  <c:v>3.4727134900000003</c:v>
                </c:pt>
                <c:pt idx="8">
                  <c:v>3.6836239099999997</c:v>
                </c:pt>
                <c:pt idx="9">
                  <c:v>3.7846309099999997</c:v>
                </c:pt>
                <c:pt idx="10">
                  <c:v>3.9825577899999995</c:v>
                </c:pt>
                <c:pt idx="11">
                  <c:v>4.0714685099999999</c:v>
                </c:pt>
                <c:pt idx="12">
                  <c:v>4.28933301</c:v>
                </c:pt>
                <c:pt idx="13">
                  <c:v>4.37373806</c:v>
                </c:pt>
                <c:pt idx="14">
                  <c:v>4.59246774</c:v>
                </c:pt>
                <c:pt idx="15">
                  <c:v>4.6732806899999995</c:v>
                </c:pt>
                <c:pt idx="16">
                  <c:v>4.8702622499999997</c:v>
                </c:pt>
                <c:pt idx="17">
                  <c:v>4.9685762200000001</c:v>
                </c:pt>
                <c:pt idx="18">
                  <c:v>5.1866391199999997</c:v>
                </c:pt>
                <c:pt idx="19">
                  <c:v>5.2888572199999997</c:v>
                </c:pt>
                <c:pt idx="20">
                  <c:v>5.4739958099999999</c:v>
                </c:pt>
                <c:pt idx="21">
                  <c:v>5.5673497200000002</c:v>
                </c:pt>
                <c:pt idx="22">
                  <c:v>5.7867873200000002</c:v>
                </c:pt>
                <c:pt idx="23">
                  <c:v>5.8719218199999998</c:v>
                </c:pt>
                <c:pt idx="24">
                  <c:v>6.0924761599999995</c:v>
                </c:pt>
                <c:pt idx="25">
                  <c:v>6.1756515400000005</c:v>
                </c:pt>
                <c:pt idx="26">
                  <c:v>6.3665860199999997</c:v>
                </c:pt>
                <c:pt idx="27">
                  <c:v>6.4716281899999997</c:v>
                </c:pt>
                <c:pt idx="28">
                  <c:v>6.6748045200000004</c:v>
                </c:pt>
                <c:pt idx="29">
                  <c:v>6.7708491899999999</c:v>
                </c:pt>
                <c:pt idx="30">
                  <c:v>6.9894341899999999</c:v>
                </c:pt>
                <c:pt idx="31">
                  <c:v>7.0729538099999996</c:v>
                </c:pt>
                <c:pt idx="32">
                  <c:v>7.2938405099999999</c:v>
                </c:pt>
                <c:pt idx="33">
                  <c:v>7.3712078499999993</c:v>
                </c:pt>
                <c:pt idx="34">
                  <c:v>7.5921376200000008</c:v>
                </c:pt>
                <c:pt idx="35">
                  <c:v>7.6708389499999994</c:v>
                </c:pt>
                <c:pt idx="36">
                  <c:v>7.8748635899999995</c:v>
                </c:pt>
                <c:pt idx="37">
                  <c:v>7.96785034</c:v>
                </c:pt>
                <c:pt idx="38">
                  <c:v>8.1846144200000008</c:v>
                </c:pt>
                <c:pt idx="39">
                  <c:v>8.28262301</c:v>
                </c:pt>
                <c:pt idx="40">
                  <c:v>8.4836933600000002</c:v>
                </c:pt>
                <c:pt idx="41">
                  <c:v>8.57121435</c:v>
                </c:pt>
                <c:pt idx="42">
                  <c:v>8.7839301200000008</c:v>
                </c:pt>
                <c:pt idx="43">
                  <c:v>8.8808640900000011</c:v>
                </c:pt>
                <c:pt idx="44">
                  <c:v>9.0831829500000012</c:v>
                </c:pt>
                <c:pt idx="45">
                  <c:v>9.1681603900000006</c:v>
                </c:pt>
                <c:pt idx="46">
                  <c:v>9.3903808400000006</c:v>
                </c:pt>
                <c:pt idx="47">
                  <c:v>9.468245490000001</c:v>
                </c:pt>
                <c:pt idx="48">
                  <c:v>9.6805974900000002</c:v>
                </c:pt>
                <c:pt idx="49">
                  <c:v>9.7771320199999998</c:v>
                </c:pt>
                <c:pt idx="50">
                  <c:v>9.9817576100000007</c:v>
                </c:pt>
                <c:pt idx="51">
                  <c:v>10.07178302</c:v>
                </c:pt>
                <c:pt idx="52">
                  <c:v>10.28478149</c:v>
                </c:pt>
                <c:pt idx="53">
                  <c:v>10.373384490000001</c:v>
                </c:pt>
                <c:pt idx="54">
                  <c:v>10.58461849</c:v>
                </c:pt>
                <c:pt idx="55">
                  <c:v>10.68449749</c:v>
                </c:pt>
                <c:pt idx="56">
                  <c:v>10.892319610000001</c:v>
                </c:pt>
                <c:pt idx="57">
                  <c:v>10.97709714</c:v>
                </c:pt>
                <c:pt idx="58">
                  <c:v>11.199851709999999</c:v>
                </c:pt>
                <c:pt idx="59">
                  <c:v>11.273757140000001</c:v>
                </c:pt>
                <c:pt idx="60">
                  <c:v>11.49185761</c:v>
                </c:pt>
                <c:pt idx="61">
                  <c:v>11.58460502</c:v>
                </c:pt>
                <c:pt idx="62">
                  <c:v>11.77914702</c:v>
                </c:pt>
                <c:pt idx="63">
                  <c:v>11.877331610000001</c:v>
                </c:pt>
                <c:pt idx="64">
                  <c:v>12.07483861</c:v>
                </c:pt>
                <c:pt idx="65">
                  <c:v>12.170076490000001</c:v>
                </c:pt>
                <c:pt idx="66">
                  <c:v>12.38388202</c:v>
                </c:pt>
                <c:pt idx="67">
                  <c:v>12.47364902</c:v>
                </c:pt>
                <c:pt idx="68">
                  <c:v>12.69165402</c:v>
                </c:pt>
                <c:pt idx="69">
                  <c:v>12.763037950000001</c:v>
                </c:pt>
                <c:pt idx="70">
                  <c:v>12.982243610000001</c:v>
                </c:pt>
                <c:pt idx="71">
                  <c:v>13.07073636</c:v>
                </c:pt>
                <c:pt idx="72">
                  <c:v>13.28269049</c:v>
                </c:pt>
                <c:pt idx="73">
                  <c:v>13.372101610000001</c:v>
                </c:pt>
                <c:pt idx="74">
                  <c:v>13.601172490000002</c:v>
                </c:pt>
                <c:pt idx="75">
                  <c:v>13.67250402</c:v>
                </c:pt>
                <c:pt idx="76">
                  <c:v>13.874537610000001</c:v>
                </c:pt>
                <c:pt idx="77">
                  <c:v>13.983433490000001</c:v>
                </c:pt>
                <c:pt idx="78">
                  <c:v>14.17917349</c:v>
                </c:pt>
                <c:pt idx="79">
                  <c:v>14.275028020000001</c:v>
                </c:pt>
                <c:pt idx="80">
                  <c:v>14.49676202</c:v>
                </c:pt>
                <c:pt idx="81">
                  <c:v>14.570096490000001</c:v>
                </c:pt>
                <c:pt idx="82">
                  <c:v>14.785651490000001</c:v>
                </c:pt>
                <c:pt idx="83">
                  <c:v>14.880855369999999</c:v>
                </c:pt>
                <c:pt idx="84">
                  <c:v>15.01000571</c:v>
                </c:pt>
                <c:pt idx="86">
                  <c:v>15.01776761</c:v>
                </c:pt>
                <c:pt idx="87">
                  <c:v>14.94439661</c:v>
                </c:pt>
                <c:pt idx="88">
                  <c:v>14.850273490000001</c:v>
                </c:pt>
                <c:pt idx="89">
                  <c:v>14.651855490000001</c:v>
                </c:pt>
                <c:pt idx="90">
                  <c:v>14.550393490000001</c:v>
                </c:pt>
                <c:pt idx="91">
                  <c:v>14.345841610000001</c:v>
                </c:pt>
                <c:pt idx="92">
                  <c:v>14.25516902</c:v>
                </c:pt>
                <c:pt idx="93">
                  <c:v>14.043182610000001</c:v>
                </c:pt>
                <c:pt idx="94">
                  <c:v>13.965880709999999</c:v>
                </c:pt>
                <c:pt idx="95">
                  <c:v>13.754737610000001</c:v>
                </c:pt>
                <c:pt idx="96">
                  <c:v>13.657704020000001</c:v>
                </c:pt>
                <c:pt idx="97">
                  <c:v>13.46085214</c:v>
                </c:pt>
                <c:pt idx="98">
                  <c:v>13.35230114</c:v>
                </c:pt>
                <c:pt idx="99">
                  <c:v>13.159791610000001</c:v>
                </c:pt>
                <c:pt idx="100">
                  <c:v>13.054017610000001</c:v>
                </c:pt>
                <c:pt idx="101">
                  <c:v>12.836759610000001</c:v>
                </c:pt>
                <c:pt idx="102">
                  <c:v>12.761520239999999</c:v>
                </c:pt>
                <c:pt idx="103">
                  <c:v>12.54827414</c:v>
                </c:pt>
                <c:pt idx="104">
                  <c:v>12.46763002</c:v>
                </c:pt>
                <c:pt idx="105">
                  <c:v>12.258598490000001</c:v>
                </c:pt>
                <c:pt idx="106">
                  <c:v>12.15700861</c:v>
                </c:pt>
                <c:pt idx="107">
                  <c:v>11.927604610000001</c:v>
                </c:pt>
                <c:pt idx="108">
                  <c:v>11.853520019999999</c:v>
                </c:pt>
                <c:pt idx="109">
                  <c:v>11.665699139999999</c:v>
                </c:pt>
                <c:pt idx="110">
                  <c:v>11.550864610000001</c:v>
                </c:pt>
                <c:pt idx="111">
                  <c:v>11.339547490000001</c:v>
                </c:pt>
                <c:pt idx="112">
                  <c:v>11.258421709999999</c:v>
                </c:pt>
                <c:pt idx="113">
                  <c:v>11.053737610000001</c:v>
                </c:pt>
                <c:pt idx="114">
                  <c:v>10.963711140000001</c:v>
                </c:pt>
                <c:pt idx="115">
                  <c:v>10.760262610000002</c:v>
                </c:pt>
                <c:pt idx="116">
                  <c:v>10.65803814</c:v>
                </c:pt>
                <c:pt idx="117">
                  <c:v>10.46219724</c:v>
                </c:pt>
                <c:pt idx="118">
                  <c:v>10.359073610000001</c:v>
                </c:pt>
                <c:pt idx="119">
                  <c:v>10.14136471</c:v>
                </c:pt>
                <c:pt idx="120">
                  <c:v>10.059250709999999</c:v>
                </c:pt>
                <c:pt idx="121">
                  <c:v>9.8625937099999987</c:v>
                </c:pt>
                <c:pt idx="122">
                  <c:v>9.7635981400000009</c:v>
                </c:pt>
                <c:pt idx="123">
                  <c:v>9.5489746100000001</c:v>
                </c:pt>
                <c:pt idx="124">
                  <c:v>9.4564101100000002</c:v>
                </c:pt>
                <c:pt idx="125">
                  <c:v>9.2465584199999995</c:v>
                </c:pt>
                <c:pt idx="126">
                  <c:v>9.1596695399999994</c:v>
                </c:pt>
                <c:pt idx="127">
                  <c:v>8.9430484400000001</c:v>
                </c:pt>
                <c:pt idx="128">
                  <c:v>8.854414610000001</c:v>
                </c:pt>
                <c:pt idx="129">
                  <c:v>8.6616102399999999</c:v>
                </c:pt>
                <c:pt idx="130">
                  <c:v>8.5587412100000009</c:v>
                </c:pt>
                <c:pt idx="131">
                  <c:v>8.3470849400000002</c:v>
                </c:pt>
                <c:pt idx="132">
                  <c:v>8.2567390099999987</c:v>
                </c:pt>
                <c:pt idx="133">
                  <c:v>8.0473025099999997</c:v>
                </c:pt>
                <c:pt idx="134">
                  <c:v>7.9505624900000003</c:v>
                </c:pt>
                <c:pt idx="135">
                  <c:v>7.7603966399999997</c:v>
                </c:pt>
                <c:pt idx="136">
                  <c:v>7.6561521099999998</c:v>
                </c:pt>
                <c:pt idx="137">
                  <c:v>7.4699698400000001</c:v>
                </c:pt>
                <c:pt idx="138">
                  <c:v>7.3568666199999999</c:v>
                </c:pt>
                <c:pt idx="139">
                  <c:v>7.1462567100000003</c:v>
                </c:pt>
                <c:pt idx="140">
                  <c:v>7.0528729200000004</c:v>
                </c:pt>
                <c:pt idx="141">
                  <c:v>6.8439372199999999</c:v>
                </c:pt>
                <c:pt idx="142">
                  <c:v>6.7514731100000001</c:v>
                </c:pt>
                <c:pt idx="143">
                  <c:v>6.5553495100000001</c:v>
                </c:pt>
              </c:numCache>
            </c:numRef>
          </c:xVal>
          <c:yVal>
            <c:numRef>
              <c:f>'C13 calculation (sat)'!$AK$4:$AK$147</c:f>
              <c:numCache>
                <c:formatCode>General</c:formatCode>
                <c:ptCount val="144"/>
                <c:pt idx="0">
                  <c:v>-2.9937721687307343E-3</c:v>
                </c:pt>
                <c:pt idx="1">
                  <c:v>-2.4233535023326573E-3</c:v>
                </c:pt>
                <c:pt idx="2">
                  <c:v>2.2769048066017775E-2</c:v>
                </c:pt>
                <c:pt idx="3">
                  <c:v>-4.2193509592692309E-2</c:v>
                </c:pt>
                <c:pt idx="4">
                  <c:v>-4.5432812023638663E-2</c:v>
                </c:pt>
                <c:pt idx="5">
                  <c:v>-6.3764911797211832E-2</c:v>
                </c:pt>
                <c:pt idx="6">
                  <c:v>6.8383269800305147E-3</c:v>
                </c:pt>
                <c:pt idx="7">
                  <c:v>-4.7170743928985896E-2</c:v>
                </c:pt>
                <c:pt idx="8">
                  <c:v>-2.5614980253604761E-2</c:v>
                </c:pt>
                <c:pt idx="9">
                  <c:v>-2.7000570578613662E-2</c:v>
                </c:pt>
                <c:pt idx="10">
                  <c:v>-2.347062220603718E-2</c:v>
                </c:pt>
                <c:pt idx="11">
                  <c:v>-3.7960078413810459E-2</c:v>
                </c:pt>
                <c:pt idx="12">
                  <c:v>2.6375400329824907E-3</c:v>
                </c:pt>
                <c:pt idx="13">
                  <c:v>-1.3949713028071754E-2</c:v>
                </c:pt>
                <c:pt idx="14">
                  <c:v>-1.8958730824106023E-2</c:v>
                </c:pt>
                <c:pt idx="15">
                  <c:v>-4.8586089415481523E-2</c:v>
                </c:pt>
                <c:pt idx="16">
                  <c:v>-1.9227378562952551E-3</c:v>
                </c:pt>
                <c:pt idx="17">
                  <c:v>-5.9403989256566252E-2</c:v>
                </c:pt>
                <c:pt idx="18">
                  <c:v>-3.5941413765017124E-2</c:v>
                </c:pt>
                <c:pt idx="19">
                  <c:v>-5.0134934474635406E-2</c:v>
                </c:pt>
                <c:pt idx="20">
                  <c:v>5.7982014504111756E-3</c:v>
                </c:pt>
                <c:pt idx="21">
                  <c:v>-3.7122797918661299E-2</c:v>
                </c:pt>
                <c:pt idx="22">
                  <c:v>-3.7708560321598673E-2</c:v>
                </c:pt>
                <c:pt idx="23">
                  <c:v>-3.4529905782663357E-2</c:v>
                </c:pt>
                <c:pt idx="24">
                  <c:v>-4.3294547312088219E-2</c:v>
                </c:pt>
                <c:pt idx="25">
                  <c:v>-4.5684728107345328E-2</c:v>
                </c:pt>
                <c:pt idx="26">
                  <c:v>-4.8970422872556256E-2</c:v>
                </c:pt>
                <c:pt idx="27">
                  <c:v>-4.9880683696567799E-2</c:v>
                </c:pt>
                <c:pt idx="28">
                  <c:v>-3.7666444564221219E-2</c:v>
                </c:pt>
                <c:pt idx="29">
                  <c:v>-3.039678429197246E-2</c:v>
                </c:pt>
                <c:pt idx="30">
                  <c:v>-4.8559804023303663E-2</c:v>
                </c:pt>
                <c:pt idx="31">
                  <c:v>-5.350614340610655E-2</c:v>
                </c:pt>
                <c:pt idx="32">
                  <c:v>-1.0262146170510533E-2</c:v>
                </c:pt>
                <c:pt idx="33">
                  <c:v>-3.4466862535738371E-2</c:v>
                </c:pt>
                <c:pt idx="34">
                  <c:v>-5.211169700045637E-2</c:v>
                </c:pt>
                <c:pt idx="35">
                  <c:v>-3.7787353496634847E-2</c:v>
                </c:pt>
                <c:pt idx="36">
                  <c:v>-5.6705452472726681E-2</c:v>
                </c:pt>
                <c:pt idx="37">
                  <c:v>-6.4930096635145415E-2</c:v>
                </c:pt>
                <c:pt idx="38">
                  <c:v>-3.8170860443090551E-2</c:v>
                </c:pt>
                <c:pt idx="39">
                  <c:v>-5.3100897324540992E-2</c:v>
                </c:pt>
                <c:pt idx="40">
                  <c:v>-5.7551761054286131E-2</c:v>
                </c:pt>
                <c:pt idx="41">
                  <c:v>-4.8756907700039147E-2</c:v>
                </c:pt>
                <c:pt idx="42">
                  <c:v>-5.1312311025978628E-2</c:v>
                </c:pt>
                <c:pt idx="43">
                  <c:v>-4.7134875324954452E-2</c:v>
                </c:pt>
                <c:pt idx="44">
                  <c:v>-2.707399889522983E-2</c:v>
                </c:pt>
                <c:pt idx="45">
                  <c:v>-5.8540987529328174E-2</c:v>
                </c:pt>
                <c:pt idx="46">
                  <c:v>-4.8474787559210135E-2</c:v>
                </c:pt>
                <c:pt idx="47">
                  <c:v>-4.6827755624985166E-2</c:v>
                </c:pt>
                <c:pt idx="48">
                  <c:v>-4.2804101554525589E-2</c:v>
                </c:pt>
                <c:pt idx="49">
                  <c:v>-4.6215861172717795E-2</c:v>
                </c:pt>
                <c:pt idx="50">
                  <c:v>-5.6304575405786671E-2</c:v>
                </c:pt>
                <c:pt idx="51">
                  <c:v>-5.365556971188086E-2</c:v>
                </c:pt>
                <c:pt idx="52">
                  <c:v>-5.9060863493938735E-2</c:v>
                </c:pt>
                <c:pt idx="53">
                  <c:v>-5.6290907441435827E-2</c:v>
                </c:pt>
                <c:pt idx="54">
                  <c:v>-6.8068502634663436E-2</c:v>
                </c:pt>
                <c:pt idx="55">
                  <c:v>-5.0282133586555561E-2</c:v>
                </c:pt>
                <c:pt idx="56">
                  <c:v>-5.6458980480296232E-2</c:v>
                </c:pt>
                <c:pt idx="57">
                  <c:v>-4.7918560265353891E-2</c:v>
                </c:pt>
                <c:pt idx="58">
                  <c:v>-4.8608077159618374E-2</c:v>
                </c:pt>
                <c:pt idx="59">
                  <c:v>-6.1020861509597124E-2</c:v>
                </c:pt>
                <c:pt idx="60">
                  <c:v>-5.0118050162959032E-2</c:v>
                </c:pt>
                <c:pt idx="61">
                  <c:v>-5.7224903853767557E-2</c:v>
                </c:pt>
                <c:pt idx="62">
                  <c:v>-5.387531697514094E-2</c:v>
                </c:pt>
                <c:pt idx="63">
                  <c:v>-6.2676539608736814E-2</c:v>
                </c:pt>
                <c:pt idx="64">
                  <c:v>-5.6091310925660949E-2</c:v>
                </c:pt>
                <c:pt idx="65">
                  <c:v>-5.1934372778721996E-2</c:v>
                </c:pt>
                <c:pt idx="66">
                  <c:v>-5.3170528639826922E-2</c:v>
                </c:pt>
                <c:pt idx="67">
                  <c:v>-6.0133067205388573E-2</c:v>
                </c:pt>
                <c:pt idx="68">
                  <c:v>-5.8329649309313156E-2</c:v>
                </c:pt>
                <c:pt idx="69">
                  <c:v>-5.7384594016870363E-2</c:v>
                </c:pt>
                <c:pt idx="70">
                  <c:v>-5.8948514637502093E-2</c:v>
                </c:pt>
                <c:pt idx="71">
                  <c:v>-4.6752304519601141E-2</c:v>
                </c:pt>
                <c:pt idx="72">
                  <c:v>-5.0164927979018163E-2</c:v>
                </c:pt>
                <c:pt idx="73">
                  <c:v>-6.2773207902024758E-2</c:v>
                </c:pt>
                <c:pt idx="74">
                  <c:v>-6.6347679631785825E-2</c:v>
                </c:pt>
                <c:pt idx="75">
                  <c:v>-3.2988587145899688E-2</c:v>
                </c:pt>
                <c:pt idx="76">
                  <c:v>-6.9542405209731151E-2</c:v>
                </c:pt>
                <c:pt idx="77">
                  <c:v>-6.1644866908558103E-2</c:v>
                </c:pt>
                <c:pt idx="78">
                  <c:v>-6.6665629093251952E-2</c:v>
                </c:pt>
                <c:pt idx="79">
                  <c:v>-6.8139445414523353E-2</c:v>
                </c:pt>
                <c:pt idx="80">
                  <c:v>-5.3989300866294027E-2</c:v>
                </c:pt>
                <c:pt idx="81">
                  <c:v>-7.5161801162545505E-2</c:v>
                </c:pt>
                <c:pt idx="82">
                  <c:v>-5.8124449859575184E-2</c:v>
                </c:pt>
                <c:pt idx="83">
                  <c:v>-6.2569084165468331E-2</c:v>
                </c:pt>
                <c:pt idx="84">
                  <c:v>-7.1835611202246324E-2</c:v>
                </c:pt>
                <c:pt idx="86">
                  <c:v>-4.1998163079194378E-2</c:v>
                </c:pt>
                <c:pt idx="87">
                  <c:v>-4.3675134473710277E-2</c:v>
                </c:pt>
                <c:pt idx="88">
                  <c:v>-5.4463141436469187E-2</c:v>
                </c:pt>
                <c:pt idx="89">
                  <c:v>-4.1168443720010689E-2</c:v>
                </c:pt>
                <c:pt idx="90">
                  <c:v>-2.7739852621142997E-2</c:v>
                </c:pt>
                <c:pt idx="91">
                  <c:v>-5.3664711027549612E-2</c:v>
                </c:pt>
                <c:pt idx="92">
                  <c:v>-4.9360158994022629E-2</c:v>
                </c:pt>
                <c:pt idx="93">
                  <c:v>-4.5768365315044225E-2</c:v>
                </c:pt>
                <c:pt idx="94">
                  <c:v>-4.569065082348725E-2</c:v>
                </c:pt>
                <c:pt idx="95">
                  <c:v>-5.1791695899488545E-2</c:v>
                </c:pt>
                <c:pt idx="96">
                  <c:v>-4.0192569935247759E-2</c:v>
                </c:pt>
                <c:pt idx="97">
                  <c:v>-4.8249995003129535E-2</c:v>
                </c:pt>
                <c:pt idx="98">
                  <c:v>-4.1863132230140578E-2</c:v>
                </c:pt>
                <c:pt idx="99">
                  <c:v>-4.6215869474587834E-2</c:v>
                </c:pt>
                <c:pt idx="100">
                  <c:v>-4.3709151528843256E-2</c:v>
                </c:pt>
                <c:pt idx="101">
                  <c:v>-4.5176953350124116E-2</c:v>
                </c:pt>
                <c:pt idx="102">
                  <c:v>-4.8952256309477818E-2</c:v>
                </c:pt>
                <c:pt idx="103">
                  <c:v>-3.875285428870133E-2</c:v>
                </c:pt>
                <c:pt idx="104">
                  <c:v>-6.4114260354011521E-2</c:v>
                </c:pt>
                <c:pt idx="105">
                  <c:v>-3.6407148319655872E-2</c:v>
                </c:pt>
                <c:pt idx="106">
                  <c:v>-4.2848798263839159E-2</c:v>
                </c:pt>
                <c:pt idx="107">
                  <c:v>-5.1676031574684526E-2</c:v>
                </c:pt>
                <c:pt idx="108">
                  <c:v>-5.4388279596140322E-2</c:v>
                </c:pt>
                <c:pt idx="109">
                  <c:v>-4.6637038445032322E-2</c:v>
                </c:pt>
                <c:pt idx="110">
                  <c:v>-5.1433639825677613E-2</c:v>
                </c:pt>
                <c:pt idx="111">
                  <c:v>-4.0122891478017148E-2</c:v>
                </c:pt>
                <c:pt idx="112">
                  <c:v>-4.6095786334941692E-2</c:v>
                </c:pt>
                <c:pt idx="113">
                  <c:v>-3.396861639523073E-2</c:v>
                </c:pt>
                <c:pt idx="114">
                  <c:v>-4.4734887387256783E-2</c:v>
                </c:pt>
                <c:pt idx="115">
                  <c:v>-4.8729787242190889E-2</c:v>
                </c:pt>
                <c:pt idx="116">
                  <c:v>-4.4319596230830899E-2</c:v>
                </c:pt>
                <c:pt idx="117">
                  <c:v>-3.7991055567331698E-2</c:v>
                </c:pt>
                <c:pt idx="118">
                  <c:v>-3.0560334026576218E-2</c:v>
                </c:pt>
                <c:pt idx="119">
                  <c:v>-2.4896716195096983E-2</c:v>
                </c:pt>
                <c:pt idx="120">
                  <c:v>-3.7870807823333553E-2</c:v>
                </c:pt>
                <c:pt idx="121">
                  <c:v>-3.424070143542815E-2</c:v>
                </c:pt>
                <c:pt idx="122">
                  <c:v>-3.3154136840193957E-2</c:v>
                </c:pt>
                <c:pt idx="123">
                  <c:v>-3.6236112924036633E-2</c:v>
                </c:pt>
                <c:pt idx="124">
                  <c:v>-4.2485351989264626E-2</c:v>
                </c:pt>
                <c:pt idx="125">
                  <c:v>-3.6207448977270004E-2</c:v>
                </c:pt>
                <c:pt idx="126">
                  <c:v>-4.5786043722710001E-2</c:v>
                </c:pt>
                <c:pt idx="127">
                  <c:v>-2.9130323428699763E-2</c:v>
                </c:pt>
                <c:pt idx="128">
                  <c:v>-3.9991657889664675E-2</c:v>
                </c:pt>
                <c:pt idx="129">
                  <c:v>-3.9232478972900386E-2</c:v>
                </c:pt>
                <c:pt idx="130">
                  <c:v>-3.4940293411639484E-2</c:v>
                </c:pt>
                <c:pt idx="131">
                  <c:v>-4.2925732298171655E-2</c:v>
                </c:pt>
                <c:pt idx="132">
                  <c:v>-2.3364074912239602E-2</c:v>
                </c:pt>
                <c:pt idx="133">
                  <c:v>-1.7370168209828101E-2</c:v>
                </c:pt>
                <c:pt idx="134">
                  <c:v>-1.5268613484834694E-2</c:v>
                </c:pt>
                <c:pt idx="135">
                  <c:v>-2.4173568099953375E-2</c:v>
                </c:pt>
                <c:pt idx="136">
                  <c:v>-3.8778808765658396E-2</c:v>
                </c:pt>
                <c:pt idx="137">
                  <c:v>-2.8053300488443508E-2</c:v>
                </c:pt>
                <c:pt idx="138">
                  <c:v>-5.0771381135998446E-2</c:v>
                </c:pt>
                <c:pt idx="139">
                  <c:v>-3.2064572736525757E-2</c:v>
                </c:pt>
                <c:pt idx="140">
                  <c:v>-2.2040061432693412E-2</c:v>
                </c:pt>
                <c:pt idx="141">
                  <c:v>-2.4892476332476578E-2</c:v>
                </c:pt>
                <c:pt idx="142">
                  <c:v>-2.7975737231540211E-2</c:v>
                </c:pt>
                <c:pt idx="143">
                  <c:v>-2.8995492984535378E-2</c:v>
                </c:pt>
              </c:numCache>
            </c:numRef>
          </c:yVal>
          <c:smooth val="0"/>
        </c:ser>
        <c:ser>
          <c:idx val="1"/>
          <c:order val="1"/>
          <c:tx>
            <c:v>Dry (US); Experiment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'C13 calculation (dry)'!$A$4:$A$120</c:f>
              <c:numCache>
                <c:formatCode>General</c:formatCode>
                <c:ptCount val="117"/>
                <c:pt idx="0">
                  <c:v>6.6430987999999997</c:v>
                </c:pt>
                <c:pt idx="1">
                  <c:v>6.7574418999999999</c:v>
                </c:pt>
                <c:pt idx="2">
                  <c:v>6.8542638399999998</c:v>
                </c:pt>
                <c:pt idx="3">
                  <c:v>7.0647154399999996</c:v>
                </c:pt>
                <c:pt idx="4">
                  <c:v>7.1396098399999994</c:v>
                </c:pt>
                <c:pt idx="5">
                  <c:v>7.37075499</c:v>
                </c:pt>
                <c:pt idx="6">
                  <c:v>7.4583319999999995</c:v>
                </c:pt>
                <c:pt idx="7">
                  <c:v>7.6649402299999991</c:v>
                </c:pt>
                <c:pt idx="8">
                  <c:v>7.7554078399999993</c:v>
                </c:pt>
                <c:pt idx="9">
                  <c:v>7.9621559399999997</c:v>
                </c:pt>
                <c:pt idx="10">
                  <c:v>8.0512483499999998</c:v>
                </c:pt>
                <c:pt idx="11">
                  <c:v>8.2681137000000007</c:v>
                </c:pt>
                <c:pt idx="12">
                  <c:v>8.3421249</c:v>
                </c:pt>
                <c:pt idx="13">
                  <c:v>8.5634977499999998</c:v>
                </c:pt>
                <c:pt idx="14">
                  <c:v>8.6511938500000003</c:v>
                </c:pt>
                <c:pt idx="15">
                  <c:v>8.8617616399999992</c:v>
                </c:pt>
                <c:pt idx="16">
                  <c:v>8.9632596299999996</c:v>
                </c:pt>
                <c:pt idx="17">
                  <c:v>9.1587923999999994</c:v>
                </c:pt>
                <c:pt idx="18">
                  <c:v>9.2622698999999997</c:v>
                </c:pt>
                <c:pt idx="19">
                  <c:v>9.4537619300000006</c:v>
                </c:pt>
                <c:pt idx="20">
                  <c:v>9.5544258400000004</c:v>
                </c:pt>
                <c:pt idx="21">
                  <c:v>9.7708666500000003</c:v>
                </c:pt>
                <c:pt idx="22">
                  <c:v>9.8514632300000002</c:v>
                </c:pt>
                <c:pt idx="23">
                  <c:v>10.06478909</c:v>
                </c:pt>
                <c:pt idx="24">
                  <c:v>10.166089039999999</c:v>
                </c:pt>
                <c:pt idx="25">
                  <c:v>10.37010293</c:v>
                </c:pt>
                <c:pt idx="26">
                  <c:v>10.464719930000001</c:v>
                </c:pt>
                <c:pt idx="27">
                  <c:v>10.661451490000001</c:v>
                </c:pt>
                <c:pt idx="28">
                  <c:v>10.76024804</c:v>
                </c:pt>
                <c:pt idx="29">
                  <c:v>10.9734476</c:v>
                </c:pt>
                <c:pt idx="30">
                  <c:v>11.049618819999999</c:v>
                </c:pt>
                <c:pt idx="31">
                  <c:v>11.27400349</c:v>
                </c:pt>
                <c:pt idx="32">
                  <c:v>11.3566156</c:v>
                </c:pt>
                <c:pt idx="33">
                  <c:v>11.57881793</c:v>
                </c:pt>
                <c:pt idx="34">
                  <c:v>11.656289490000001</c:v>
                </c:pt>
                <c:pt idx="35">
                  <c:v>11.862148039999999</c:v>
                </c:pt>
                <c:pt idx="36">
                  <c:v>11.945274490000001</c:v>
                </c:pt>
                <c:pt idx="37">
                  <c:v>12.171660379999999</c:v>
                </c:pt>
                <c:pt idx="38">
                  <c:v>12.250931379999999</c:v>
                </c:pt>
                <c:pt idx="39">
                  <c:v>12.46166738</c:v>
                </c:pt>
                <c:pt idx="40">
                  <c:v>12.53955049</c:v>
                </c:pt>
                <c:pt idx="41">
                  <c:v>12.75955293</c:v>
                </c:pt>
                <c:pt idx="42">
                  <c:v>12.85575304</c:v>
                </c:pt>
                <c:pt idx="43">
                  <c:v>13.067061930000001</c:v>
                </c:pt>
                <c:pt idx="44">
                  <c:v>13.14407804</c:v>
                </c:pt>
                <c:pt idx="45">
                  <c:v>13.37141304</c:v>
                </c:pt>
                <c:pt idx="46">
                  <c:v>13.462826490000001</c:v>
                </c:pt>
                <c:pt idx="47">
                  <c:v>13.65245749</c:v>
                </c:pt>
                <c:pt idx="48">
                  <c:v>13.74825049</c:v>
                </c:pt>
                <c:pt idx="49">
                  <c:v>13.95891082</c:v>
                </c:pt>
                <c:pt idx="50">
                  <c:v>14.035819930000001</c:v>
                </c:pt>
                <c:pt idx="51">
                  <c:v>14.25744993</c:v>
                </c:pt>
                <c:pt idx="52">
                  <c:v>14.35584493</c:v>
                </c:pt>
                <c:pt idx="53">
                  <c:v>14.56741304</c:v>
                </c:pt>
                <c:pt idx="54">
                  <c:v>14.650315490000001</c:v>
                </c:pt>
                <c:pt idx="55">
                  <c:v>14.864033039999999</c:v>
                </c:pt>
                <c:pt idx="56">
                  <c:v>14.952668379999999</c:v>
                </c:pt>
                <c:pt idx="57">
                  <c:v>15.139323039999999</c:v>
                </c:pt>
                <c:pt idx="59">
                  <c:v>15.10804793</c:v>
                </c:pt>
                <c:pt idx="60">
                  <c:v>15.01776493</c:v>
                </c:pt>
                <c:pt idx="61">
                  <c:v>14.82138649</c:v>
                </c:pt>
                <c:pt idx="62">
                  <c:v>14.724980819999999</c:v>
                </c:pt>
                <c:pt idx="63">
                  <c:v>14.509278819999999</c:v>
                </c:pt>
                <c:pt idx="64">
                  <c:v>14.40947693</c:v>
                </c:pt>
                <c:pt idx="65">
                  <c:v>14.19986293</c:v>
                </c:pt>
                <c:pt idx="66">
                  <c:v>14.12239993</c:v>
                </c:pt>
                <c:pt idx="67">
                  <c:v>13.91245382</c:v>
                </c:pt>
                <c:pt idx="68">
                  <c:v>13.821572490000001</c:v>
                </c:pt>
                <c:pt idx="69">
                  <c:v>13.61050193</c:v>
                </c:pt>
                <c:pt idx="70">
                  <c:v>13.521280490000001</c:v>
                </c:pt>
                <c:pt idx="71">
                  <c:v>13.30128193</c:v>
                </c:pt>
                <c:pt idx="72">
                  <c:v>13.236278930000001</c:v>
                </c:pt>
                <c:pt idx="73">
                  <c:v>13.011086930000001</c:v>
                </c:pt>
                <c:pt idx="74">
                  <c:v>12.916010819999999</c:v>
                </c:pt>
                <c:pt idx="75">
                  <c:v>12.691485930000001</c:v>
                </c:pt>
                <c:pt idx="76">
                  <c:v>12.62837949</c:v>
                </c:pt>
                <c:pt idx="77">
                  <c:v>12.402675930000001</c:v>
                </c:pt>
                <c:pt idx="78">
                  <c:v>12.305386930000001</c:v>
                </c:pt>
                <c:pt idx="79">
                  <c:v>12.11750638</c:v>
                </c:pt>
                <c:pt idx="80">
                  <c:v>12.039306379999999</c:v>
                </c:pt>
                <c:pt idx="81">
                  <c:v>11.815152599999999</c:v>
                </c:pt>
                <c:pt idx="82">
                  <c:v>11.715451490000001</c:v>
                </c:pt>
                <c:pt idx="83">
                  <c:v>11.509581930000001</c:v>
                </c:pt>
                <c:pt idx="84">
                  <c:v>11.415214930000001</c:v>
                </c:pt>
                <c:pt idx="85">
                  <c:v>11.20678704</c:v>
                </c:pt>
                <c:pt idx="86">
                  <c:v>11.12354049</c:v>
                </c:pt>
                <c:pt idx="87">
                  <c:v>10.908276930000001</c:v>
                </c:pt>
                <c:pt idx="88">
                  <c:v>10.817777379999999</c:v>
                </c:pt>
                <c:pt idx="89">
                  <c:v>10.610074819999999</c:v>
                </c:pt>
                <c:pt idx="90">
                  <c:v>10.516039379999999</c:v>
                </c:pt>
                <c:pt idx="91">
                  <c:v>10.31509104</c:v>
                </c:pt>
                <c:pt idx="92">
                  <c:v>10.21951849</c:v>
                </c:pt>
                <c:pt idx="93">
                  <c:v>9.99726538</c:v>
                </c:pt>
                <c:pt idx="94">
                  <c:v>9.9276427300000005</c:v>
                </c:pt>
                <c:pt idx="95">
                  <c:v>9.7201082900000007</c:v>
                </c:pt>
                <c:pt idx="96">
                  <c:v>9.6226376299999998</c:v>
                </c:pt>
                <c:pt idx="97">
                  <c:v>9.4095015799999988</c:v>
                </c:pt>
                <c:pt idx="98">
                  <c:v>9.3250095900000005</c:v>
                </c:pt>
                <c:pt idx="99">
                  <c:v>9.1059553900000001</c:v>
                </c:pt>
                <c:pt idx="100">
                  <c:v>9.0172004300000008</c:v>
                </c:pt>
                <c:pt idx="101">
                  <c:v>8.8057570799999993</c:v>
                </c:pt>
                <c:pt idx="102">
                  <c:v>8.7224037199999991</c:v>
                </c:pt>
                <c:pt idx="103">
                  <c:v>8.5071152300000001</c:v>
                </c:pt>
                <c:pt idx="104">
                  <c:v>8.4159850299999999</c:v>
                </c:pt>
                <c:pt idx="105">
                  <c:v>8.2076129299999998</c:v>
                </c:pt>
                <c:pt idx="106">
                  <c:v>8.1333925199999992</c:v>
                </c:pt>
                <c:pt idx="107">
                  <c:v>7.9116779399999997</c:v>
                </c:pt>
                <c:pt idx="108">
                  <c:v>7.8267931300000004</c:v>
                </c:pt>
                <c:pt idx="109">
                  <c:v>7.5970988800000008</c:v>
                </c:pt>
                <c:pt idx="110">
                  <c:v>7.5383267800000002</c:v>
                </c:pt>
                <c:pt idx="111">
                  <c:v>7.2939344399999992</c:v>
                </c:pt>
                <c:pt idx="112">
                  <c:v>7.2168320300000008</c:v>
                </c:pt>
                <c:pt idx="113">
                  <c:v>7.0112166800000004</c:v>
                </c:pt>
                <c:pt idx="114">
                  <c:v>6.91999298</c:v>
                </c:pt>
                <c:pt idx="115">
                  <c:v>6.7081396200000007</c:v>
                </c:pt>
                <c:pt idx="116">
                  <c:v>6.6243094300000003</c:v>
                </c:pt>
              </c:numCache>
            </c:numRef>
          </c:xVal>
          <c:yVal>
            <c:numRef>
              <c:f>'C13 calculation (dry)'!$BJ$4:$BJ$120</c:f>
              <c:numCache>
                <c:formatCode>General</c:formatCode>
                <c:ptCount val="117"/>
                <c:pt idx="0">
                  <c:v>-3.9981510031821099E-2</c:v>
                </c:pt>
                <c:pt idx="1">
                  <c:v>-2.2608264898051535E-2</c:v>
                </c:pt>
                <c:pt idx="2">
                  <c:v>-2.6248785189693206E-2</c:v>
                </c:pt>
                <c:pt idx="3">
                  <c:v>-1.9591949654970485E-2</c:v>
                </c:pt>
                <c:pt idx="4">
                  <c:v>-5.1823491157367507E-2</c:v>
                </c:pt>
                <c:pt idx="5">
                  <c:v>-7.4011258043921904E-2</c:v>
                </c:pt>
                <c:pt idx="6">
                  <c:v>-7.6699030775740265E-2</c:v>
                </c:pt>
                <c:pt idx="7">
                  <c:v>-6.6524676605243749E-2</c:v>
                </c:pt>
                <c:pt idx="8">
                  <c:v>-6.4034356196917844E-2</c:v>
                </c:pt>
                <c:pt idx="9">
                  <c:v>-5.1207875033423625E-2</c:v>
                </c:pt>
                <c:pt idx="10">
                  <c:v>-7.2660727004340536E-2</c:v>
                </c:pt>
                <c:pt idx="11">
                  <c:v>-7.5348718363829448E-2</c:v>
                </c:pt>
                <c:pt idx="12">
                  <c:v>-9.0741024076909191E-2</c:v>
                </c:pt>
                <c:pt idx="13">
                  <c:v>-9.0423381622527471E-2</c:v>
                </c:pt>
                <c:pt idx="14">
                  <c:v>-6.7794894677299822E-2</c:v>
                </c:pt>
                <c:pt idx="15">
                  <c:v>-0.10060565915052076</c:v>
                </c:pt>
                <c:pt idx="16">
                  <c:v>-8.3791783726313948E-2</c:v>
                </c:pt>
                <c:pt idx="17">
                  <c:v>-0.10125796141198125</c:v>
                </c:pt>
                <c:pt idx="18">
                  <c:v>-6.5552038431967441E-2</c:v>
                </c:pt>
                <c:pt idx="19">
                  <c:v>-8.4668946528523872E-2</c:v>
                </c:pt>
                <c:pt idx="20">
                  <c:v>-9.6609892831544225E-2</c:v>
                </c:pt>
                <c:pt idx="21">
                  <c:v>-0.10865239850180591</c:v>
                </c:pt>
                <c:pt idx="22">
                  <c:v>-9.9084166347909508E-2</c:v>
                </c:pt>
                <c:pt idx="23">
                  <c:v>-7.5749123198817214E-2</c:v>
                </c:pt>
                <c:pt idx="24">
                  <c:v>-8.0617931040182042E-2</c:v>
                </c:pt>
                <c:pt idx="25">
                  <c:v>-0.11229489261087207</c:v>
                </c:pt>
                <c:pt idx="26">
                  <c:v>-9.1775010046282413E-2</c:v>
                </c:pt>
                <c:pt idx="27">
                  <c:v>-9.6714301375892694E-2</c:v>
                </c:pt>
                <c:pt idx="28">
                  <c:v>-9.4512148878046889E-2</c:v>
                </c:pt>
                <c:pt idx="29">
                  <c:v>-9.8548680211164988E-2</c:v>
                </c:pt>
                <c:pt idx="30">
                  <c:v>-8.3575405576435433E-2</c:v>
                </c:pt>
                <c:pt idx="31">
                  <c:v>-0.11333437134639641</c:v>
                </c:pt>
                <c:pt idx="32">
                  <c:v>-0.13230511141950749</c:v>
                </c:pt>
                <c:pt idx="33">
                  <c:v>-0.10983116792468083</c:v>
                </c:pt>
                <c:pt idx="34">
                  <c:v>-9.9587129372060143E-2</c:v>
                </c:pt>
                <c:pt idx="35">
                  <c:v>-0.12144998407110608</c:v>
                </c:pt>
                <c:pt idx="36">
                  <c:v>-0.11018179460423216</c:v>
                </c:pt>
                <c:pt idx="37">
                  <c:v>-0.12060370363104232</c:v>
                </c:pt>
                <c:pt idx="38">
                  <c:v>-0.11294928422113842</c:v>
                </c:pt>
                <c:pt idx="39">
                  <c:v>-0.11994945795677371</c:v>
                </c:pt>
                <c:pt idx="40">
                  <c:v>-9.0878512500617764E-2</c:v>
                </c:pt>
                <c:pt idx="41">
                  <c:v>-0.1123964065269492</c:v>
                </c:pt>
                <c:pt idx="42">
                  <c:v>-0.1186670162786285</c:v>
                </c:pt>
                <c:pt idx="43">
                  <c:v>-0.12340606626325981</c:v>
                </c:pt>
                <c:pt idx="44">
                  <c:v>-0.12905772791417475</c:v>
                </c:pt>
                <c:pt idx="45">
                  <c:v>-9.3583581294492166E-2</c:v>
                </c:pt>
                <c:pt idx="46">
                  <c:v>-0.10173732162269108</c:v>
                </c:pt>
                <c:pt idx="47">
                  <c:v>-0.11083857064708882</c:v>
                </c:pt>
                <c:pt idx="48">
                  <c:v>-0.12938784557587357</c:v>
                </c:pt>
                <c:pt idx="49">
                  <c:v>-0.11333123938386537</c:v>
                </c:pt>
                <c:pt idx="50">
                  <c:v>-8.9785819701174496E-2</c:v>
                </c:pt>
                <c:pt idx="51">
                  <c:v>-9.8768689118802974E-2</c:v>
                </c:pt>
                <c:pt idx="52">
                  <c:v>-0.12372423698852755</c:v>
                </c:pt>
                <c:pt idx="53">
                  <c:v>-0.10882002888004239</c:v>
                </c:pt>
                <c:pt idx="54">
                  <c:v>-0.10605820228969151</c:v>
                </c:pt>
                <c:pt idx="55">
                  <c:v>-9.6283409649569468E-2</c:v>
                </c:pt>
                <c:pt idx="56">
                  <c:v>-7.8261569446613097E-2</c:v>
                </c:pt>
                <c:pt idx="57">
                  <c:v>-0.11731737792722047</c:v>
                </c:pt>
                <c:pt idx="59">
                  <c:v>-0.11238811176237574</c:v>
                </c:pt>
                <c:pt idx="60">
                  <c:v>-0.13422795819267758</c:v>
                </c:pt>
                <c:pt idx="61">
                  <c:v>-0.11262460736499172</c:v>
                </c:pt>
                <c:pt idx="62">
                  <c:v>-0.100120050343247</c:v>
                </c:pt>
                <c:pt idx="63">
                  <c:v>-0.10991712484678347</c:v>
                </c:pt>
                <c:pt idx="64">
                  <c:v>-0.11011998854605179</c:v>
                </c:pt>
                <c:pt idx="65">
                  <c:v>-9.7062066892573212E-2</c:v>
                </c:pt>
                <c:pt idx="66">
                  <c:v>-0.11683736430552001</c:v>
                </c:pt>
                <c:pt idx="67">
                  <c:v>-0.13361165010708906</c:v>
                </c:pt>
                <c:pt idx="68">
                  <c:v>-0.12523199240466298</c:v>
                </c:pt>
                <c:pt idx="69">
                  <c:v>-9.9967262648743047E-2</c:v>
                </c:pt>
                <c:pt idx="70">
                  <c:v>-8.1048097869992591E-2</c:v>
                </c:pt>
                <c:pt idx="71">
                  <c:v>-6.1646186941212967E-2</c:v>
                </c:pt>
                <c:pt idx="72">
                  <c:v>-8.5339952165829347E-2</c:v>
                </c:pt>
                <c:pt idx="73">
                  <c:v>-0.10182190680587817</c:v>
                </c:pt>
                <c:pt idx="74">
                  <c:v>-0.1039131931492185</c:v>
                </c:pt>
                <c:pt idx="75">
                  <c:v>-0.11328914918209619</c:v>
                </c:pt>
                <c:pt idx="76">
                  <c:v>-0.10667501450706714</c:v>
                </c:pt>
                <c:pt idx="77">
                  <c:v>-8.8052402593121956E-2</c:v>
                </c:pt>
                <c:pt idx="78">
                  <c:v>-0.10320609183867897</c:v>
                </c:pt>
                <c:pt idx="79">
                  <c:v>-8.8537245201881831E-2</c:v>
                </c:pt>
                <c:pt idx="80">
                  <c:v>-9.6457850357829542E-2</c:v>
                </c:pt>
                <c:pt idx="81">
                  <c:v>-0.11607076846344618</c:v>
                </c:pt>
                <c:pt idx="82">
                  <c:v>-0.12216521466441818</c:v>
                </c:pt>
                <c:pt idx="83">
                  <c:v>-8.8949165620227574E-2</c:v>
                </c:pt>
                <c:pt idx="84">
                  <c:v>-9.0877717067017624E-2</c:v>
                </c:pt>
                <c:pt idx="85">
                  <c:v>-0.10309503328395613</c:v>
                </c:pt>
                <c:pt idx="86">
                  <c:v>-0.12597402364462884</c:v>
                </c:pt>
                <c:pt idx="87">
                  <c:v>-8.2303239616675183E-2</c:v>
                </c:pt>
                <c:pt idx="88">
                  <c:v>-9.4459530555814131E-2</c:v>
                </c:pt>
                <c:pt idx="89">
                  <c:v>-9.3498378721487752E-2</c:v>
                </c:pt>
                <c:pt idx="90">
                  <c:v>-9.8504723443504374E-2</c:v>
                </c:pt>
                <c:pt idx="91">
                  <c:v>-8.9684272255610722E-2</c:v>
                </c:pt>
                <c:pt idx="92">
                  <c:v>-9.6916376139215318E-2</c:v>
                </c:pt>
                <c:pt idx="93">
                  <c:v>-9.4684333829847686E-2</c:v>
                </c:pt>
                <c:pt idx="94">
                  <c:v>-6.6730192058766083E-2</c:v>
                </c:pt>
                <c:pt idx="95">
                  <c:v>-5.8664205763145481E-2</c:v>
                </c:pt>
                <c:pt idx="96">
                  <c:v>-9.0232073894658718E-2</c:v>
                </c:pt>
                <c:pt idx="97">
                  <c:v>-8.0921004048723655E-2</c:v>
                </c:pt>
                <c:pt idx="98">
                  <c:v>-5.9752102315979591E-2</c:v>
                </c:pt>
                <c:pt idx="99">
                  <c:v>-5.7527526256028104E-2</c:v>
                </c:pt>
                <c:pt idx="100">
                  <c:v>-7.7531439047598849E-2</c:v>
                </c:pt>
                <c:pt idx="101">
                  <c:v>-6.8502547214128059E-2</c:v>
                </c:pt>
                <c:pt idx="102">
                  <c:v>-5.2639364274733182E-2</c:v>
                </c:pt>
                <c:pt idx="103">
                  <c:v>-5.1664799795860097E-2</c:v>
                </c:pt>
                <c:pt idx="104">
                  <c:v>-7.8541863902914705E-2</c:v>
                </c:pt>
                <c:pt idx="105">
                  <c:v>-5.7287400708200709E-2</c:v>
                </c:pt>
                <c:pt idx="106">
                  <c:v>-4.1686738054375158E-2</c:v>
                </c:pt>
                <c:pt idx="107">
                  <c:v>-5.1921858901037232E-2</c:v>
                </c:pt>
                <c:pt idx="108">
                  <c:v>-4.7304096018142859E-2</c:v>
                </c:pt>
                <c:pt idx="109">
                  <c:v>-4.9572047633214343E-2</c:v>
                </c:pt>
                <c:pt idx="110">
                  <c:v>-5.5737446289881025E-2</c:v>
                </c:pt>
                <c:pt idx="111">
                  <c:v>-4.2099801589288083E-2</c:v>
                </c:pt>
                <c:pt idx="112">
                  <c:v>-2.6004283952902933E-2</c:v>
                </c:pt>
                <c:pt idx="113">
                  <c:v>1.2708684180376288E-2</c:v>
                </c:pt>
                <c:pt idx="114">
                  <c:v>-1.6227151716559928E-2</c:v>
                </c:pt>
                <c:pt idx="115">
                  <c:v>-1.2309963578071102E-2</c:v>
                </c:pt>
                <c:pt idx="116">
                  <c:v>-1.3402641625180855E-2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4201344"/>
        <c:axId val="204212096"/>
      </c:scatterChart>
      <c:valAx>
        <c:axId val="204201344"/>
        <c:scaling>
          <c:orientation val="minMax"/>
          <c:max val="2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3899820774830336"/>
              <c:y val="0.9388021951801479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4212096"/>
        <c:crossesAt val="-0.2"/>
        <c:crossBetween val="midCat"/>
        <c:majorUnit val="5"/>
      </c:valAx>
      <c:valAx>
        <c:axId val="204212096"/>
        <c:scaling>
          <c:orientation val="minMax"/>
          <c:max val="0.1"/>
          <c:min val="-0.15000000000000002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Delta</a:t>
                </a:r>
              </a:p>
            </c:rich>
          </c:tx>
          <c:layout>
            <c:manualLayout>
              <c:xMode val="edge"/>
              <c:yMode val="edge"/>
              <c:x val="3.1733730119877157E-3"/>
              <c:y val="0.3162642315301269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42013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43256720250317515"/>
          <c:y val="4.9920338905005295E-2"/>
          <c:w val="0.55654437047182026"/>
          <c:h val="0.21547746404510157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948953372420669"/>
          <c:y val="0.12143595686902774"/>
          <c:w val="0.79197482080373161"/>
          <c:h val="0.69482838759699117"/>
        </c:manualLayout>
      </c:layout>
      <c:scatterChart>
        <c:scatterStyle val="lineMarker"/>
        <c:varyColors val="0"/>
        <c:ser>
          <c:idx val="0"/>
          <c:order val="0"/>
          <c:tx>
            <c:v>Saturated (US); Experiment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'C13 calculation (sat)'!$A$4:$A$147</c:f>
              <c:numCache>
                <c:formatCode>General</c:formatCode>
                <c:ptCount val="144"/>
                <c:pt idx="0">
                  <c:v>2.53016782</c:v>
                </c:pt>
                <c:pt idx="1">
                  <c:v>2.5687249200000002</c:v>
                </c:pt>
                <c:pt idx="2">
                  <c:v>2.7823010199999998</c:v>
                </c:pt>
                <c:pt idx="3">
                  <c:v>2.8863834900000001</c:v>
                </c:pt>
                <c:pt idx="4">
                  <c:v>3.0908430199999999</c:v>
                </c:pt>
                <c:pt idx="5">
                  <c:v>3.17160989</c:v>
                </c:pt>
                <c:pt idx="6">
                  <c:v>3.3869050199999999</c:v>
                </c:pt>
                <c:pt idx="7">
                  <c:v>3.4727134900000003</c:v>
                </c:pt>
                <c:pt idx="8">
                  <c:v>3.6836239099999997</c:v>
                </c:pt>
                <c:pt idx="9">
                  <c:v>3.7846309099999997</c:v>
                </c:pt>
                <c:pt idx="10">
                  <c:v>3.9825577899999995</c:v>
                </c:pt>
                <c:pt idx="11">
                  <c:v>4.0714685099999999</c:v>
                </c:pt>
                <c:pt idx="12">
                  <c:v>4.28933301</c:v>
                </c:pt>
                <c:pt idx="13">
                  <c:v>4.37373806</c:v>
                </c:pt>
                <c:pt idx="14">
                  <c:v>4.59246774</c:v>
                </c:pt>
                <c:pt idx="15">
                  <c:v>4.6732806899999995</c:v>
                </c:pt>
                <c:pt idx="16">
                  <c:v>4.8702622499999997</c:v>
                </c:pt>
                <c:pt idx="17">
                  <c:v>4.9685762200000001</c:v>
                </c:pt>
                <c:pt idx="18">
                  <c:v>5.1866391199999997</c:v>
                </c:pt>
                <c:pt idx="19">
                  <c:v>5.2888572199999997</c:v>
                </c:pt>
                <c:pt idx="20">
                  <c:v>5.4739958099999999</c:v>
                </c:pt>
                <c:pt idx="21">
                  <c:v>5.5673497200000002</c:v>
                </c:pt>
                <c:pt idx="22">
                  <c:v>5.7867873200000002</c:v>
                </c:pt>
                <c:pt idx="23">
                  <c:v>5.8719218199999998</c:v>
                </c:pt>
                <c:pt idx="24">
                  <c:v>6.0924761599999995</c:v>
                </c:pt>
                <c:pt idx="25">
                  <c:v>6.1756515400000005</c:v>
                </c:pt>
                <c:pt idx="26">
                  <c:v>6.3665860199999997</c:v>
                </c:pt>
                <c:pt idx="27">
                  <c:v>6.4716281899999997</c:v>
                </c:pt>
                <c:pt idx="28">
                  <c:v>6.6748045200000004</c:v>
                </c:pt>
                <c:pt idx="29">
                  <c:v>6.7708491899999999</c:v>
                </c:pt>
                <c:pt idx="30">
                  <c:v>6.9894341899999999</c:v>
                </c:pt>
                <c:pt idx="31">
                  <c:v>7.0729538099999996</c:v>
                </c:pt>
                <c:pt idx="32">
                  <c:v>7.2938405099999999</c:v>
                </c:pt>
                <c:pt idx="33">
                  <c:v>7.3712078499999993</c:v>
                </c:pt>
                <c:pt idx="34">
                  <c:v>7.5921376200000008</c:v>
                </c:pt>
                <c:pt idx="35">
                  <c:v>7.6708389499999994</c:v>
                </c:pt>
                <c:pt idx="36">
                  <c:v>7.8748635899999995</c:v>
                </c:pt>
                <c:pt idx="37">
                  <c:v>7.96785034</c:v>
                </c:pt>
                <c:pt idx="38">
                  <c:v>8.1846144200000008</c:v>
                </c:pt>
                <c:pt idx="39">
                  <c:v>8.28262301</c:v>
                </c:pt>
                <c:pt idx="40">
                  <c:v>8.4836933600000002</c:v>
                </c:pt>
                <c:pt idx="41">
                  <c:v>8.57121435</c:v>
                </c:pt>
                <c:pt idx="42">
                  <c:v>8.7839301200000008</c:v>
                </c:pt>
                <c:pt idx="43">
                  <c:v>8.8808640900000011</c:v>
                </c:pt>
                <c:pt idx="44">
                  <c:v>9.0831829500000012</c:v>
                </c:pt>
                <c:pt idx="45">
                  <c:v>9.1681603900000006</c:v>
                </c:pt>
                <c:pt idx="46">
                  <c:v>9.3903808400000006</c:v>
                </c:pt>
                <c:pt idx="47">
                  <c:v>9.468245490000001</c:v>
                </c:pt>
                <c:pt idx="48">
                  <c:v>9.6805974900000002</c:v>
                </c:pt>
                <c:pt idx="49">
                  <c:v>9.7771320199999998</c:v>
                </c:pt>
                <c:pt idx="50">
                  <c:v>9.9817576100000007</c:v>
                </c:pt>
                <c:pt idx="51">
                  <c:v>10.07178302</c:v>
                </c:pt>
                <c:pt idx="52">
                  <c:v>10.28478149</c:v>
                </c:pt>
                <c:pt idx="53">
                  <c:v>10.373384490000001</c:v>
                </c:pt>
                <c:pt idx="54">
                  <c:v>10.58461849</c:v>
                </c:pt>
                <c:pt idx="55">
                  <c:v>10.68449749</c:v>
                </c:pt>
                <c:pt idx="56">
                  <c:v>10.892319610000001</c:v>
                </c:pt>
                <c:pt idx="57">
                  <c:v>10.97709714</c:v>
                </c:pt>
                <c:pt idx="58">
                  <c:v>11.199851709999999</c:v>
                </c:pt>
                <c:pt idx="59">
                  <c:v>11.273757140000001</c:v>
                </c:pt>
                <c:pt idx="60">
                  <c:v>11.49185761</c:v>
                </c:pt>
                <c:pt idx="61">
                  <c:v>11.58460502</c:v>
                </c:pt>
                <c:pt idx="62">
                  <c:v>11.77914702</c:v>
                </c:pt>
                <c:pt idx="63">
                  <c:v>11.877331610000001</c:v>
                </c:pt>
                <c:pt idx="64">
                  <c:v>12.07483861</c:v>
                </c:pt>
                <c:pt idx="65">
                  <c:v>12.170076490000001</c:v>
                </c:pt>
                <c:pt idx="66">
                  <c:v>12.38388202</c:v>
                </c:pt>
                <c:pt idx="67">
                  <c:v>12.47364902</c:v>
                </c:pt>
                <c:pt idx="68">
                  <c:v>12.69165402</c:v>
                </c:pt>
                <c:pt idx="69">
                  <c:v>12.763037950000001</c:v>
                </c:pt>
                <c:pt idx="70">
                  <c:v>12.982243610000001</c:v>
                </c:pt>
                <c:pt idx="71">
                  <c:v>13.07073636</c:v>
                </c:pt>
                <c:pt idx="72">
                  <c:v>13.28269049</c:v>
                </c:pt>
                <c:pt idx="73">
                  <c:v>13.372101610000001</c:v>
                </c:pt>
                <c:pt idx="74">
                  <c:v>13.601172490000002</c:v>
                </c:pt>
                <c:pt idx="75">
                  <c:v>13.67250402</c:v>
                </c:pt>
                <c:pt idx="76">
                  <c:v>13.874537610000001</c:v>
                </c:pt>
                <c:pt idx="77">
                  <c:v>13.983433490000001</c:v>
                </c:pt>
                <c:pt idx="78">
                  <c:v>14.17917349</c:v>
                </c:pt>
                <c:pt idx="79">
                  <c:v>14.275028020000001</c:v>
                </c:pt>
                <c:pt idx="80">
                  <c:v>14.49676202</c:v>
                </c:pt>
                <c:pt idx="81">
                  <c:v>14.570096490000001</c:v>
                </c:pt>
                <c:pt idx="82">
                  <c:v>14.785651490000001</c:v>
                </c:pt>
                <c:pt idx="83">
                  <c:v>14.880855369999999</c:v>
                </c:pt>
                <c:pt idx="84">
                  <c:v>15.01000571</c:v>
                </c:pt>
                <c:pt idx="86">
                  <c:v>15.01776761</c:v>
                </c:pt>
                <c:pt idx="87">
                  <c:v>14.94439661</c:v>
                </c:pt>
                <c:pt idx="88">
                  <c:v>14.850273490000001</c:v>
                </c:pt>
                <c:pt idx="89">
                  <c:v>14.651855490000001</c:v>
                </c:pt>
                <c:pt idx="90">
                  <c:v>14.550393490000001</c:v>
                </c:pt>
                <c:pt idx="91">
                  <c:v>14.345841610000001</c:v>
                </c:pt>
                <c:pt idx="92">
                  <c:v>14.25516902</c:v>
                </c:pt>
                <c:pt idx="93">
                  <c:v>14.043182610000001</c:v>
                </c:pt>
                <c:pt idx="94">
                  <c:v>13.965880709999999</c:v>
                </c:pt>
                <c:pt idx="95">
                  <c:v>13.754737610000001</c:v>
                </c:pt>
                <c:pt idx="96">
                  <c:v>13.657704020000001</c:v>
                </c:pt>
                <c:pt idx="97">
                  <c:v>13.46085214</c:v>
                </c:pt>
                <c:pt idx="98">
                  <c:v>13.35230114</c:v>
                </c:pt>
                <c:pt idx="99">
                  <c:v>13.159791610000001</c:v>
                </c:pt>
                <c:pt idx="100">
                  <c:v>13.054017610000001</c:v>
                </c:pt>
                <c:pt idx="101">
                  <c:v>12.836759610000001</c:v>
                </c:pt>
                <c:pt idx="102">
                  <c:v>12.761520239999999</c:v>
                </c:pt>
                <c:pt idx="103">
                  <c:v>12.54827414</c:v>
                </c:pt>
                <c:pt idx="104">
                  <c:v>12.46763002</c:v>
                </c:pt>
                <c:pt idx="105">
                  <c:v>12.258598490000001</c:v>
                </c:pt>
                <c:pt idx="106">
                  <c:v>12.15700861</c:v>
                </c:pt>
                <c:pt idx="107">
                  <c:v>11.927604610000001</c:v>
                </c:pt>
                <c:pt idx="108">
                  <c:v>11.853520019999999</c:v>
                </c:pt>
                <c:pt idx="109">
                  <c:v>11.665699139999999</c:v>
                </c:pt>
                <c:pt idx="110">
                  <c:v>11.550864610000001</c:v>
                </c:pt>
                <c:pt idx="111">
                  <c:v>11.339547490000001</c:v>
                </c:pt>
                <c:pt idx="112">
                  <c:v>11.258421709999999</c:v>
                </c:pt>
                <c:pt idx="113">
                  <c:v>11.053737610000001</c:v>
                </c:pt>
                <c:pt idx="114">
                  <c:v>10.963711140000001</c:v>
                </c:pt>
                <c:pt idx="115">
                  <c:v>10.760262610000002</c:v>
                </c:pt>
                <c:pt idx="116">
                  <c:v>10.65803814</c:v>
                </c:pt>
                <c:pt idx="117">
                  <c:v>10.46219724</c:v>
                </c:pt>
                <c:pt idx="118">
                  <c:v>10.359073610000001</c:v>
                </c:pt>
                <c:pt idx="119">
                  <c:v>10.14136471</c:v>
                </c:pt>
                <c:pt idx="120">
                  <c:v>10.059250709999999</c:v>
                </c:pt>
                <c:pt idx="121">
                  <c:v>9.8625937099999987</c:v>
                </c:pt>
                <c:pt idx="122">
                  <c:v>9.7635981400000009</c:v>
                </c:pt>
                <c:pt idx="123">
                  <c:v>9.5489746100000001</c:v>
                </c:pt>
                <c:pt idx="124">
                  <c:v>9.4564101100000002</c:v>
                </c:pt>
                <c:pt idx="125">
                  <c:v>9.2465584199999995</c:v>
                </c:pt>
                <c:pt idx="126">
                  <c:v>9.1596695399999994</c:v>
                </c:pt>
                <c:pt idx="127">
                  <c:v>8.9430484400000001</c:v>
                </c:pt>
                <c:pt idx="128">
                  <c:v>8.854414610000001</c:v>
                </c:pt>
                <c:pt idx="129">
                  <c:v>8.6616102399999999</c:v>
                </c:pt>
                <c:pt idx="130">
                  <c:v>8.5587412100000009</c:v>
                </c:pt>
                <c:pt idx="131">
                  <c:v>8.3470849400000002</c:v>
                </c:pt>
                <c:pt idx="132">
                  <c:v>8.2567390099999987</c:v>
                </c:pt>
                <c:pt idx="133">
                  <c:v>8.0473025099999997</c:v>
                </c:pt>
                <c:pt idx="134">
                  <c:v>7.9505624900000003</c:v>
                </c:pt>
                <c:pt idx="135">
                  <c:v>7.7603966399999997</c:v>
                </c:pt>
                <c:pt idx="136">
                  <c:v>7.6561521099999998</c:v>
                </c:pt>
                <c:pt idx="137">
                  <c:v>7.4699698400000001</c:v>
                </c:pt>
                <c:pt idx="138">
                  <c:v>7.3568666199999999</c:v>
                </c:pt>
                <c:pt idx="139">
                  <c:v>7.1462567100000003</c:v>
                </c:pt>
                <c:pt idx="140">
                  <c:v>7.0528729200000004</c:v>
                </c:pt>
                <c:pt idx="141">
                  <c:v>6.8439372199999999</c:v>
                </c:pt>
                <c:pt idx="142">
                  <c:v>6.7514731100000001</c:v>
                </c:pt>
                <c:pt idx="143">
                  <c:v>6.5553495100000001</c:v>
                </c:pt>
              </c:numCache>
            </c:numRef>
          </c:xVal>
          <c:yVal>
            <c:numRef>
              <c:f>'C13 calculation (sat)'!$AK$4:$AK$147</c:f>
              <c:numCache>
                <c:formatCode>General</c:formatCode>
                <c:ptCount val="144"/>
                <c:pt idx="0">
                  <c:v>-2.9937721687307343E-3</c:v>
                </c:pt>
                <c:pt idx="1">
                  <c:v>-2.4233535023326573E-3</c:v>
                </c:pt>
                <c:pt idx="2">
                  <c:v>2.2769048066017775E-2</c:v>
                </c:pt>
                <c:pt idx="3">
                  <c:v>-4.2193509592692309E-2</c:v>
                </c:pt>
                <c:pt idx="4">
                  <c:v>-4.5432812023638663E-2</c:v>
                </c:pt>
                <c:pt idx="5">
                  <c:v>-6.3764911797211832E-2</c:v>
                </c:pt>
                <c:pt idx="6">
                  <c:v>6.8383269800305147E-3</c:v>
                </c:pt>
                <c:pt idx="7">
                  <c:v>-4.7170743928985896E-2</c:v>
                </c:pt>
                <c:pt idx="8">
                  <c:v>-2.5614980253604761E-2</c:v>
                </c:pt>
                <c:pt idx="9">
                  <c:v>-2.7000570578613662E-2</c:v>
                </c:pt>
                <c:pt idx="10">
                  <c:v>-2.347062220603718E-2</c:v>
                </c:pt>
                <c:pt idx="11">
                  <c:v>-3.7960078413810459E-2</c:v>
                </c:pt>
                <c:pt idx="12">
                  <c:v>2.6375400329824907E-3</c:v>
                </c:pt>
                <c:pt idx="13">
                  <c:v>-1.3949713028071754E-2</c:v>
                </c:pt>
                <c:pt idx="14">
                  <c:v>-1.8958730824106023E-2</c:v>
                </c:pt>
                <c:pt idx="15">
                  <c:v>-4.8586089415481523E-2</c:v>
                </c:pt>
                <c:pt idx="16">
                  <c:v>-1.9227378562952551E-3</c:v>
                </c:pt>
                <c:pt idx="17">
                  <c:v>-5.9403989256566252E-2</c:v>
                </c:pt>
                <c:pt idx="18">
                  <c:v>-3.5941413765017124E-2</c:v>
                </c:pt>
                <c:pt idx="19">
                  <c:v>-5.0134934474635406E-2</c:v>
                </c:pt>
                <c:pt idx="20">
                  <c:v>5.7982014504111756E-3</c:v>
                </c:pt>
                <c:pt idx="21">
                  <c:v>-3.7122797918661299E-2</c:v>
                </c:pt>
                <c:pt idx="22">
                  <c:v>-3.7708560321598673E-2</c:v>
                </c:pt>
                <c:pt idx="23">
                  <c:v>-3.4529905782663357E-2</c:v>
                </c:pt>
                <c:pt idx="24">
                  <c:v>-4.3294547312088219E-2</c:v>
                </c:pt>
                <c:pt idx="25">
                  <c:v>-4.5684728107345328E-2</c:v>
                </c:pt>
                <c:pt idx="26">
                  <c:v>-4.8970422872556256E-2</c:v>
                </c:pt>
                <c:pt idx="27">
                  <c:v>-4.9880683696567799E-2</c:v>
                </c:pt>
                <c:pt idx="28">
                  <c:v>-3.7666444564221219E-2</c:v>
                </c:pt>
                <c:pt idx="29">
                  <c:v>-3.039678429197246E-2</c:v>
                </c:pt>
                <c:pt idx="30">
                  <c:v>-4.8559804023303663E-2</c:v>
                </c:pt>
                <c:pt idx="31">
                  <c:v>-5.350614340610655E-2</c:v>
                </c:pt>
                <c:pt idx="32">
                  <c:v>-1.0262146170510533E-2</c:v>
                </c:pt>
                <c:pt idx="33">
                  <c:v>-3.4466862535738371E-2</c:v>
                </c:pt>
                <c:pt idx="34">
                  <c:v>-5.211169700045637E-2</c:v>
                </c:pt>
                <c:pt idx="35">
                  <c:v>-3.7787353496634847E-2</c:v>
                </c:pt>
                <c:pt idx="36">
                  <c:v>-5.6705452472726681E-2</c:v>
                </c:pt>
                <c:pt idx="37">
                  <c:v>-6.4930096635145415E-2</c:v>
                </c:pt>
                <c:pt idx="38">
                  <c:v>-3.8170860443090551E-2</c:v>
                </c:pt>
                <c:pt idx="39">
                  <c:v>-5.3100897324540992E-2</c:v>
                </c:pt>
                <c:pt idx="40">
                  <c:v>-5.7551761054286131E-2</c:v>
                </c:pt>
                <c:pt idx="41">
                  <c:v>-4.8756907700039147E-2</c:v>
                </c:pt>
                <c:pt idx="42">
                  <c:v>-5.1312311025978628E-2</c:v>
                </c:pt>
                <c:pt idx="43">
                  <c:v>-4.7134875324954452E-2</c:v>
                </c:pt>
                <c:pt idx="44">
                  <c:v>-2.707399889522983E-2</c:v>
                </c:pt>
                <c:pt idx="45">
                  <c:v>-5.8540987529328174E-2</c:v>
                </c:pt>
                <c:pt idx="46">
                  <c:v>-4.8474787559210135E-2</c:v>
                </c:pt>
                <c:pt idx="47">
                  <c:v>-4.6827755624985166E-2</c:v>
                </c:pt>
                <c:pt idx="48">
                  <c:v>-4.2804101554525589E-2</c:v>
                </c:pt>
                <c:pt idx="49">
                  <c:v>-4.6215861172717795E-2</c:v>
                </c:pt>
                <c:pt idx="50">
                  <c:v>-5.6304575405786671E-2</c:v>
                </c:pt>
                <c:pt idx="51">
                  <c:v>-5.365556971188086E-2</c:v>
                </c:pt>
                <c:pt idx="52">
                  <c:v>-5.9060863493938735E-2</c:v>
                </c:pt>
                <c:pt idx="53">
                  <c:v>-5.6290907441435827E-2</c:v>
                </c:pt>
                <c:pt idx="54">
                  <c:v>-6.8068502634663436E-2</c:v>
                </c:pt>
                <c:pt idx="55">
                  <c:v>-5.0282133586555561E-2</c:v>
                </c:pt>
                <c:pt idx="56">
                  <c:v>-5.6458980480296232E-2</c:v>
                </c:pt>
                <c:pt idx="57">
                  <c:v>-4.7918560265353891E-2</c:v>
                </c:pt>
                <c:pt idx="58">
                  <c:v>-4.8608077159618374E-2</c:v>
                </c:pt>
                <c:pt idx="59">
                  <c:v>-6.1020861509597124E-2</c:v>
                </c:pt>
                <c:pt idx="60">
                  <c:v>-5.0118050162959032E-2</c:v>
                </c:pt>
                <c:pt idx="61">
                  <c:v>-5.7224903853767557E-2</c:v>
                </c:pt>
                <c:pt idx="62">
                  <c:v>-5.387531697514094E-2</c:v>
                </c:pt>
                <c:pt idx="63">
                  <c:v>-6.2676539608736814E-2</c:v>
                </c:pt>
                <c:pt idx="64">
                  <c:v>-5.6091310925660949E-2</c:v>
                </c:pt>
                <c:pt idx="65">
                  <c:v>-5.1934372778721996E-2</c:v>
                </c:pt>
                <c:pt idx="66">
                  <c:v>-5.3170528639826922E-2</c:v>
                </c:pt>
                <c:pt idx="67">
                  <c:v>-6.0133067205388573E-2</c:v>
                </c:pt>
                <c:pt idx="68">
                  <c:v>-5.8329649309313156E-2</c:v>
                </c:pt>
                <c:pt idx="69">
                  <c:v>-5.7384594016870363E-2</c:v>
                </c:pt>
                <c:pt idx="70">
                  <c:v>-5.8948514637502093E-2</c:v>
                </c:pt>
                <c:pt idx="71">
                  <c:v>-4.6752304519601141E-2</c:v>
                </c:pt>
                <c:pt idx="72">
                  <c:v>-5.0164927979018163E-2</c:v>
                </c:pt>
                <c:pt idx="73">
                  <c:v>-6.2773207902024758E-2</c:v>
                </c:pt>
                <c:pt idx="74">
                  <c:v>-6.6347679631785825E-2</c:v>
                </c:pt>
                <c:pt idx="75">
                  <c:v>-3.2988587145899688E-2</c:v>
                </c:pt>
                <c:pt idx="76">
                  <c:v>-6.9542405209731151E-2</c:v>
                </c:pt>
                <c:pt idx="77">
                  <c:v>-6.1644866908558103E-2</c:v>
                </c:pt>
                <c:pt idx="78">
                  <c:v>-6.6665629093251952E-2</c:v>
                </c:pt>
                <c:pt idx="79">
                  <c:v>-6.8139445414523353E-2</c:v>
                </c:pt>
                <c:pt idx="80">
                  <c:v>-5.3989300866294027E-2</c:v>
                </c:pt>
                <c:pt idx="81">
                  <c:v>-7.5161801162545505E-2</c:v>
                </c:pt>
                <c:pt idx="82">
                  <c:v>-5.8124449859575184E-2</c:v>
                </c:pt>
                <c:pt idx="83">
                  <c:v>-6.2569084165468331E-2</c:v>
                </c:pt>
                <c:pt idx="84">
                  <c:v>-7.1835611202246324E-2</c:v>
                </c:pt>
                <c:pt idx="86">
                  <c:v>-4.1998163079194378E-2</c:v>
                </c:pt>
                <c:pt idx="87">
                  <c:v>-4.3675134473710277E-2</c:v>
                </c:pt>
                <c:pt idx="88">
                  <c:v>-5.4463141436469187E-2</c:v>
                </c:pt>
                <c:pt idx="89">
                  <c:v>-4.1168443720010689E-2</c:v>
                </c:pt>
                <c:pt idx="90">
                  <c:v>-2.7739852621142997E-2</c:v>
                </c:pt>
                <c:pt idx="91">
                  <c:v>-5.3664711027549612E-2</c:v>
                </c:pt>
                <c:pt idx="92">
                  <c:v>-4.9360158994022629E-2</c:v>
                </c:pt>
                <c:pt idx="93">
                  <c:v>-4.5768365315044225E-2</c:v>
                </c:pt>
                <c:pt idx="94">
                  <c:v>-4.569065082348725E-2</c:v>
                </c:pt>
                <c:pt idx="95">
                  <c:v>-5.1791695899488545E-2</c:v>
                </c:pt>
                <c:pt idx="96">
                  <c:v>-4.0192569935247759E-2</c:v>
                </c:pt>
                <c:pt idx="97">
                  <c:v>-4.8249995003129535E-2</c:v>
                </c:pt>
                <c:pt idx="98">
                  <c:v>-4.1863132230140578E-2</c:v>
                </c:pt>
                <c:pt idx="99">
                  <c:v>-4.6215869474587834E-2</c:v>
                </c:pt>
                <c:pt idx="100">
                  <c:v>-4.3709151528843256E-2</c:v>
                </c:pt>
                <c:pt idx="101">
                  <c:v>-4.5176953350124116E-2</c:v>
                </c:pt>
                <c:pt idx="102">
                  <c:v>-4.8952256309477818E-2</c:v>
                </c:pt>
                <c:pt idx="103">
                  <c:v>-3.875285428870133E-2</c:v>
                </c:pt>
                <c:pt idx="104">
                  <c:v>-6.4114260354011521E-2</c:v>
                </c:pt>
                <c:pt idx="105">
                  <c:v>-3.6407148319655872E-2</c:v>
                </c:pt>
                <c:pt idx="106">
                  <c:v>-4.2848798263839159E-2</c:v>
                </c:pt>
                <c:pt idx="107">
                  <c:v>-5.1676031574684526E-2</c:v>
                </c:pt>
                <c:pt idx="108">
                  <c:v>-5.4388279596140322E-2</c:v>
                </c:pt>
                <c:pt idx="109">
                  <c:v>-4.6637038445032322E-2</c:v>
                </c:pt>
                <c:pt idx="110">
                  <c:v>-5.1433639825677613E-2</c:v>
                </c:pt>
                <c:pt idx="111">
                  <c:v>-4.0122891478017148E-2</c:v>
                </c:pt>
                <c:pt idx="112">
                  <c:v>-4.6095786334941692E-2</c:v>
                </c:pt>
                <c:pt idx="113">
                  <c:v>-3.396861639523073E-2</c:v>
                </c:pt>
                <c:pt idx="114">
                  <c:v>-4.4734887387256783E-2</c:v>
                </c:pt>
                <c:pt idx="115">
                  <c:v>-4.8729787242190889E-2</c:v>
                </c:pt>
                <c:pt idx="116">
                  <c:v>-4.4319596230830899E-2</c:v>
                </c:pt>
                <c:pt idx="117">
                  <c:v>-3.7991055567331698E-2</c:v>
                </c:pt>
                <c:pt idx="118">
                  <c:v>-3.0560334026576218E-2</c:v>
                </c:pt>
                <c:pt idx="119">
                  <c:v>-2.4896716195096983E-2</c:v>
                </c:pt>
                <c:pt idx="120">
                  <c:v>-3.7870807823333553E-2</c:v>
                </c:pt>
                <c:pt idx="121">
                  <c:v>-3.424070143542815E-2</c:v>
                </c:pt>
                <c:pt idx="122">
                  <c:v>-3.3154136840193957E-2</c:v>
                </c:pt>
                <c:pt idx="123">
                  <c:v>-3.6236112924036633E-2</c:v>
                </c:pt>
                <c:pt idx="124">
                  <c:v>-4.2485351989264626E-2</c:v>
                </c:pt>
                <c:pt idx="125">
                  <c:v>-3.6207448977270004E-2</c:v>
                </c:pt>
                <c:pt idx="126">
                  <c:v>-4.5786043722710001E-2</c:v>
                </c:pt>
                <c:pt idx="127">
                  <c:v>-2.9130323428699763E-2</c:v>
                </c:pt>
                <c:pt idx="128">
                  <c:v>-3.9991657889664675E-2</c:v>
                </c:pt>
                <c:pt idx="129">
                  <c:v>-3.9232478972900386E-2</c:v>
                </c:pt>
                <c:pt idx="130">
                  <c:v>-3.4940293411639484E-2</c:v>
                </c:pt>
                <c:pt idx="131">
                  <c:v>-4.2925732298171655E-2</c:v>
                </c:pt>
                <c:pt idx="132">
                  <c:v>-2.3364074912239602E-2</c:v>
                </c:pt>
                <c:pt idx="133">
                  <c:v>-1.7370168209828101E-2</c:v>
                </c:pt>
                <c:pt idx="134">
                  <c:v>-1.5268613484834694E-2</c:v>
                </c:pt>
                <c:pt idx="135">
                  <c:v>-2.4173568099953375E-2</c:v>
                </c:pt>
                <c:pt idx="136">
                  <c:v>-3.8778808765658396E-2</c:v>
                </c:pt>
                <c:pt idx="137">
                  <c:v>-2.8053300488443508E-2</c:v>
                </c:pt>
                <c:pt idx="138">
                  <c:v>-5.0771381135998446E-2</c:v>
                </c:pt>
                <c:pt idx="139">
                  <c:v>-3.2064572736525757E-2</c:v>
                </c:pt>
                <c:pt idx="140">
                  <c:v>-2.2040061432693412E-2</c:v>
                </c:pt>
                <c:pt idx="141">
                  <c:v>-2.4892476332476578E-2</c:v>
                </c:pt>
                <c:pt idx="142">
                  <c:v>-2.7975737231540211E-2</c:v>
                </c:pt>
                <c:pt idx="143">
                  <c:v>-2.8995492984535378E-2</c:v>
                </c:pt>
              </c:numCache>
            </c:numRef>
          </c:yVal>
          <c:smooth val="0"/>
        </c:ser>
        <c:ser>
          <c:idx val="1"/>
          <c:order val="1"/>
          <c:tx>
            <c:v>Dry (US); Experiment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'C13 calculation (dry)'!$A$4:$A$120</c:f>
              <c:numCache>
                <c:formatCode>General</c:formatCode>
                <c:ptCount val="117"/>
                <c:pt idx="0">
                  <c:v>6.6430987999999997</c:v>
                </c:pt>
                <c:pt idx="1">
                  <c:v>6.7574418999999999</c:v>
                </c:pt>
                <c:pt idx="2">
                  <c:v>6.8542638399999998</c:v>
                </c:pt>
                <c:pt idx="3">
                  <c:v>7.0647154399999996</c:v>
                </c:pt>
                <c:pt idx="4">
                  <c:v>7.1396098399999994</c:v>
                </c:pt>
                <c:pt idx="5">
                  <c:v>7.37075499</c:v>
                </c:pt>
                <c:pt idx="6">
                  <c:v>7.4583319999999995</c:v>
                </c:pt>
                <c:pt idx="7">
                  <c:v>7.6649402299999991</c:v>
                </c:pt>
                <c:pt idx="8">
                  <c:v>7.7554078399999993</c:v>
                </c:pt>
                <c:pt idx="9">
                  <c:v>7.9621559399999997</c:v>
                </c:pt>
                <c:pt idx="10">
                  <c:v>8.0512483499999998</c:v>
                </c:pt>
                <c:pt idx="11">
                  <c:v>8.2681137000000007</c:v>
                </c:pt>
                <c:pt idx="12">
                  <c:v>8.3421249</c:v>
                </c:pt>
                <c:pt idx="13">
                  <c:v>8.5634977499999998</c:v>
                </c:pt>
                <c:pt idx="14">
                  <c:v>8.6511938500000003</c:v>
                </c:pt>
                <c:pt idx="15">
                  <c:v>8.8617616399999992</c:v>
                </c:pt>
                <c:pt idx="16">
                  <c:v>8.9632596299999996</c:v>
                </c:pt>
                <c:pt idx="17">
                  <c:v>9.1587923999999994</c:v>
                </c:pt>
                <c:pt idx="18">
                  <c:v>9.2622698999999997</c:v>
                </c:pt>
                <c:pt idx="19">
                  <c:v>9.4537619300000006</c:v>
                </c:pt>
                <c:pt idx="20">
                  <c:v>9.5544258400000004</c:v>
                </c:pt>
                <c:pt idx="21">
                  <c:v>9.7708666500000003</c:v>
                </c:pt>
                <c:pt idx="22">
                  <c:v>9.8514632300000002</c:v>
                </c:pt>
                <c:pt idx="23">
                  <c:v>10.06478909</c:v>
                </c:pt>
                <c:pt idx="24">
                  <c:v>10.166089039999999</c:v>
                </c:pt>
                <c:pt idx="25">
                  <c:v>10.37010293</c:v>
                </c:pt>
                <c:pt idx="26">
                  <c:v>10.464719930000001</c:v>
                </c:pt>
                <c:pt idx="27">
                  <c:v>10.661451490000001</c:v>
                </c:pt>
                <c:pt idx="28">
                  <c:v>10.76024804</c:v>
                </c:pt>
                <c:pt idx="29">
                  <c:v>10.9734476</c:v>
                </c:pt>
                <c:pt idx="30">
                  <c:v>11.049618819999999</c:v>
                </c:pt>
                <c:pt idx="31">
                  <c:v>11.27400349</c:v>
                </c:pt>
                <c:pt idx="32">
                  <c:v>11.3566156</c:v>
                </c:pt>
                <c:pt idx="33">
                  <c:v>11.57881793</c:v>
                </c:pt>
                <c:pt idx="34">
                  <c:v>11.656289490000001</c:v>
                </c:pt>
                <c:pt idx="35">
                  <c:v>11.862148039999999</c:v>
                </c:pt>
                <c:pt idx="36">
                  <c:v>11.945274490000001</c:v>
                </c:pt>
                <c:pt idx="37">
                  <c:v>12.171660379999999</c:v>
                </c:pt>
                <c:pt idx="38">
                  <c:v>12.250931379999999</c:v>
                </c:pt>
                <c:pt idx="39">
                  <c:v>12.46166738</c:v>
                </c:pt>
                <c:pt idx="40">
                  <c:v>12.53955049</c:v>
                </c:pt>
                <c:pt idx="41">
                  <c:v>12.75955293</c:v>
                </c:pt>
                <c:pt idx="42">
                  <c:v>12.85575304</c:v>
                </c:pt>
                <c:pt idx="43">
                  <c:v>13.067061930000001</c:v>
                </c:pt>
                <c:pt idx="44">
                  <c:v>13.14407804</c:v>
                </c:pt>
                <c:pt idx="45">
                  <c:v>13.37141304</c:v>
                </c:pt>
                <c:pt idx="46">
                  <c:v>13.462826490000001</c:v>
                </c:pt>
                <c:pt idx="47">
                  <c:v>13.65245749</c:v>
                </c:pt>
                <c:pt idx="48">
                  <c:v>13.74825049</c:v>
                </c:pt>
                <c:pt idx="49">
                  <c:v>13.95891082</c:v>
                </c:pt>
                <c:pt idx="50">
                  <c:v>14.035819930000001</c:v>
                </c:pt>
                <c:pt idx="51">
                  <c:v>14.25744993</c:v>
                </c:pt>
                <c:pt idx="52">
                  <c:v>14.35584493</c:v>
                </c:pt>
                <c:pt idx="53">
                  <c:v>14.56741304</c:v>
                </c:pt>
                <c:pt idx="54">
                  <c:v>14.650315490000001</c:v>
                </c:pt>
                <c:pt idx="55">
                  <c:v>14.864033039999999</c:v>
                </c:pt>
                <c:pt idx="56">
                  <c:v>14.952668379999999</c:v>
                </c:pt>
                <c:pt idx="57">
                  <c:v>15.139323039999999</c:v>
                </c:pt>
                <c:pt idx="59">
                  <c:v>15.10804793</c:v>
                </c:pt>
                <c:pt idx="60">
                  <c:v>15.01776493</c:v>
                </c:pt>
                <c:pt idx="61">
                  <c:v>14.82138649</c:v>
                </c:pt>
                <c:pt idx="62">
                  <c:v>14.724980819999999</c:v>
                </c:pt>
                <c:pt idx="63">
                  <c:v>14.509278819999999</c:v>
                </c:pt>
                <c:pt idx="64">
                  <c:v>14.40947693</c:v>
                </c:pt>
                <c:pt idx="65">
                  <c:v>14.19986293</c:v>
                </c:pt>
                <c:pt idx="66">
                  <c:v>14.12239993</c:v>
                </c:pt>
                <c:pt idx="67">
                  <c:v>13.91245382</c:v>
                </c:pt>
                <c:pt idx="68">
                  <c:v>13.821572490000001</c:v>
                </c:pt>
                <c:pt idx="69">
                  <c:v>13.61050193</c:v>
                </c:pt>
                <c:pt idx="70">
                  <c:v>13.521280490000001</c:v>
                </c:pt>
                <c:pt idx="71">
                  <c:v>13.30128193</c:v>
                </c:pt>
                <c:pt idx="72">
                  <c:v>13.236278930000001</c:v>
                </c:pt>
                <c:pt idx="73">
                  <c:v>13.011086930000001</c:v>
                </c:pt>
                <c:pt idx="74">
                  <c:v>12.916010819999999</c:v>
                </c:pt>
                <c:pt idx="75">
                  <c:v>12.691485930000001</c:v>
                </c:pt>
                <c:pt idx="76">
                  <c:v>12.62837949</c:v>
                </c:pt>
                <c:pt idx="77">
                  <c:v>12.402675930000001</c:v>
                </c:pt>
                <c:pt idx="78">
                  <c:v>12.305386930000001</c:v>
                </c:pt>
                <c:pt idx="79">
                  <c:v>12.11750638</c:v>
                </c:pt>
                <c:pt idx="80">
                  <c:v>12.039306379999999</c:v>
                </c:pt>
                <c:pt idx="81">
                  <c:v>11.815152599999999</c:v>
                </c:pt>
                <c:pt idx="82">
                  <c:v>11.715451490000001</c:v>
                </c:pt>
                <c:pt idx="83">
                  <c:v>11.509581930000001</c:v>
                </c:pt>
                <c:pt idx="84">
                  <c:v>11.415214930000001</c:v>
                </c:pt>
                <c:pt idx="85">
                  <c:v>11.20678704</c:v>
                </c:pt>
                <c:pt idx="86">
                  <c:v>11.12354049</c:v>
                </c:pt>
                <c:pt idx="87">
                  <c:v>10.908276930000001</c:v>
                </c:pt>
                <c:pt idx="88">
                  <c:v>10.817777379999999</c:v>
                </c:pt>
                <c:pt idx="89">
                  <c:v>10.610074819999999</c:v>
                </c:pt>
                <c:pt idx="90">
                  <c:v>10.516039379999999</c:v>
                </c:pt>
                <c:pt idx="91">
                  <c:v>10.31509104</c:v>
                </c:pt>
                <c:pt idx="92">
                  <c:v>10.21951849</c:v>
                </c:pt>
                <c:pt idx="93">
                  <c:v>9.99726538</c:v>
                </c:pt>
                <c:pt idx="94">
                  <c:v>9.9276427300000005</c:v>
                </c:pt>
                <c:pt idx="95">
                  <c:v>9.7201082900000007</c:v>
                </c:pt>
                <c:pt idx="96">
                  <c:v>9.6226376299999998</c:v>
                </c:pt>
                <c:pt idx="97">
                  <c:v>9.4095015799999988</c:v>
                </c:pt>
                <c:pt idx="98">
                  <c:v>9.3250095900000005</c:v>
                </c:pt>
                <c:pt idx="99">
                  <c:v>9.1059553900000001</c:v>
                </c:pt>
                <c:pt idx="100">
                  <c:v>9.0172004300000008</c:v>
                </c:pt>
                <c:pt idx="101">
                  <c:v>8.8057570799999993</c:v>
                </c:pt>
                <c:pt idx="102">
                  <c:v>8.7224037199999991</c:v>
                </c:pt>
                <c:pt idx="103">
                  <c:v>8.5071152300000001</c:v>
                </c:pt>
                <c:pt idx="104">
                  <c:v>8.4159850299999999</c:v>
                </c:pt>
                <c:pt idx="105">
                  <c:v>8.2076129299999998</c:v>
                </c:pt>
                <c:pt idx="106">
                  <c:v>8.1333925199999992</c:v>
                </c:pt>
                <c:pt idx="107">
                  <c:v>7.9116779399999997</c:v>
                </c:pt>
                <c:pt idx="108">
                  <c:v>7.8267931300000004</c:v>
                </c:pt>
                <c:pt idx="109">
                  <c:v>7.5970988800000008</c:v>
                </c:pt>
                <c:pt idx="110">
                  <c:v>7.5383267800000002</c:v>
                </c:pt>
                <c:pt idx="111">
                  <c:v>7.2939344399999992</c:v>
                </c:pt>
                <c:pt idx="112">
                  <c:v>7.2168320300000008</c:v>
                </c:pt>
                <c:pt idx="113">
                  <c:v>7.0112166800000004</c:v>
                </c:pt>
                <c:pt idx="114">
                  <c:v>6.91999298</c:v>
                </c:pt>
                <c:pt idx="115">
                  <c:v>6.7081396200000007</c:v>
                </c:pt>
                <c:pt idx="116">
                  <c:v>6.6243094300000003</c:v>
                </c:pt>
              </c:numCache>
            </c:numRef>
          </c:xVal>
          <c:yVal>
            <c:numRef>
              <c:f>'C13 calculation (dry)'!$BJ$4:$BJ$120</c:f>
              <c:numCache>
                <c:formatCode>General</c:formatCode>
                <c:ptCount val="117"/>
                <c:pt idx="0">
                  <c:v>-3.9981510031821099E-2</c:v>
                </c:pt>
                <c:pt idx="1">
                  <c:v>-2.2608264898051535E-2</c:v>
                </c:pt>
                <c:pt idx="2">
                  <c:v>-2.6248785189693206E-2</c:v>
                </c:pt>
                <c:pt idx="3">
                  <c:v>-1.9591949654970485E-2</c:v>
                </c:pt>
                <c:pt idx="4">
                  <c:v>-5.1823491157367507E-2</c:v>
                </c:pt>
                <c:pt idx="5">
                  <c:v>-7.4011258043921904E-2</c:v>
                </c:pt>
                <c:pt idx="6">
                  <c:v>-7.6699030775740265E-2</c:v>
                </c:pt>
                <c:pt idx="7">
                  <c:v>-6.6524676605243749E-2</c:v>
                </c:pt>
                <c:pt idx="8">
                  <c:v>-6.4034356196917844E-2</c:v>
                </c:pt>
                <c:pt idx="9">
                  <c:v>-5.1207875033423625E-2</c:v>
                </c:pt>
                <c:pt idx="10">
                  <c:v>-7.2660727004340536E-2</c:v>
                </c:pt>
                <c:pt idx="11">
                  <c:v>-7.5348718363829448E-2</c:v>
                </c:pt>
                <c:pt idx="12">
                  <c:v>-9.0741024076909191E-2</c:v>
                </c:pt>
                <c:pt idx="13">
                  <c:v>-9.0423381622527471E-2</c:v>
                </c:pt>
                <c:pt idx="14">
                  <c:v>-6.7794894677299822E-2</c:v>
                </c:pt>
                <c:pt idx="15">
                  <c:v>-0.10060565915052076</c:v>
                </c:pt>
                <c:pt idx="16">
                  <c:v>-8.3791783726313948E-2</c:v>
                </c:pt>
                <c:pt idx="17">
                  <c:v>-0.10125796141198125</c:v>
                </c:pt>
                <c:pt idx="18">
                  <c:v>-6.5552038431967441E-2</c:v>
                </c:pt>
                <c:pt idx="19">
                  <c:v>-8.4668946528523872E-2</c:v>
                </c:pt>
                <c:pt idx="20">
                  <c:v>-9.6609892831544225E-2</c:v>
                </c:pt>
                <c:pt idx="21">
                  <c:v>-0.10865239850180591</c:v>
                </c:pt>
                <c:pt idx="22">
                  <c:v>-9.9084166347909508E-2</c:v>
                </c:pt>
                <c:pt idx="23">
                  <c:v>-7.5749123198817214E-2</c:v>
                </c:pt>
                <c:pt idx="24">
                  <c:v>-8.0617931040182042E-2</c:v>
                </c:pt>
                <c:pt idx="25">
                  <c:v>-0.11229489261087207</c:v>
                </c:pt>
                <c:pt idx="26">
                  <c:v>-9.1775010046282413E-2</c:v>
                </c:pt>
                <c:pt idx="27">
                  <c:v>-9.6714301375892694E-2</c:v>
                </c:pt>
                <c:pt idx="28">
                  <c:v>-9.4512148878046889E-2</c:v>
                </c:pt>
                <c:pt idx="29">
                  <c:v>-9.8548680211164988E-2</c:v>
                </c:pt>
                <c:pt idx="30">
                  <c:v>-8.3575405576435433E-2</c:v>
                </c:pt>
                <c:pt idx="31">
                  <c:v>-0.11333437134639641</c:v>
                </c:pt>
                <c:pt idx="32">
                  <c:v>-0.13230511141950749</c:v>
                </c:pt>
                <c:pt idx="33">
                  <c:v>-0.10983116792468083</c:v>
                </c:pt>
                <c:pt idx="34">
                  <c:v>-9.9587129372060143E-2</c:v>
                </c:pt>
                <c:pt idx="35">
                  <c:v>-0.12144998407110608</c:v>
                </c:pt>
                <c:pt idx="36">
                  <c:v>-0.11018179460423216</c:v>
                </c:pt>
                <c:pt idx="37">
                  <c:v>-0.12060370363104232</c:v>
                </c:pt>
                <c:pt idx="38">
                  <c:v>-0.11294928422113842</c:v>
                </c:pt>
                <c:pt idx="39">
                  <c:v>-0.11994945795677371</c:v>
                </c:pt>
                <c:pt idx="40">
                  <c:v>-9.0878512500617764E-2</c:v>
                </c:pt>
                <c:pt idx="41">
                  <c:v>-0.1123964065269492</c:v>
                </c:pt>
                <c:pt idx="42">
                  <c:v>-0.1186670162786285</c:v>
                </c:pt>
                <c:pt idx="43">
                  <c:v>-0.12340606626325981</c:v>
                </c:pt>
                <c:pt idx="44">
                  <c:v>-0.12905772791417475</c:v>
                </c:pt>
                <c:pt idx="45">
                  <c:v>-9.3583581294492166E-2</c:v>
                </c:pt>
                <c:pt idx="46">
                  <c:v>-0.10173732162269108</c:v>
                </c:pt>
                <c:pt idx="47">
                  <c:v>-0.11083857064708882</c:v>
                </c:pt>
                <c:pt idx="48">
                  <c:v>-0.12938784557587357</c:v>
                </c:pt>
                <c:pt idx="49">
                  <c:v>-0.11333123938386537</c:v>
                </c:pt>
                <c:pt idx="50">
                  <c:v>-8.9785819701174496E-2</c:v>
                </c:pt>
                <c:pt idx="51">
                  <c:v>-9.8768689118802974E-2</c:v>
                </c:pt>
                <c:pt idx="52">
                  <c:v>-0.12372423698852755</c:v>
                </c:pt>
                <c:pt idx="53">
                  <c:v>-0.10882002888004239</c:v>
                </c:pt>
                <c:pt idx="54">
                  <c:v>-0.10605820228969151</c:v>
                </c:pt>
                <c:pt idx="55">
                  <c:v>-9.6283409649569468E-2</c:v>
                </c:pt>
                <c:pt idx="56">
                  <c:v>-7.8261569446613097E-2</c:v>
                </c:pt>
                <c:pt idx="57">
                  <c:v>-0.11731737792722047</c:v>
                </c:pt>
                <c:pt idx="59">
                  <c:v>-0.11238811176237574</c:v>
                </c:pt>
                <c:pt idx="60">
                  <c:v>-0.13422795819267758</c:v>
                </c:pt>
                <c:pt idx="61">
                  <c:v>-0.11262460736499172</c:v>
                </c:pt>
                <c:pt idx="62">
                  <c:v>-0.100120050343247</c:v>
                </c:pt>
                <c:pt idx="63">
                  <c:v>-0.10991712484678347</c:v>
                </c:pt>
                <c:pt idx="64">
                  <c:v>-0.11011998854605179</c:v>
                </c:pt>
                <c:pt idx="65">
                  <c:v>-9.7062066892573212E-2</c:v>
                </c:pt>
                <c:pt idx="66">
                  <c:v>-0.11683736430552001</c:v>
                </c:pt>
                <c:pt idx="67">
                  <c:v>-0.13361165010708906</c:v>
                </c:pt>
                <c:pt idx="68">
                  <c:v>-0.12523199240466298</c:v>
                </c:pt>
                <c:pt idx="69">
                  <c:v>-9.9967262648743047E-2</c:v>
                </c:pt>
                <c:pt idx="70">
                  <c:v>-8.1048097869992591E-2</c:v>
                </c:pt>
                <c:pt idx="71">
                  <c:v>-6.1646186941212967E-2</c:v>
                </c:pt>
                <c:pt idx="72">
                  <c:v>-8.5339952165829347E-2</c:v>
                </c:pt>
                <c:pt idx="73">
                  <c:v>-0.10182190680587817</c:v>
                </c:pt>
                <c:pt idx="74">
                  <c:v>-0.1039131931492185</c:v>
                </c:pt>
                <c:pt idx="75">
                  <c:v>-0.11328914918209619</c:v>
                </c:pt>
                <c:pt idx="76">
                  <c:v>-0.10667501450706714</c:v>
                </c:pt>
                <c:pt idx="77">
                  <c:v>-8.8052402593121956E-2</c:v>
                </c:pt>
                <c:pt idx="78">
                  <c:v>-0.10320609183867897</c:v>
                </c:pt>
                <c:pt idx="79">
                  <c:v>-8.8537245201881831E-2</c:v>
                </c:pt>
                <c:pt idx="80">
                  <c:v>-9.6457850357829542E-2</c:v>
                </c:pt>
                <c:pt idx="81">
                  <c:v>-0.11607076846344618</c:v>
                </c:pt>
                <c:pt idx="82">
                  <c:v>-0.12216521466441818</c:v>
                </c:pt>
                <c:pt idx="83">
                  <c:v>-8.8949165620227574E-2</c:v>
                </c:pt>
                <c:pt idx="84">
                  <c:v>-9.0877717067017624E-2</c:v>
                </c:pt>
                <c:pt idx="85">
                  <c:v>-0.10309503328395613</c:v>
                </c:pt>
                <c:pt idx="86">
                  <c:v>-0.12597402364462884</c:v>
                </c:pt>
                <c:pt idx="87">
                  <c:v>-8.2303239616675183E-2</c:v>
                </c:pt>
                <c:pt idx="88">
                  <c:v>-9.4459530555814131E-2</c:v>
                </c:pt>
                <c:pt idx="89">
                  <c:v>-9.3498378721487752E-2</c:v>
                </c:pt>
                <c:pt idx="90">
                  <c:v>-9.8504723443504374E-2</c:v>
                </c:pt>
                <c:pt idx="91">
                  <c:v>-8.9684272255610722E-2</c:v>
                </c:pt>
                <c:pt idx="92">
                  <c:v>-9.6916376139215318E-2</c:v>
                </c:pt>
                <c:pt idx="93">
                  <c:v>-9.4684333829847686E-2</c:v>
                </c:pt>
                <c:pt idx="94">
                  <c:v>-6.6730192058766083E-2</c:v>
                </c:pt>
                <c:pt idx="95">
                  <c:v>-5.8664205763145481E-2</c:v>
                </c:pt>
                <c:pt idx="96">
                  <c:v>-9.0232073894658718E-2</c:v>
                </c:pt>
                <c:pt idx="97">
                  <c:v>-8.0921004048723655E-2</c:v>
                </c:pt>
                <c:pt idx="98">
                  <c:v>-5.9752102315979591E-2</c:v>
                </c:pt>
                <c:pt idx="99">
                  <c:v>-5.7527526256028104E-2</c:v>
                </c:pt>
                <c:pt idx="100">
                  <c:v>-7.7531439047598849E-2</c:v>
                </c:pt>
                <c:pt idx="101">
                  <c:v>-6.8502547214128059E-2</c:v>
                </c:pt>
                <c:pt idx="102">
                  <c:v>-5.2639364274733182E-2</c:v>
                </c:pt>
                <c:pt idx="103">
                  <c:v>-5.1664799795860097E-2</c:v>
                </c:pt>
                <c:pt idx="104">
                  <c:v>-7.8541863902914705E-2</c:v>
                </c:pt>
                <c:pt idx="105">
                  <c:v>-5.7287400708200709E-2</c:v>
                </c:pt>
                <c:pt idx="106">
                  <c:v>-4.1686738054375158E-2</c:v>
                </c:pt>
                <c:pt idx="107">
                  <c:v>-5.1921858901037232E-2</c:v>
                </c:pt>
                <c:pt idx="108">
                  <c:v>-4.7304096018142859E-2</c:v>
                </c:pt>
                <c:pt idx="109">
                  <c:v>-4.9572047633214343E-2</c:v>
                </c:pt>
                <c:pt idx="110">
                  <c:v>-5.5737446289881025E-2</c:v>
                </c:pt>
                <c:pt idx="111">
                  <c:v>-4.2099801589288083E-2</c:v>
                </c:pt>
                <c:pt idx="112">
                  <c:v>-2.6004283952902933E-2</c:v>
                </c:pt>
                <c:pt idx="113">
                  <c:v>1.2708684180376288E-2</c:v>
                </c:pt>
                <c:pt idx="114">
                  <c:v>-1.6227151716559928E-2</c:v>
                </c:pt>
                <c:pt idx="115">
                  <c:v>-1.2309963578071102E-2</c:v>
                </c:pt>
                <c:pt idx="116">
                  <c:v>-1.3402641625180855E-2</c:v>
                </c:pt>
              </c:numCache>
            </c:numRef>
          </c:yVal>
          <c:smooth val="0"/>
        </c:ser>
        <c:ser>
          <c:idx val="2"/>
          <c:order val="2"/>
          <c:tx>
            <c:v>Dry (US); plus Anisotropic Gassmann</c:v>
          </c:tx>
          <c:spPr>
            <a:ln w="28575">
              <a:noFill/>
            </a:ln>
          </c:spPr>
          <c:marker>
            <c:symbol val="x"/>
            <c:size val="7"/>
            <c:spPr>
              <a:ln w="19050">
                <a:solidFill>
                  <a:schemeClr val="accent6">
                    <a:lumMod val="50000"/>
                  </a:schemeClr>
                </a:solidFill>
              </a:ln>
            </c:spPr>
          </c:marker>
          <c:xVal>
            <c:numRef>
              <c:f>'C13 calculation (dry)'!$A$4:$A$120</c:f>
              <c:numCache>
                <c:formatCode>General</c:formatCode>
                <c:ptCount val="117"/>
                <c:pt idx="0">
                  <c:v>6.6430987999999997</c:v>
                </c:pt>
                <c:pt idx="1">
                  <c:v>6.7574418999999999</c:v>
                </c:pt>
                <c:pt idx="2">
                  <c:v>6.8542638399999998</c:v>
                </c:pt>
                <c:pt idx="3">
                  <c:v>7.0647154399999996</c:v>
                </c:pt>
                <c:pt idx="4">
                  <c:v>7.1396098399999994</c:v>
                </c:pt>
                <c:pt idx="5">
                  <c:v>7.37075499</c:v>
                </c:pt>
                <c:pt idx="6">
                  <c:v>7.4583319999999995</c:v>
                </c:pt>
                <c:pt idx="7">
                  <c:v>7.6649402299999991</c:v>
                </c:pt>
                <c:pt idx="8">
                  <c:v>7.7554078399999993</c:v>
                </c:pt>
                <c:pt idx="9">
                  <c:v>7.9621559399999997</c:v>
                </c:pt>
                <c:pt idx="10">
                  <c:v>8.0512483499999998</c:v>
                </c:pt>
                <c:pt idx="11">
                  <c:v>8.2681137000000007</c:v>
                </c:pt>
                <c:pt idx="12">
                  <c:v>8.3421249</c:v>
                </c:pt>
                <c:pt idx="13">
                  <c:v>8.5634977499999998</c:v>
                </c:pt>
                <c:pt idx="14">
                  <c:v>8.6511938500000003</c:v>
                </c:pt>
                <c:pt idx="15">
                  <c:v>8.8617616399999992</c:v>
                </c:pt>
                <c:pt idx="16">
                  <c:v>8.9632596299999996</c:v>
                </c:pt>
                <c:pt idx="17">
                  <c:v>9.1587923999999994</c:v>
                </c:pt>
                <c:pt idx="18">
                  <c:v>9.2622698999999997</c:v>
                </c:pt>
                <c:pt idx="19">
                  <c:v>9.4537619300000006</c:v>
                </c:pt>
                <c:pt idx="20">
                  <c:v>9.5544258400000004</c:v>
                </c:pt>
                <c:pt idx="21">
                  <c:v>9.7708666500000003</c:v>
                </c:pt>
                <c:pt idx="22">
                  <c:v>9.8514632300000002</c:v>
                </c:pt>
                <c:pt idx="23">
                  <c:v>10.06478909</c:v>
                </c:pt>
                <c:pt idx="24">
                  <c:v>10.166089039999999</c:v>
                </c:pt>
                <c:pt idx="25">
                  <c:v>10.37010293</c:v>
                </c:pt>
                <c:pt idx="26">
                  <c:v>10.464719930000001</c:v>
                </c:pt>
                <c:pt idx="27">
                  <c:v>10.661451490000001</c:v>
                </c:pt>
                <c:pt idx="28">
                  <c:v>10.76024804</c:v>
                </c:pt>
                <c:pt idx="29">
                  <c:v>10.9734476</c:v>
                </c:pt>
                <c:pt idx="30">
                  <c:v>11.049618819999999</c:v>
                </c:pt>
                <c:pt idx="31">
                  <c:v>11.27400349</c:v>
                </c:pt>
                <c:pt idx="32">
                  <c:v>11.3566156</c:v>
                </c:pt>
                <c:pt idx="33">
                  <c:v>11.57881793</c:v>
                </c:pt>
                <c:pt idx="34">
                  <c:v>11.656289490000001</c:v>
                </c:pt>
                <c:pt idx="35">
                  <c:v>11.862148039999999</c:v>
                </c:pt>
                <c:pt idx="36">
                  <c:v>11.945274490000001</c:v>
                </c:pt>
                <c:pt idx="37">
                  <c:v>12.171660379999999</c:v>
                </c:pt>
                <c:pt idx="38">
                  <c:v>12.250931379999999</c:v>
                </c:pt>
                <c:pt idx="39">
                  <c:v>12.46166738</c:v>
                </c:pt>
                <c:pt idx="40">
                  <c:v>12.53955049</c:v>
                </c:pt>
                <c:pt idx="41">
                  <c:v>12.75955293</c:v>
                </c:pt>
                <c:pt idx="42">
                  <c:v>12.85575304</c:v>
                </c:pt>
                <c:pt idx="43">
                  <c:v>13.067061930000001</c:v>
                </c:pt>
                <c:pt idx="44">
                  <c:v>13.14407804</c:v>
                </c:pt>
                <c:pt idx="45">
                  <c:v>13.37141304</c:v>
                </c:pt>
                <c:pt idx="46">
                  <c:v>13.462826490000001</c:v>
                </c:pt>
                <c:pt idx="47">
                  <c:v>13.65245749</c:v>
                </c:pt>
                <c:pt idx="48">
                  <c:v>13.74825049</c:v>
                </c:pt>
                <c:pt idx="49">
                  <c:v>13.95891082</c:v>
                </c:pt>
                <c:pt idx="50">
                  <c:v>14.035819930000001</c:v>
                </c:pt>
                <c:pt idx="51">
                  <c:v>14.25744993</c:v>
                </c:pt>
                <c:pt idx="52">
                  <c:v>14.35584493</c:v>
                </c:pt>
                <c:pt idx="53">
                  <c:v>14.56741304</c:v>
                </c:pt>
                <c:pt idx="54">
                  <c:v>14.650315490000001</c:v>
                </c:pt>
                <c:pt idx="55">
                  <c:v>14.864033039999999</c:v>
                </c:pt>
                <c:pt idx="56">
                  <c:v>14.952668379999999</c:v>
                </c:pt>
                <c:pt idx="57">
                  <c:v>15.139323039999999</c:v>
                </c:pt>
                <c:pt idx="59">
                  <c:v>15.10804793</c:v>
                </c:pt>
                <c:pt idx="60">
                  <c:v>15.01776493</c:v>
                </c:pt>
                <c:pt idx="61">
                  <c:v>14.82138649</c:v>
                </c:pt>
                <c:pt idx="62">
                  <c:v>14.724980819999999</c:v>
                </c:pt>
                <c:pt idx="63">
                  <c:v>14.509278819999999</c:v>
                </c:pt>
                <c:pt idx="64">
                  <c:v>14.40947693</c:v>
                </c:pt>
                <c:pt idx="65">
                  <c:v>14.19986293</c:v>
                </c:pt>
                <c:pt idx="66">
                  <c:v>14.12239993</c:v>
                </c:pt>
                <c:pt idx="67">
                  <c:v>13.91245382</c:v>
                </c:pt>
                <c:pt idx="68">
                  <c:v>13.821572490000001</c:v>
                </c:pt>
                <c:pt idx="69">
                  <c:v>13.61050193</c:v>
                </c:pt>
                <c:pt idx="70">
                  <c:v>13.521280490000001</c:v>
                </c:pt>
                <c:pt idx="71">
                  <c:v>13.30128193</c:v>
                </c:pt>
                <c:pt idx="72">
                  <c:v>13.236278930000001</c:v>
                </c:pt>
                <c:pt idx="73">
                  <c:v>13.011086930000001</c:v>
                </c:pt>
                <c:pt idx="74">
                  <c:v>12.916010819999999</c:v>
                </c:pt>
                <c:pt idx="75">
                  <c:v>12.691485930000001</c:v>
                </c:pt>
                <c:pt idx="76">
                  <c:v>12.62837949</c:v>
                </c:pt>
                <c:pt idx="77">
                  <c:v>12.402675930000001</c:v>
                </c:pt>
                <c:pt idx="78">
                  <c:v>12.305386930000001</c:v>
                </c:pt>
                <c:pt idx="79">
                  <c:v>12.11750638</c:v>
                </c:pt>
                <c:pt idx="80">
                  <c:v>12.039306379999999</c:v>
                </c:pt>
                <c:pt idx="81">
                  <c:v>11.815152599999999</c:v>
                </c:pt>
                <c:pt idx="82">
                  <c:v>11.715451490000001</c:v>
                </c:pt>
                <c:pt idx="83">
                  <c:v>11.509581930000001</c:v>
                </c:pt>
                <c:pt idx="84">
                  <c:v>11.415214930000001</c:v>
                </c:pt>
                <c:pt idx="85">
                  <c:v>11.20678704</c:v>
                </c:pt>
                <c:pt idx="86">
                  <c:v>11.12354049</c:v>
                </c:pt>
                <c:pt idx="87">
                  <c:v>10.908276930000001</c:v>
                </c:pt>
                <c:pt idx="88">
                  <c:v>10.817777379999999</c:v>
                </c:pt>
                <c:pt idx="89">
                  <c:v>10.610074819999999</c:v>
                </c:pt>
                <c:pt idx="90">
                  <c:v>10.516039379999999</c:v>
                </c:pt>
                <c:pt idx="91">
                  <c:v>10.31509104</c:v>
                </c:pt>
                <c:pt idx="92">
                  <c:v>10.21951849</c:v>
                </c:pt>
                <c:pt idx="93">
                  <c:v>9.99726538</c:v>
                </c:pt>
                <c:pt idx="94">
                  <c:v>9.9276427300000005</c:v>
                </c:pt>
                <c:pt idx="95">
                  <c:v>9.7201082900000007</c:v>
                </c:pt>
                <c:pt idx="96">
                  <c:v>9.6226376299999998</c:v>
                </c:pt>
                <c:pt idx="97">
                  <c:v>9.4095015799999988</c:v>
                </c:pt>
                <c:pt idx="98">
                  <c:v>9.3250095900000005</c:v>
                </c:pt>
                <c:pt idx="99">
                  <c:v>9.1059553900000001</c:v>
                </c:pt>
                <c:pt idx="100">
                  <c:v>9.0172004300000008</c:v>
                </c:pt>
                <c:pt idx="101">
                  <c:v>8.8057570799999993</c:v>
                </c:pt>
                <c:pt idx="102">
                  <c:v>8.7224037199999991</c:v>
                </c:pt>
                <c:pt idx="103">
                  <c:v>8.5071152300000001</c:v>
                </c:pt>
                <c:pt idx="104">
                  <c:v>8.4159850299999999</c:v>
                </c:pt>
                <c:pt idx="105">
                  <c:v>8.2076129299999998</c:v>
                </c:pt>
                <c:pt idx="106">
                  <c:v>8.1333925199999992</c:v>
                </c:pt>
                <c:pt idx="107">
                  <c:v>7.9116779399999997</c:v>
                </c:pt>
                <c:pt idx="108">
                  <c:v>7.8267931300000004</c:v>
                </c:pt>
                <c:pt idx="109">
                  <c:v>7.5970988800000008</c:v>
                </c:pt>
                <c:pt idx="110">
                  <c:v>7.5383267800000002</c:v>
                </c:pt>
                <c:pt idx="111">
                  <c:v>7.2939344399999992</c:v>
                </c:pt>
                <c:pt idx="112">
                  <c:v>7.2168320300000008</c:v>
                </c:pt>
                <c:pt idx="113">
                  <c:v>7.0112166800000004</c:v>
                </c:pt>
                <c:pt idx="114">
                  <c:v>6.91999298</c:v>
                </c:pt>
                <c:pt idx="115">
                  <c:v>6.7081396200000007</c:v>
                </c:pt>
                <c:pt idx="116">
                  <c:v>6.6243094300000003</c:v>
                </c:pt>
              </c:numCache>
            </c:numRef>
          </c:xVal>
          <c:yVal>
            <c:numRef>
              <c:f>'C13 calculation (dry)'!$BF$4:$BF$120</c:f>
              <c:numCache>
                <c:formatCode>General</c:formatCode>
                <c:ptCount val="117"/>
                <c:pt idx="0">
                  <c:v>-1.3884414627401699E-2</c:v>
                </c:pt>
                <c:pt idx="1">
                  <c:v>-7.9628681783245857E-3</c:v>
                </c:pt>
                <c:pt idx="2">
                  <c:v>-9.2848174732700593E-3</c:v>
                </c:pt>
                <c:pt idx="3">
                  <c:v>-7.1275715154718389E-3</c:v>
                </c:pt>
                <c:pt idx="4">
                  <c:v>-1.7524752178068446E-2</c:v>
                </c:pt>
                <c:pt idx="5">
                  <c:v>-2.5084057414372234E-2</c:v>
                </c:pt>
                <c:pt idx="6">
                  <c:v>-2.5930697202804772E-2</c:v>
                </c:pt>
                <c:pt idx="7">
                  <c:v>-2.2493303592179419E-2</c:v>
                </c:pt>
                <c:pt idx="8">
                  <c:v>-2.1255011392817134E-2</c:v>
                </c:pt>
                <c:pt idx="9">
                  <c:v>-1.6723697879704368E-2</c:v>
                </c:pt>
                <c:pt idx="10">
                  <c:v>-2.454958827004515E-2</c:v>
                </c:pt>
                <c:pt idx="11">
                  <c:v>-2.5439149743000648E-2</c:v>
                </c:pt>
                <c:pt idx="12">
                  <c:v>-3.0544354728333327E-2</c:v>
                </c:pt>
                <c:pt idx="13">
                  <c:v>-3.1230015656077463E-2</c:v>
                </c:pt>
                <c:pt idx="14">
                  <c:v>-2.2054977544574684E-2</c:v>
                </c:pt>
                <c:pt idx="15">
                  <c:v>-3.4457665830171208E-2</c:v>
                </c:pt>
                <c:pt idx="16">
                  <c:v>-2.8032975759312597E-2</c:v>
                </c:pt>
                <c:pt idx="17">
                  <c:v>-3.4671200494899544E-2</c:v>
                </c:pt>
                <c:pt idx="18">
                  <c:v>-2.1175302191532474E-2</c:v>
                </c:pt>
                <c:pt idx="19">
                  <c:v>-2.8128291209841529E-2</c:v>
                </c:pt>
                <c:pt idx="20">
                  <c:v>-3.3586191839097661E-2</c:v>
                </c:pt>
                <c:pt idx="21">
                  <c:v>-3.7285608346718638E-2</c:v>
                </c:pt>
                <c:pt idx="22">
                  <c:v>-3.3780449272993111E-2</c:v>
                </c:pt>
                <c:pt idx="23">
                  <c:v>-2.5322338191787138E-2</c:v>
                </c:pt>
                <c:pt idx="24">
                  <c:v>-2.6784916476033909E-2</c:v>
                </c:pt>
                <c:pt idx="25">
                  <c:v>-3.9678923056426917E-2</c:v>
                </c:pt>
                <c:pt idx="26">
                  <c:v>-3.1285971371596687E-2</c:v>
                </c:pt>
                <c:pt idx="27">
                  <c:v>-3.3148896432338024E-2</c:v>
                </c:pt>
                <c:pt idx="28">
                  <c:v>-3.2690735689608071E-2</c:v>
                </c:pt>
                <c:pt idx="29">
                  <c:v>-3.3638175118469116E-2</c:v>
                </c:pt>
                <c:pt idx="30">
                  <c:v>-2.8028369193202184E-2</c:v>
                </c:pt>
                <c:pt idx="31">
                  <c:v>-3.9713398434503895E-2</c:v>
                </c:pt>
                <c:pt idx="32">
                  <c:v>-4.7873669054615951E-2</c:v>
                </c:pt>
                <c:pt idx="33">
                  <c:v>-3.8944245075178567E-2</c:v>
                </c:pt>
                <c:pt idx="34">
                  <c:v>-3.4396215892760602E-2</c:v>
                </c:pt>
                <c:pt idx="35">
                  <c:v>-4.3701344259373033E-2</c:v>
                </c:pt>
                <c:pt idx="36">
                  <c:v>-3.9152281814839714E-2</c:v>
                </c:pt>
                <c:pt idx="37">
                  <c:v>-4.3654852948287561E-2</c:v>
                </c:pt>
                <c:pt idx="38">
                  <c:v>-4.0365270316203392E-2</c:v>
                </c:pt>
                <c:pt idx="39">
                  <c:v>-4.3023745258005695E-2</c:v>
                </c:pt>
                <c:pt idx="40">
                  <c:v>-3.1751019390458095E-2</c:v>
                </c:pt>
                <c:pt idx="41">
                  <c:v>-4.0136187792187694E-2</c:v>
                </c:pt>
                <c:pt idx="42">
                  <c:v>-4.2475052161605888E-2</c:v>
                </c:pt>
                <c:pt idx="43">
                  <c:v>-4.51813984596066E-2</c:v>
                </c:pt>
                <c:pt idx="44">
                  <c:v>-4.7602675184600575E-2</c:v>
                </c:pt>
                <c:pt idx="45">
                  <c:v>-3.2180573285279707E-2</c:v>
                </c:pt>
                <c:pt idx="46">
                  <c:v>-3.5276819473552726E-2</c:v>
                </c:pt>
                <c:pt idx="47">
                  <c:v>-3.9653248956307986E-2</c:v>
                </c:pt>
                <c:pt idx="48">
                  <c:v>-4.7664786633736772E-2</c:v>
                </c:pt>
                <c:pt idx="49">
                  <c:v>-4.0631775571973797E-2</c:v>
                </c:pt>
                <c:pt idx="50">
                  <c:v>-3.0600130799384281E-2</c:v>
                </c:pt>
                <c:pt idx="51">
                  <c:v>-3.4309029771224617E-2</c:v>
                </c:pt>
                <c:pt idx="52">
                  <c:v>-4.5179195527387181E-2</c:v>
                </c:pt>
                <c:pt idx="53">
                  <c:v>-3.855047169113214E-2</c:v>
                </c:pt>
                <c:pt idx="54">
                  <c:v>-3.7732748243857882E-2</c:v>
                </c:pt>
                <c:pt idx="55">
                  <c:v>-3.3829397904416268E-2</c:v>
                </c:pt>
                <c:pt idx="56">
                  <c:v>-2.5777738355909099E-2</c:v>
                </c:pt>
                <c:pt idx="57">
                  <c:v>-4.2830840908079315E-2</c:v>
                </c:pt>
                <c:pt idx="59">
                  <c:v>-4.4121643396188501E-2</c:v>
                </c:pt>
                <c:pt idx="60">
                  <c:v>-5.6621691660718676E-2</c:v>
                </c:pt>
                <c:pt idx="61">
                  <c:v>-4.4466552991210016E-2</c:v>
                </c:pt>
                <c:pt idx="62">
                  <c:v>-3.7090084307176724E-2</c:v>
                </c:pt>
                <c:pt idx="63">
                  <c:v>-4.2548552692115105E-2</c:v>
                </c:pt>
                <c:pt idx="64">
                  <c:v>-4.279424824340633E-2</c:v>
                </c:pt>
                <c:pt idx="65">
                  <c:v>-3.6474339870631443E-2</c:v>
                </c:pt>
                <c:pt idx="66">
                  <c:v>-4.6446857432580146E-2</c:v>
                </c:pt>
                <c:pt idx="67">
                  <c:v>-5.55270870165092E-2</c:v>
                </c:pt>
                <c:pt idx="68">
                  <c:v>-5.0703688827515525E-2</c:v>
                </c:pt>
                <c:pt idx="69">
                  <c:v>-3.7329848452669991E-2</c:v>
                </c:pt>
                <c:pt idx="70">
                  <c:v>-2.8189187082551762E-2</c:v>
                </c:pt>
                <c:pt idx="71">
                  <c:v>-1.9542797429082437E-2</c:v>
                </c:pt>
                <c:pt idx="72">
                  <c:v>-3.0205632017605909E-2</c:v>
                </c:pt>
                <c:pt idx="73">
                  <c:v>-3.930170320676158E-2</c:v>
                </c:pt>
                <c:pt idx="74">
                  <c:v>-3.9814189621787281E-2</c:v>
                </c:pt>
                <c:pt idx="75">
                  <c:v>-4.336840479514855E-2</c:v>
                </c:pt>
                <c:pt idx="76">
                  <c:v>-4.0216135167706453E-2</c:v>
                </c:pt>
                <c:pt idx="77">
                  <c:v>-3.1537539519250452E-2</c:v>
                </c:pt>
                <c:pt idx="78">
                  <c:v>-3.861700872273198E-2</c:v>
                </c:pt>
                <c:pt idx="79">
                  <c:v>-3.1758283918659369E-2</c:v>
                </c:pt>
                <c:pt idx="80">
                  <c:v>-3.5812582281237536E-2</c:v>
                </c:pt>
                <c:pt idx="81">
                  <c:v>-4.6110646859762773E-2</c:v>
                </c:pt>
                <c:pt idx="82">
                  <c:v>-4.9509289388315961E-2</c:v>
                </c:pt>
                <c:pt idx="83">
                  <c:v>-3.2154507174140839E-2</c:v>
                </c:pt>
                <c:pt idx="84">
                  <c:v>-3.354935757582727E-2</c:v>
                </c:pt>
                <c:pt idx="85">
                  <c:v>-3.9344365162916187E-2</c:v>
                </c:pt>
                <c:pt idx="86">
                  <c:v>-5.1593878694468798E-2</c:v>
                </c:pt>
                <c:pt idx="87">
                  <c:v>-2.9452213280715601E-2</c:v>
                </c:pt>
                <c:pt idx="88">
                  <c:v>-3.5483646962645533E-2</c:v>
                </c:pt>
                <c:pt idx="89">
                  <c:v>-3.3946993128365285E-2</c:v>
                </c:pt>
                <c:pt idx="90">
                  <c:v>-3.655413217876826E-2</c:v>
                </c:pt>
                <c:pt idx="91">
                  <c:v>-3.2971506445674488E-2</c:v>
                </c:pt>
                <c:pt idx="92">
                  <c:v>-3.6153495321609865E-2</c:v>
                </c:pt>
                <c:pt idx="93">
                  <c:v>-3.4649587364815868E-2</c:v>
                </c:pt>
                <c:pt idx="94">
                  <c:v>-2.2805165214177983E-2</c:v>
                </c:pt>
                <c:pt idx="95">
                  <c:v>-1.9812441032247906E-2</c:v>
                </c:pt>
                <c:pt idx="96">
                  <c:v>-3.3001973588756742E-2</c:v>
                </c:pt>
                <c:pt idx="97">
                  <c:v>-2.9017184592349407E-2</c:v>
                </c:pt>
                <c:pt idx="98">
                  <c:v>-2.0344702229843008E-2</c:v>
                </c:pt>
                <c:pt idx="99">
                  <c:v>-1.8824947448734728E-2</c:v>
                </c:pt>
                <c:pt idx="100">
                  <c:v>-2.7655452032705585E-2</c:v>
                </c:pt>
                <c:pt idx="101">
                  <c:v>-2.3318525527802277E-2</c:v>
                </c:pt>
                <c:pt idx="102">
                  <c:v>-1.7565406810974057E-2</c:v>
                </c:pt>
                <c:pt idx="103">
                  <c:v>-1.7323296196901376E-2</c:v>
                </c:pt>
                <c:pt idx="104">
                  <c:v>-2.8167417718631373E-2</c:v>
                </c:pt>
                <c:pt idx="105">
                  <c:v>-1.9828021031037143E-2</c:v>
                </c:pt>
                <c:pt idx="106">
                  <c:v>-1.3297728373483074E-2</c:v>
                </c:pt>
                <c:pt idx="107">
                  <c:v>-1.7610032304400516E-2</c:v>
                </c:pt>
                <c:pt idx="108">
                  <c:v>-1.6592254602618914E-2</c:v>
                </c:pt>
                <c:pt idx="109">
                  <c:v>-1.6592948834196673E-2</c:v>
                </c:pt>
                <c:pt idx="110">
                  <c:v>-1.9253551758401516E-2</c:v>
                </c:pt>
                <c:pt idx="111">
                  <c:v>-1.4263117372029049E-2</c:v>
                </c:pt>
                <c:pt idx="112">
                  <c:v>-8.4856254878374181E-3</c:v>
                </c:pt>
                <c:pt idx="113">
                  <c:v>4.163390555477332E-3</c:v>
                </c:pt>
                <c:pt idx="114">
                  <c:v>-5.6274673760299222E-3</c:v>
                </c:pt>
                <c:pt idx="115">
                  <c:v>-4.4199554982299423E-3</c:v>
                </c:pt>
                <c:pt idx="116">
                  <c:v>-4.9055781117957236E-3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4277248"/>
        <c:axId val="204288000"/>
      </c:scatterChart>
      <c:valAx>
        <c:axId val="204277248"/>
        <c:scaling>
          <c:orientation val="minMax"/>
          <c:max val="2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3899820774830336"/>
              <c:y val="0.9388021951801479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4288000"/>
        <c:crossesAt val="-0.2"/>
        <c:crossBetween val="midCat"/>
        <c:majorUnit val="5"/>
      </c:valAx>
      <c:valAx>
        <c:axId val="204288000"/>
        <c:scaling>
          <c:orientation val="minMax"/>
          <c:max val="0.1"/>
          <c:min val="-0.15000000000000002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Delta</a:t>
                </a:r>
              </a:p>
            </c:rich>
          </c:tx>
          <c:layout>
            <c:manualLayout>
              <c:xMode val="edge"/>
              <c:yMode val="edge"/>
              <c:x val="3.1733730119877157E-3"/>
              <c:y val="0.3162642315301269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427724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43256720250317515"/>
          <c:y val="4.9920338905005295E-2"/>
          <c:w val="0.55654437047182026"/>
          <c:h val="0.21547746404510157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393167777104785"/>
          <c:y val="2.9543786445178292E-2"/>
          <c:w val="0.83970458308096108"/>
          <c:h val="0.82964166231231629"/>
        </c:manualLayout>
      </c:layout>
      <c:scatterChart>
        <c:scatterStyle val="lineMarker"/>
        <c:varyColors val="0"/>
        <c:ser>
          <c:idx val="0"/>
          <c:order val="0"/>
          <c:tx>
            <c:strRef>
              <c:f>'Eta 37'!$M$3</c:f>
              <c:strCache>
                <c:ptCount val="1"/>
                <c:pt idx="0">
                  <c:v>Dry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'Eta 37'!$M$4:$M$60</c:f>
              <c:numCache>
                <c:formatCode>General</c:formatCode>
                <c:ptCount val="57"/>
                <c:pt idx="0">
                  <c:v>6.6430987999999997</c:v>
                </c:pt>
                <c:pt idx="1">
                  <c:v>6.7574418999999999</c:v>
                </c:pt>
                <c:pt idx="2">
                  <c:v>6.8542638399999998</c:v>
                </c:pt>
                <c:pt idx="3">
                  <c:v>7.0647154399999996</c:v>
                </c:pt>
                <c:pt idx="4">
                  <c:v>7.1396098399999994</c:v>
                </c:pt>
                <c:pt idx="5">
                  <c:v>7.37075499</c:v>
                </c:pt>
                <c:pt idx="6">
                  <c:v>7.4583319999999995</c:v>
                </c:pt>
                <c:pt idx="7">
                  <c:v>7.6649402299999991</c:v>
                </c:pt>
                <c:pt idx="8">
                  <c:v>7.7554078399999993</c:v>
                </c:pt>
                <c:pt idx="9">
                  <c:v>7.9621559399999997</c:v>
                </c:pt>
                <c:pt idx="10">
                  <c:v>8.0512483499999998</c:v>
                </c:pt>
                <c:pt idx="11">
                  <c:v>8.2681137000000007</c:v>
                </c:pt>
                <c:pt idx="12">
                  <c:v>8.3421249</c:v>
                </c:pt>
                <c:pt idx="13">
                  <c:v>8.5634977499999998</c:v>
                </c:pt>
                <c:pt idx="14">
                  <c:v>8.6511938500000003</c:v>
                </c:pt>
                <c:pt idx="15">
                  <c:v>8.8617616399999992</c:v>
                </c:pt>
                <c:pt idx="16">
                  <c:v>8.9632596299999996</c:v>
                </c:pt>
                <c:pt idx="17">
                  <c:v>9.1587923999999994</c:v>
                </c:pt>
                <c:pt idx="18">
                  <c:v>9.2622698999999997</c:v>
                </c:pt>
                <c:pt idx="19">
                  <c:v>9.4537619300000006</c:v>
                </c:pt>
                <c:pt idx="20">
                  <c:v>9.5544258400000004</c:v>
                </c:pt>
                <c:pt idx="21">
                  <c:v>9.7708666500000003</c:v>
                </c:pt>
                <c:pt idx="22">
                  <c:v>9.8514632300000002</c:v>
                </c:pt>
                <c:pt idx="23">
                  <c:v>10.06478909</c:v>
                </c:pt>
                <c:pt idx="24">
                  <c:v>10.166089039999999</c:v>
                </c:pt>
                <c:pt idx="25">
                  <c:v>10.37010293</c:v>
                </c:pt>
                <c:pt idx="26">
                  <c:v>10.464719930000001</c:v>
                </c:pt>
                <c:pt idx="27">
                  <c:v>10.661451490000001</c:v>
                </c:pt>
                <c:pt idx="28">
                  <c:v>10.76024804</c:v>
                </c:pt>
                <c:pt idx="29">
                  <c:v>10.9734476</c:v>
                </c:pt>
                <c:pt idx="30">
                  <c:v>11.049618819999999</c:v>
                </c:pt>
                <c:pt idx="31">
                  <c:v>11.27400349</c:v>
                </c:pt>
                <c:pt idx="32">
                  <c:v>11.3566156</c:v>
                </c:pt>
                <c:pt idx="33">
                  <c:v>11.57881793</c:v>
                </c:pt>
                <c:pt idx="34">
                  <c:v>11.656289490000001</c:v>
                </c:pt>
                <c:pt idx="35">
                  <c:v>11.862148039999999</c:v>
                </c:pt>
                <c:pt idx="36">
                  <c:v>11.945274490000001</c:v>
                </c:pt>
                <c:pt idx="37">
                  <c:v>12.171660379999999</c:v>
                </c:pt>
                <c:pt idx="38">
                  <c:v>12.250931379999999</c:v>
                </c:pt>
                <c:pt idx="39">
                  <c:v>12.46166738</c:v>
                </c:pt>
                <c:pt idx="40">
                  <c:v>12.53955049</c:v>
                </c:pt>
                <c:pt idx="41">
                  <c:v>12.75955293</c:v>
                </c:pt>
                <c:pt idx="42">
                  <c:v>12.85575304</c:v>
                </c:pt>
                <c:pt idx="43">
                  <c:v>13.067061930000001</c:v>
                </c:pt>
                <c:pt idx="44">
                  <c:v>13.14407804</c:v>
                </c:pt>
                <c:pt idx="45">
                  <c:v>13.37141304</c:v>
                </c:pt>
                <c:pt idx="46">
                  <c:v>13.462826490000001</c:v>
                </c:pt>
                <c:pt idx="47">
                  <c:v>13.65245749</c:v>
                </c:pt>
                <c:pt idx="48">
                  <c:v>13.74825049</c:v>
                </c:pt>
                <c:pt idx="49">
                  <c:v>13.95891082</c:v>
                </c:pt>
                <c:pt idx="50">
                  <c:v>14.035819930000001</c:v>
                </c:pt>
                <c:pt idx="51">
                  <c:v>14.25744993</c:v>
                </c:pt>
                <c:pt idx="52">
                  <c:v>14.35584493</c:v>
                </c:pt>
                <c:pt idx="53">
                  <c:v>14.56741304</c:v>
                </c:pt>
                <c:pt idx="54">
                  <c:v>14.650315490000001</c:v>
                </c:pt>
                <c:pt idx="55">
                  <c:v>14.864033039999999</c:v>
                </c:pt>
                <c:pt idx="56">
                  <c:v>14.952668379999999</c:v>
                </c:pt>
              </c:numCache>
            </c:numRef>
          </c:xVal>
          <c:yVal>
            <c:numRef>
              <c:f>'Eta 37'!$N$4:$N$60</c:f>
              <c:numCache>
                <c:formatCode>General</c:formatCode>
                <c:ptCount val="57"/>
                <c:pt idx="0">
                  <c:v>6.566867907140618E-2</c:v>
                </c:pt>
                <c:pt idx="1">
                  <c:v>3.7185651611603796E-2</c:v>
                </c:pt>
                <c:pt idx="2">
                  <c:v>4.280617488609486E-2</c:v>
                </c:pt>
                <c:pt idx="3">
                  <c:v>3.345749287255604E-2</c:v>
                </c:pt>
                <c:pt idx="4">
                  <c:v>6.7583398397892763E-2</c:v>
                </c:pt>
                <c:pt idx="5">
                  <c:v>9.4002546028447334E-2</c:v>
                </c:pt>
                <c:pt idx="6">
                  <c:v>9.2077950936320332E-2</c:v>
                </c:pt>
                <c:pt idx="7">
                  <c:v>7.8732291103321417E-2</c:v>
                </c:pt>
                <c:pt idx="8">
                  <c:v>6.6372118912727568E-2</c:v>
                </c:pt>
                <c:pt idx="9">
                  <c:v>4.577023091701124E-2</c:v>
                </c:pt>
                <c:pt idx="10">
                  <c:v>7.7591107210197796E-2</c:v>
                </c:pt>
                <c:pt idx="11">
                  <c:v>7.6912633152834212E-2</c:v>
                </c:pt>
                <c:pt idx="12">
                  <c:v>8.6252704333594832E-2</c:v>
                </c:pt>
                <c:pt idx="13">
                  <c:v>9.9117060968098233E-2</c:v>
                </c:pt>
                <c:pt idx="14">
                  <c:v>4.8740742755665034E-2</c:v>
                </c:pt>
                <c:pt idx="15">
                  <c:v>9.6169998450114674E-2</c:v>
                </c:pt>
                <c:pt idx="16">
                  <c:v>6.7606366767751933E-2</c:v>
                </c:pt>
                <c:pt idx="17">
                  <c:v>8.8763089349353966E-2</c:v>
                </c:pt>
                <c:pt idx="18">
                  <c:v>3.7018080755987358E-2</c:v>
                </c:pt>
                <c:pt idx="19">
                  <c:v>5.6438457224766189E-2</c:v>
                </c:pt>
                <c:pt idx="20">
                  <c:v>8.965252507770162E-2</c:v>
                </c:pt>
                <c:pt idx="21">
                  <c:v>8.4554456908324263E-2</c:v>
                </c:pt>
                <c:pt idx="22">
                  <c:v>7.2863284000456691E-2</c:v>
                </c:pt>
                <c:pt idx="23">
                  <c:v>4.6917700959965634E-2</c:v>
                </c:pt>
                <c:pt idx="24">
                  <c:v>4.4649463245048489E-2</c:v>
                </c:pt>
                <c:pt idx="25">
                  <c:v>9.5751759856020247E-2</c:v>
                </c:pt>
                <c:pt idx="26">
                  <c:v>5.9276416793787687E-2</c:v>
                </c:pt>
                <c:pt idx="27">
                  <c:v>5.9300515590261393E-2</c:v>
                </c:pt>
                <c:pt idx="28">
                  <c:v>6.5511535991924344E-2</c:v>
                </c:pt>
                <c:pt idx="29">
                  <c:v>5.6162200626301194E-2</c:v>
                </c:pt>
                <c:pt idx="30">
                  <c:v>4.0184768979024704E-2</c:v>
                </c:pt>
                <c:pt idx="31">
                  <c:v>7.2239693317409745E-2</c:v>
                </c:pt>
                <c:pt idx="32">
                  <c:v>0.10255499781505806</c:v>
                </c:pt>
                <c:pt idx="33">
                  <c:v>7.5408605879417015E-2</c:v>
                </c:pt>
                <c:pt idx="34">
                  <c:v>5.3642051679396688E-2</c:v>
                </c:pt>
                <c:pt idx="35">
                  <c:v>8.6270341344476975E-2</c:v>
                </c:pt>
                <c:pt idx="36">
                  <c:v>7.0773181073386343E-2</c:v>
                </c:pt>
                <c:pt idx="37">
                  <c:v>8.2521063759197169E-2</c:v>
                </c:pt>
                <c:pt idx="38">
                  <c:v>7.1132114991394671E-2</c:v>
                </c:pt>
                <c:pt idx="39">
                  <c:v>7.2996730480625049E-2</c:v>
                </c:pt>
                <c:pt idx="40">
                  <c:v>4.5206033724665209E-2</c:v>
                </c:pt>
                <c:pt idx="41">
                  <c:v>6.2575505905599488E-2</c:v>
                </c:pt>
                <c:pt idx="42">
                  <c:v>6.0942001997040439E-2</c:v>
                </c:pt>
                <c:pt idx="43">
                  <c:v>8.0810439813356963E-2</c:v>
                </c:pt>
                <c:pt idx="44">
                  <c:v>8.6298687827745996E-2</c:v>
                </c:pt>
                <c:pt idx="45">
                  <c:v>2.7147606301013587E-2</c:v>
                </c:pt>
                <c:pt idx="46">
                  <c:v>3.244677813986746E-2</c:v>
                </c:pt>
                <c:pt idx="47">
                  <c:v>5.2007346735724901E-2</c:v>
                </c:pt>
                <c:pt idx="48">
                  <c:v>6.9718020037329437E-2</c:v>
                </c:pt>
                <c:pt idx="49">
                  <c:v>4.8721758668770251E-2</c:v>
                </c:pt>
                <c:pt idx="50">
                  <c:v>1.4761666463483886E-2</c:v>
                </c:pt>
                <c:pt idx="51">
                  <c:v>2.551117764266829E-2</c:v>
                </c:pt>
                <c:pt idx="52">
                  <c:v>5.5675374915300176E-2</c:v>
                </c:pt>
                <c:pt idx="53">
                  <c:v>3.1897632686180406E-2</c:v>
                </c:pt>
                <c:pt idx="54">
                  <c:v>3.4544246995559066E-2</c:v>
                </c:pt>
                <c:pt idx="55">
                  <c:v>2.3993226444006904E-2</c:v>
                </c:pt>
                <c:pt idx="56">
                  <c:v>-7.1910082560406804E-3</c:v>
                </c:pt>
              </c:numCache>
            </c:numRef>
          </c:yVal>
          <c:smooth val="0"/>
        </c:ser>
        <c:ser>
          <c:idx val="3"/>
          <c:order val="1"/>
          <c:tx>
            <c:v>ww</c:v>
          </c:tx>
          <c:spPr>
            <a:ln w="1270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'Eta 37'!$B$32:$B$33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'Eta 37'!$C$32:$C$33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4332032"/>
        <c:axId val="204338304"/>
      </c:scatterChart>
      <c:valAx>
        <c:axId val="204332032"/>
        <c:scaling>
          <c:orientation val="minMax"/>
          <c:max val="15"/>
          <c:min val="5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41829678982434887"/>
              <c:y val="0.9343455563496286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4338304"/>
        <c:crossesAt val="-0.15000000000000002"/>
        <c:crossBetween val="midCat"/>
      </c:valAx>
      <c:valAx>
        <c:axId val="204338304"/>
        <c:scaling>
          <c:orientation val="minMax"/>
          <c:max val="0.15000000000000002"/>
          <c:min val="-0.15000000000000002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Eta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4332032"/>
        <c:crosses val="autoZero"/>
        <c:crossBetween val="midCat"/>
        <c:majorUnit val="5.000000000000001E-2"/>
      </c:valAx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53678049613193357"/>
          <c:y val="0.65277233066173246"/>
          <c:w val="0.4632194270478675"/>
          <c:h val="0.1443205461918085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393167777104785"/>
          <c:y val="2.9543786445178292E-2"/>
          <c:w val="0.83970458308096108"/>
          <c:h val="0.82964166231231629"/>
        </c:manualLayout>
      </c:layout>
      <c:scatterChart>
        <c:scatterStyle val="lineMarker"/>
        <c:varyColors val="0"/>
        <c:ser>
          <c:idx val="0"/>
          <c:order val="0"/>
          <c:tx>
            <c:strRef>
              <c:f>'Eta 37'!$M$3</c:f>
              <c:strCache>
                <c:ptCount val="1"/>
                <c:pt idx="0">
                  <c:v>Dry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'Eta 37'!$M$4:$M$60</c:f>
              <c:numCache>
                <c:formatCode>General</c:formatCode>
                <c:ptCount val="57"/>
                <c:pt idx="0">
                  <c:v>6.6430987999999997</c:v>
                </c:pt>
                <c:pt idx="1">
                  <c:v>6.7574418999999999</c:v>
                </c:pt>
                <c:pt idx="2">
                  <c:v>6.8542638399999998</c:v>
                </c:pt>
                <c:pt idx="3">
                  <c:v>7.0647154399999996</c:v>
                </c:pt>
                <c:pt idx="4">
                  <c:v>7.1396098399999994</c:v>
                </c:pt>
                <c:pt idx="5">
                  <c:v>7.37075499</c:v>
                </c:pt>
                <c:pt idx="6">
                  <c:v>7.4583319999999995</c:v>
                </c:pt>
                <c:pt idx="7">
                  <c:v>7.6649402299999991</c:v>
                </c:pt>
                <c:pt idx="8">
                  <c:v>7.7554078399999993</c:v>
                </c:pt>
                <c:pt idx="9">
                  <c:v>7.9621559399999997</c:v>
                </c:pt>
                <c:pt idx="10">
                  <c:v>8.0512483499999998</c:v>
                </c:pt>
                <c:pt idx="11">
                  <c:v>8.2681137000000007</c:v>
                </c:pt>
                <c:pt idx="12">
                  <c:v>8.3421249</c:v>
                </c:pt>
                <c:pt idx="13">
                  <c:v>8.5634977499999998</c:v>
                </c:pt>
                <c:pt idx="14">
                  <c:v>8.6511938500000003</c:v>
                </c:pt>
                <c:pt idx="15">
                  <c:v>8.8617616399999992</c:v>
                </c:pt>
                <c:pt idx="16">
                  <c:v>8.9632596299999996</c:v>
                </c:pt>
                <c:pt idx="17">
                  <c:v>9.1587923999999994</c:v>
                </c:pt>
                <c:pt idx="18">
                  <c:v>9.2622698999999997</c:v>
                </c:pt>
                <c:pt idx="19">
                  <c:v>9.4537619300000006</c:v>
                </c:pt>
                <c:pt idx="20">
                  <c:v>9.5544258400000004</c:v>
                </c:pt>
                <c:pt idx="21">
                  <c:v>9.7708666500000003</c:v>
                </c:pt>
                <c:pt idx="22">
                  <c:v>9.8514632300000002</c:v>
                </c:pt>
                <c:pt idx="23">
                  <c:v>10.06478909</c:v>
                </c:pt>
                <c:pt idx="24">
                  <c:v>10.166089039999999</c:v>
                </c:pt>
                <c:pt idx="25">
                  <c:v>10.37010293</c:v>
                </c:pt>
                <c:pt idx="26">
                  <c:v>10.464719930000001</c:v>
                </c:pt>
                <c:pt idx="27">
                  <c:v>10.661451490000001</c:v>
                </c:pt>
                <c:pt idx="28">
                  <c:v>10.76024804</c:v>
                </c:pt>
                <c:pt idx="29">
                  <c:v>10.9734476</c:v>
                </c:pt>
                <c:pt idx="30">
                  <c:v>11.049618819999999</c:v>
                </c:pt>
                <c:pt idx="31">
                  <c:v>11.27400349</c:v>
                </c:pt>
                <c:pt idx="32">
                  <c:v>11.3566156</c:v>
                </c:pt>
                <c:pt idx="33">
                  <c:v>11.57881793</c:v>
                </c:pt>
                <c:pt idx="34">
                  <c:v>11.656289490000001</c:v>
                </c:pt>
                <c:pt idx="35">
                  <c:v>11.862148039999999</c:v>
                </c:pt>
                <c:pt idx="36">
                  <c:v>11.945274490000001</c:v>
                </c:pt>
                <c:pt idx="37">
                  <c:v>12.171660379999999</c:v>
                </c:pt>
                <c:pt idx="38">
                  <c:v>12.250931379999999</c:v>
                </c:pt>
                <c:pt idx="39">
                  <c:v>12.46166738</c:v>
                </c:pt>
                <c:pt idx="40">
                  <c:v>12.53955049</c:v>
                </c:pt>
                <c:pt idx="41">
                  <c:v>12.75955293</c:v>
                </c:pt>
                <c:pt idx="42">
                  <c:v>12.85575304</c:v>
                </c:pt>
                <c:pt idx="43">
                  <c:v>13.067061930000001</c:v>
                </c:pt>
                <c:pt idx="44">
                  <c:v>13.14407804</c:v>
                </c:pt>
                <c:pt idx="45">
                  <c:v>13.37141304</c:v>
                </c:pt>
                <c:pt idx="46">
                  <c:v>13.462826490000001</c:v>
                </c:pt>
                <c:pt idx="47">
                  <c:v>13.65245749</c:v>
                </c:pt>
                <c:pt idx="48">
                  <c:v>13.74825049</c:v>
                </c:pt>
                <c:pt idx="49">
                  <c:v>13.95891082</c:v>
                </c:pt>
                <c:pt idx="50">
                  <c:v>14.035819930000001</c:v>
                </c:pt>
                <c:pt idx="51">
                  <c:v>14.25744993</c:v>
                </c:pt>
                <c:pt idx="52">
                  <c:v>14.35584493</c:v>
                </c:pt>
                <c:pt idx="53">
                  <c:v>14.56741304</c:v>
                </c:pt>
                <c:pt idx="54">
                  <c:v>14.650315490000001</c:v>
                </c:pt>
                <c:pt idx="55">
                  <c:v>14.864033039999999</c:v>
                </c:pt>
                <c:pt idx="56">
                  <c:v>14.952668379999999</c:v>
                </c:pt>
              </c:numCache>
            </c:numRef>
          </c:xVal>
          <c:yVal>
            <c:numRef>
              <c:f>'Eta 37'!$N$4:$N$60</c:f>
              <c:numCache>
                <c:formatCode>General</c:formatCode>
                <c:ptCount val="57"/>
                <c:pt idx="0">
                  <c:v>6.566867907140618E-2</c:v>
                </c:pt>
                <c:pt idx="1">
                  <c:v>3.7185651611603796E-2</c:v>
                </c:pt>
                <c:pt idx="2">
                  <c:v>4.280617488609486E-2</c:v>
                </c:pt>
                <c:pt idx="3">
                  <c:v>3.345749287255604E-2</c:v>
                </c:pt>
                <c:pt idx="4">
                  <c:v>6.7583398397892763E-2</c:v>
                </c:pt>
                <c:pt idx="5">
                  <c:v>9.4002546028447334E-2</c:v>
                </c:pt>
                <c:pt idx="6">
                  <c:v>9.2077950936320332E-2</c:v>
                </c:pt>
                <c:pt idx="7">
                  <c:v>7.8732291103321417E-2</c:v>
                </c:pt>
                <c:pt idx="8">
                  <c:v>6.6372118912727568E-2</c:v>
                </c:pt>
                <c:pt idx="9">
                  <c:v>4.577023091701124E-2</c:v>
                </c:pt>
                <c:pt idx="10">
                  <c:v>7.7591107210197796E-2</c:v>
                </c:pt>
                <c:pt idx="11">
                  <c:v>7.6912633152834212E-2</c:v>
                </c:pt>
                <c:pt idx="12">
                  <c:v>8.6252704333594832E-2</c:v>
                </c:pt>
                <c:pt idx="13">
                  <c:v>9.9117060968098233E-2</c:v>
                </c:pt>
                <c:pt idx="14">
                  <c:v>4.8740742755665034E-2</c:v>
                </c:pt>
                <c:pt idx="15">
                  <c:v>9.6169998450114674E-2</c:v>
                </c:pt>
                <c:pt idx="16">
                  <c:v>6.7606366767751933E-2</c:v>
                </c:pt>
                <c:pt idx="17">
                  <c:v>8.8763089349353966E-2</c:v>
                </c:pt>
                <c:pt idx="18">
                  <c:v>3.7018080755987358E-2</c:v>
                </c:pt>
                <c:pt idx="19">
                  <c:v>5.6438457224766189E-2</c:v>
                </c:pt>
                <c:pt idx="20">
                  <c:v>8.965252507770162E-2</c:v>
                </c:pt>
                <c:pt idx="21">
                  <c:v>8.4554456908324263E-2</c:v>
                </c:pt>
                <c:pt idx="22">
                  <c:v>7.2863284000456691E-2</c:v>
                </c:pt>
                <c:pt idx="23">
                  <c:v>4.6917700959965634E-2</c:v>
                </c:pt>
                <c:pt idx="24">
                  <c:v>4.4649463245048489E-2</c:v>
                </c:pt>
                <c:pt idx="25">
                  <c:v>9.5751759856020247E-2</c:v>
                </c:pt>
                <c:pt idx="26">
                  <c:v>5.9276416793787687E-2</c:v>
                </c:pt>
                <c:pt idx="27">
                  <c:v>5.9300515590261393E-2</c:v>
                </c:pt>
                <c:pt idx="28">
                  <c:v>6.5511535991924344E-2</c:v>
                </c:pt>
                <c:pt idx="29">
                  <c:v>5.6162200626301194E-2</c:v>
                </c:pt>
                <c:pt idx="30">
                  <c:v>4.0184768979024704E-2</c:v>
                </c:pt>
                <c:pt idx="31">
                  <c:v>7.2239693317409745E-2</c:v>
                </c:pt>
                <c:pt idx="32">
                  <c:v>0.10255499781505806</c:v>
                </c:pt>
                <c:pt idx="33">
                  <c:v>7.5408605879417015E-2</c:v>
                </c:pt>
                <c:pt idx="34">
                  <c:v>5.3642051679396688E-2</c:v>
                </c:pt>
                <c:pt idx="35">
                  <c:v>8.6270341344476975E-2</c:v>
                </c:pt>
                <c:pt idx="36">
                  <c:v>7.0773181073386343E-2</c:v>
                </c:pt>
                <c:pt idx="37">
                  <c:v>8.2521063759197169E-2</c:v>
                </c:pt>
                <c:pt idx="38">
                  <c:v>7.1132114991394671E-2</c:v>
                </c:pt>
                <c:pt idx="39">
                  <c:v>7.2996730480625049E-2</c:v>
                </c:pt>
                <c:pt idx="40">
                  <c:v>4.5206033724665209E-2</c:v>
                </c:pt>
                <c:pt idx="41">
                  <c:v>6.2575505905599488E-2</c:v>
                </c:pt>
                <c:pt idx="42">
                  <c:v>6.0942001997040439E-2</c:v>
                </c:pt>
                <c:pt idx="43">
                  <c:v>8.0810439813356963E-2</c:v>
                </c:pt>
                <c:pt idx="44">
                  <c:v>8.6298687827745996E-2</c:v>
                </c:pt>
                <c:pt idx="45">
                  <c:v>2.7147606301013587E-2</c:v>
                </c:pt>
                <c:pt idx="46">
                  <c:v>3.244677813986746E-2</c:v>
                </c:pt>
                <c:pt idx="47">
                  <c:v>5.2007346735724901E-2</c:v>
                </c:pt>
                <c:pt idx="48">
                  <c:v>6.9718020037329437E-2</c:v>
                </c:pt>
                <c:pt idx="49">
                  <c:v>4.8721758668770251E-2</c:v>
                </c:pt>
                <c:pt idx="50">
                  <c:v>1.4761666463483886E-2</c:v>
                </c:pt>
                <c:pt idx="51">
                  <c:v>2.551117764266829E-2</c:v>
                </c:pt>
                <c:pt idx="52">
                  <c:v>5.5675374915300176E-2</c:v>
                </c:pt>
                <c:pt idx="53">
                  <c:v>3.1897632686180406E-2</c:v>
                </c:pt>
                <c:pt idx="54">
                  <c:v>3.4544246995559066E-2</c:v>
                </c:pt>
                <c:pt idx="55">
                  <c:v>2.3993226444006904E-2</c:v>
                </c:pt>
                <c:pt idx="56">
                  <c:v>-7.1910082560406804E-3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'Eta 37'!$P$3</c:f>
              <c:strCache>
                <c:ptCount val="1"/>
                <c:pt idx="0">
                  <c:v>Saturated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'Eta 37'!$P$4:$P$60</c:f>
              <c:numCache>
                <c:formatCode>General</c:formatCode>
                <c:ptCount val="57"/>
                <c:pt idx="0">
                  <c:v>6.6748045200000004</c:v>
                </c:pt>
                <c:pt idx="1">
                  <c:v>6.7708491899999999</c:v>
                </c:pt>
                <c:pt idx="2">
                  <c:v>6.9894341899999999</c:v>
                </c:pt>
                <c:pt idx="3">
                  <c:v>7.0729538099999996</c:v>
                </c:pt>
                <c:pt idx="4">
                  <c:v>7.2938405099999999</c:v>
                </c:pt>
                <c:pt idx="5">
                  <c:v>7.3712078499999993</c:v>
                </c:pt>
                <c:pt idx="6">
                  <c:v>7.5921376200000008</c:v>
                </c:pt>
                <c:pt idx="7">
                  <c:v>7.6708389499999994</c:v>
                </c:pt>
                <c:pt idx="8">
                  <c:v>7.8748635899999995</c:v>
                </c:pt>
                <c:pt idx="9">
                  <c:v>7.96785034</c:v>
                </c:pt>
                <c:pt idx="10">
                  <c:v>8.1846144200000008</c:v>
                </c:pt>
                <c:pt idx="11">
                  <c:v>8.28262301</c:v>
                </c:pt>
                <c:pt idx="12">
                  <c:v>8.4836933600000002</c:v>
                </c:pt>
                <c:pt idx="13">
                  <c:v>8.57121435</c:v>
                </c:pt>
                <c:pt idx="14">
                  <c:v>8.7839301200000008</c:v>
                </c:pt>
                <c:pt idx="15">
                  <c:v>8.8808640900000011</c:v>
                </c:pt>
                <c:pt idx="16">
                  <c:v>9.0831829500000012</c:v>
                </c:pt>
                <c:pt idx="17">
                  <c:v>9.1681603900000006</c:v>
                </c:pt>
                <c:pt idx="18">
                  <c:v>9.3903808400000006</c:v>
                </c:pt>
                <c:pt idx="19">
                  <c:v>9.468245490000001</c:v>
                </c:pt>
                <c:pt idx="20">
                  <c:v>9.6805974900000002</c:v>
                </c:pt>
                <c:pt idx="21">
                  <c:v>9.7771320199999998</c:v>
                </c:pt>
                <c:pt idx="22">
                  <c:v>9.9817576100000007</c:v>
                </c:pt>
                <c:pt idx="23">
                  <c:v>10.07178302</c:v>
                </c:pt>
                <c:pt idx="24">
                  <c:v>10.28478149</c:v>
                </c:pt>
                <c:pt idx="25">
                  <c:v>10.373384490000001</c:v>
                </c:pt>
                <c:pt idx="26">
                  <c:v>10.58461849</c:v>
                </c:pt>
                <c:pt idx="27">
                  <c:v>10.68449749</c:v>
                </c:pt>
                <c:pt idx="28">
                  <c:v>10.892319610000001</c:v>
                </c:pt>
                <c:pt idx="29">
                  <c:v>10.97709714</c:v>
                </c:pt>
                <c:pt idx="30">
                  <c:v>11.199851709999999</c:v>
                </c:pt>
                <c:pt idx="31">
                  <c:v>11.273757140000001</c:v>
                </c:pt>
                <c:pt idx="32">
                  <c:v>11.49185761</c:v>
                </c:pt>
                <c:pt idx="33">
                  <c:v>11.58460502</c:v>
                </c:pt>
                <c:pt idx="34">
                  <c:v>11.77914702</c:v>
                </c:pt>
                <c:pt idx="35">
                  <c:v>11.877331610000001</c:v>
                </c:pt>
                <c:pt idx="36">
                  <c:v>12.07483861</c:v>
                </c:pt>
                <c:pt idx="37">
                  <c:v>12.170076490000001</c:v>
                </c:pt>
                <c:pt idx="38">
                  <c:v>12.38388202</c:v>
                </c:pt>
                <c:pt idx="39">
                  <c:v>12.47364902</c:v>
                </c:pt>
                <c:pt idx="40">
                  <c:v>12.69165402</c:v>
                </c:pt>
                <c:pt idx="41">
                  <c:v>12.763037950000001</c:v>
                </c:pt>
                <c:pt idx="42">
                  <c:v>12.982243610000001</c:v>
                </c:pt>
                <c:pt idx="43">
                  <c:v>13.07073636</c:v>
                </c:pt>
                <c:pt idx="44">
                  <c:v>13.28269049</c:v>
                </c:pt>
                <c:pt idx="45">
                  <c:v>13.372101610000001</c:v>
                </c:pt>
                <c:pt idx="46">
                  <c:v>13.601172490000002</c:v>
                </c:pt>
                <c:pt idx="47">
                  <c:v>13.67250402</c:v>
                </c:pt>
                <c:pt idx="48">
                  <c:v>13.874537610000001</c:v>
                </c:pt>
                <c:pt idx="49">
                  <c:v>13.983433490000001</c:v>
                </c:pt>
                <c:pt idx="50">
                  <c:v>14.17917349</c:v>
                </c:pt>
                <c:pt idx="51">
                  <c:v>14.275028020000001</c:v>
                </c:pt>
                <c:pt idx="52">
                  <c:v>14.49676202</c:v>
                </c:pt>
                <c:pt idx="53">
                  <c:v>14.570096490000001</c:v>
                </c:pt>
                <c:pt idx="54">
                  <c:v>14.785651490000001</c:v>
                </c:pt>
                <c:pt idx="55">
                  <c:v>14.880855369999999</c:v>
                </c:pt>
                <c:pt idx="56">
                  <c:v>15.01000571</c:v>
                </c:pt>
              </c:numCache>
            </c:numRef>
          </c:xVal>
          <c:yVal>
            <c:numRef>
              <c:f>'Eta 37'!$Q$4:$Q$60</c:f>
              <c:numCache>
                <c:formatCode>General</c:formatCode>
                <c:ptCount val="57"/>
                <c:pt idx="0">
                  <c:v>2.0375507059074708E-2</c:v>
                </c:pt>
                <c:pt idx="1">
                  <c:v>1.2323552960982573E-2</c:v>
                </c:pt>
                <c:pt idx="2">
                  <c:v>3.0461228460880462E-2</c:v>
                </c:pt>
                <c:pt idx="3">
                  <c:v>3.8370825513723339E-2</c:v>
                </c:pt>
                <c:pt idx="4">
                  <c:v>-9.6189111744501583E-3</c:v>
                </c:pt>
                <c:pt idx="5">
                  <c:v>1.5245023287500352E-2</c:v>
                </c:pt>
                <c:pt idx="6">
                  <c:v>2.8378063569763485E-2</c:v>
                </c:pt>
                <c:pt idx="7">
                  <c:v>1.8290220554283278E-2</c:v>
                </c:pt>
                <c:pt idx="8">
                  <c:v>3.668502000196959E-2</c:v>
                </c:pt>
                <c:pt idx="9">
                  <c:v>5.0479548792787737E-2</c:v>
                </c:pt>
                <c:pt idx="10">
                  <c:v>1.7183448360454066E-2</c:v>
                </c:pt>
                <c:pt idx="11">
                  <c:v>3.2942620145784633E-2</c:v>
                </c:pt>
                <c:pt idx="12">
                  <c:v>3.9299082165336875E-2</c:v>
                </c:pt>
                <c:pt idx="13">
                  <c:v>2.9483773197650248E-2</c:v>
                </c:pt>
                <c:pt idx="14">
                  <c:v>3.0102289506890069E-2</c:v>
                </c:pt>
                <c:pt idx="15">
                  <c:v>2.4596691893724709E-2</c:v>
                </c:pt>
                <c:pt idx="16">
                  <c:v>2.7704628637819275E-3</c:v>
                </c:pt>
                <c:pt idx="17">
                  <c:v>3.7564608687032097E-2</c:v>
                </c:pt>
                <c:pt idx="18">
                  <c:v>2.6468521937796186E-2</c:v>
                </c:pt>
                <c:pt idx="19">
                  <c:v>2.326900845752437E-2</c:v>
                </c:pt>
                <c:pt idx="20">
                  <c:v>1.7547158240851304E-2</c:v>
                </c:pt>
                <c:pt idx="21">
                  <c:v>2.2701173697272401E-2</c:v>
                </c:pt>
                <c:pt idx="22">
                  <c:v>3.2083924868039647E-2</c:v>
                </c:pt>
                <c:pt idx="23">
                  <c:v>2.965377479992292E-2</c:v>
                </c:pt>
                <c:pt idx="24">
                  <c:v>3.4465902722491962E-2</c:v>
                </c:pt>
                <c:pt idx="25">
                  <c:v>3.1973845723769052E-2</c:v>
                </c:pt>
                <c:pt idx="26">
                  <c:v>4.5237613790316163E-2</c:v>
                </c:pt>
                <c:pt idx="27">
                  <c:v>2.1846841353030638E-2</c:v>
                </c:pt>
                <c:pt idx="28">
                  <c:v>3.0277105086286053E-2</c:v>
                </c:pt>
                <c:pt idx="29">
                  <c:v>2.0313091347449571E-2</c:v>
                </c:pt>
                <c:pt idx="30">
                  <c:v>2.0169740603355062E-2</c:v>
                </c:pt>
                <c:pt idx="31">
                  <c:v>3.5030086962051128E-2</c:v>
                </c:pt>
                <c:pt idx="32">
                  <c:v>2.0951093810293926E-2</c:v>
                </c:pt>
                <c:pt idx="33">
                  <c:v>3.0004070852019379E-2</c:v>
                </c:pt>
                <c:pt idx="34">
                  <c:v>2.5326825339756248E-2</c:v>
                </c:pt>
                <c:pt idx="35">
                  <c:v>3.4045430745202845E-2</c:v>
                </c:pt>
                <c:pt idx="36">
                  <c:v>2.6062958389571966E-2</c:v>
                </c:pt>
                <c:pt idx="37">
                  <c:v>2.3665792292277128E-2</c:v>
                </c:pt>
                <c:pt idx="38">
                  <c:v>2.7597918855573621E-2</c:v>
                </c:pt>
                <c:pt idx="39">
                  <c:v>3.1615180605394991E-2</c:v>
                </c:pt>
                <c:pt idx="40">
                  <c:v>2.9779707599394255E-2</c:v>
                </c:pt>
                <c:pt idx="41">
                  <c:v>2.7745821472520249E-2</c:v>
                </c:pt>
                <c:pt idx="42">
                  <c:v>2.7916068296121976E-2</c:v>
                </c:pt>
                <c:pt idx="43">
                  <c:v>1.4748587364341972E-2</c:v>
                </c:pt>
                <c:pt idx="44">
                  <c:v>1.6377748936029762E-2</c:v>
                </c:pt>
                <c:pt idx="45">
                  <c:v>3.205621289856303E-2</c:v>
                </c:pt>
                <c:pt idx="46">
                  <c:v>3.5837104094794424E-2</c:v>
                </c:pt>
                <c:pt idx="47">
                  <c:v>-1.2670576049934735E-3</c:v>
                </c:pt>
                <c:pt idx="48">
                  <c:v>3.9095755132474735E-2</c:v>
                </c:pt>
                <c:pt idx="49">
                  <c:v>2.9486672441452047E-2</c:v>
                </c:pt>
                <c:pt idx="50">
                  <c:v>3.4010494063056132E-2</c:v>
                </c:pt>
                <c:pt idx="51">
                  <c:v>3.6078877585258025E-2</c:v>
                </c:pt>
                <c:pt idx="52">
                  <c:v>1.9920272549652059E-2</c:v>
                </c:pt>
                <c:pt idx="53">
                  <c:v>4.5166157820657832E-2</c:v>
                </c:pt>
                <c:pt idx="54">
                  <c:v>2.4074667204396299E-2</c:v>
                </c:pt>
                <c:pt idx="55">
                  <c:v>2.8609749542167807E-2</c:v>
                </c:pt>
                <c:pt idx="56">
                  <c:v>3.9671115591290745E-2</c:v>
                </c:pt>
              </c:numCache>
            </c:numRef>
          </c:yVal>
          <c:smooth val="0"/>
        </c:ser>
        <c:ser>
          <c:idx val="3"/>
          <c:order val="2"/>
          <c:tx>
            <c:v>ww</c:v>
          </c:tx>
          <c:spPr>
            <a:ln w="1270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'Eta 37'!$B$32:$B$33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'Eta 37'!$C$32:$C$33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4412416"/>
        <c:axId val="204414336"/>
      </c:scatterChart>
      <c:valAx>
        <c:axId val="204412416"/>
        <c:scaling>
          <c:orientation val="minMax"/>
          <c:max val="15"/>
          <c:min val="5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41829678982434887"/>
              <c:y val="0.9343455563496286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4414336"/>
        <c:crossesAt val="-0.15000000000000002"/>
        <c:crossBetween val="midCat"/>
      </c:valAx>
      <c:valAx>
        <c:axId val="204414336"/>
        <c:scaling>
          <c:orientation val="minMax"/>
          <c:max val="0.15000000000000002"/>
          <c:min val="-0.15000000000000002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Eta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4412416"/>
        <c:crosses val="autoZero"/>
        <c:crossBetween val="midCat"/>
        <c:majorUnit val="5.000000000000001E-2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53678049613193357"/>
          <c:y val="0.65277233066173246"/>
          <c:w val="0.4632194270478675"/>
          <c:h val="0.1443205461918085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393167777104785"/>
          <c:y val="2.9543786445178292E-2"/>
          <c:w val="0.83970458308096108"/>
          <c:h val="0.82964166231231629"/>
        </c:manualLayout>
      </c:layout>
      <c:scatterChart>
        <c:scatterStyle val="lineMarker"/>
        <c:varyColors val="0"/>
        <c:ser>
          <c:idx val="0"/>
          <c:order val="0"/>
          <c:tx>
            <c:strRef>
              <c:f>'Eta 37'!$M$3</c:f>
              <c:strCache>
                <c:ptCount val="1"/>
                <c:pt idx="0">
                  <c:v>Dry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'Eta 37'!$M$4:$M$60</c:f>
              <c:numCache>
                <c:formatCode>General</c:formatCode>
                <c:ptCount val="57"/>
                <c:pt idx="0">
                  <c:v>6.6430987999999997</c:v>
                </c:pt>
                <c:pt idx="1">
                  <c:v>6.7574418999999999</c:v>
                </c:pt>
                <c:pt idx="2">
                  <c:v>6.8542638399999998</c:v>
                </c:pt>
                <c:pt idx="3">
                  <c:v>7.0647154399999996</c:v>
                </c:pt>
                <c:pt idx="4">
                  <c:v>7.1396098399999994</c:v>
                </c:pt>
                <c:pt idx="5">
                  <c:v>7.37075499</c:v>
                </c:pt>
                <c:pt idx="6">
                  <c:v>7.4583319999999995</c:v>
                </c:pt>
                <c:pt idx="7">
                  <c:v>7.6649402299999991</c:v>
                </c:pt>
                <c:pt idx="8">
                  <c:v>7.7554078399999993</c:v>
                </c:pt>
                <c:pt idx="9">
                  <c:v>7.9621559399999997</c:v>
                </c:pt>
                <c:pt idx="10">
                  <c:v>8.0512483499999998</c:v>
                </c:pt>
                <c:pt idx="11">
                  <c:v>8.2681137000000007</c:v>
                </c:pt>
                <c:pt idx="12">
                  <c:v>8.3421249</c:v>
                </c:pt>
                <c:pt idx="13">
                  <c:v>8.5634977499999998</c:v>
                </c:pt>
                <c:pt idx="14">
                  <c:v>8.6511938500000003</c:v>
                </c:pt>
                <c:pt idx="15">
                  <c:v>8.8617616399999992</c:v>
                </c:pt>
                <c:pt idx="16">
                  <c:v>8.9632596299999996</c:v>
                </c:pt>
                <c:pt idx="17">
                  <c:v>9.1587923999999994</c:v>
                </c:pt>
                <c:pt idx="18">
                  <c:v>9.2622698999999997</c:v>
                </c:pt>
                <c:pt idx="19">
                  <c:v>9.4537619300000006</c:v>
                </c:pt>
                <c:pt idx="20">
                  <c:v>9.5544258400000004</c:v>
                </c:pt>
                <c:pt idx="21">
                  <c:v>9.7708666500000003</c:v>
                </c:pt>
                <c:pt idx="22">
                  <c:v>9.8514632300000002</c:v>
                </c:pt>
                <c:pt idx="23">
                  <c:v>10.06478909</c:v>
                </c:pt>
                <c:pt idx="24">
                  <c:v>10.166089039999999</c:v>
                </c:pt>
                <c:pt idx="25">
                  <c:v>10.37010293</c:v>
                </c:pt>
                <c:pt idx="26">
                  <c:v>10.464719930000001</c:v>
                </c:pt>
                <c:pt idx="27">
                  <c:v>10.661451490000001</c:v>
                </c:pt>
                <c:pt idx="28">
                  <c:v>10.76024804</c:v>
                </c:pt>
                <c:pt idx="29">
                  <c:v>10.9734476</c:v>
                </c:pt>
                <c:pt idx="30">
                  <c:v>11.049618819999999</c:v>
                </c:pt>
                <c:pt idx="31">
                  <c:v>11.27400349</c:v>
                </c:pt>
                <c:pt idx="32">
                  <c:v>11.3566156</c:v>
                </c:pt>
                <c:pt idx="33">
                  <c:v>11.57881793</c:v>
                </c:pt>
                <c:pt idx="34">
                  <c:v>11.656289490000001</c:v>
                </c:pt>
                <c:pt idx="35">
                  <c:v>11.862148039999999</c:v>
                </c:pt>
                <c:pt idx="36">
                  <c:v>11.945274490000001</c:v>
                </c:pt>
                <c:pt idx="37">
                  <c:v>12.171660379999999</c:v>
                </c:pt>
                <c:pt idx="38">
                  <c:v>12.250931379999999</c:v>
                </c:pt>
                <c:pt idx="39">
                  <c:v>12.46166738</c:v>
                </c:pt>
                <c:pt idx="40">
                  <c:v>12.53955049</c:v>
                </c:pt>
                <c:pt idx="41">
                  <c:v>12.75955293</c:v>
                </c:pt>
                <c:pt idx="42">
                  <c:v>12.85575304</c:v>
                </c:pt>
                <c:pt idx="43">
                  <c:v>13.067061930000001</c:v>
                </c:pt>
                <c:pt idx="44">
                  <c:v>13.14407804</c:v>
                </c:pt>
                <c:pt idx="45">
                  <c:v>13.37141304</c:v>
                </c:pt>
                <c:pt idx="46">
                  <c:v>13.462826490000001</c:v>
                </c:pt>
                <c:pt idx="47">
                  <c:v>13.65245749</c:v>
                </c:pt>
                <c:pt idx="48">
                  <c:v>13.74825049</c:v>
                </c:pt>
                <c:pt idx="49">
                  <c:v>13.95891082</c:v>
                </c:pt>
                <c:pt idx="50">
                  <c:v>14.035819930000001</c:v>
                </c:pt>
                <c:pt idx="51">
                  <c:v>14.25744993</c:v>
                </c:pt>
                <c:pt idx="52">
                  <c:v>14.35584493</c:v>
                </c:pt>
                <c:pt idx="53">
                  <c:v>14.56741304</c:v>
                </c:pt>
                <c:pt idx="54">
                  <c:v>14.650315490000001</c:v>
                </c:pt>
                <c:pt idx="55">
                  <c:v>14.864033039999999</c:v>
                </c:pt>
                <c:pt idx="56">
                  <c:v>14.952668379999999</c:v>
                </c:pt>
              </c:numCache>
            </c:numRef>
          </c:xVal>
          <c:yVal>
            <c:numRef>
              <c:f>'Eta 37'!$N$4:$N$60</c:f>
              <c:numCache>
                <c:formatCode>General</c:formatCode>
                <c:ptCount val="57"/>
                <c:pt idx="0">
                  <c:v>6.566867907140618E-2</c:v>
                </c:pt>
                <c:pt idx="1">
                  <c:v>3.7185651611603796E-2</c:v>
                </c:pt>
                <c:pt idx="2">
                  <c:v>4.280617488609486E-2</c:v>
                </c:pt>
                <c:pt idx="3">
                  <c:v>3.345749287255604E-2</c:v>
                </c:pt>
                <c:pt idx="4">
                  <c:v>6.7583398397892763E-2</c:v>
                </c:pt>
                <c:pt idx="5">
                  <c:v>9.4002546028447334E-2</c:v>
                </c:pt>
                <c:pt idx="6">
                  <c:v>9.2077950936320332E-2</c:v>
                </c:pt>
                <c:pt idx="7">
                  <c:v>7.8732291103321417E-2</c:v>
                </c:pt>
                <c:pt idx="8">
                  <c:v>6.6372118912727568E-2</c:v>
                </c:pt>
                <c:pt idx="9">
                  <c:v>4.577023091701124E-2</c:v>
                </c:pt>
                <c:pt idx="10">
                  <c:v>7.7591107210197796E-2</c:v>
                </c:pt>
                <c:pt idx="11">
                  <c:v>7.6912633152834212E-2</c:v>
                </c:pt>
                <c:pt idx="12">
                  <c:v>8.6252704333594832E-2</c:v>
                </c:pt>
                <c:pt idx="13">
                  <c:v>9.9117060968098233E-2</c:v>
                </c:pt>
                <c:pt idx="14">
                  <c:v>4.8740742755665034E-2</c:v>
                </c:pt>
                <c:pt idx="15">
                  <c:v>9.6169998450114674E-2</c:v>
                </c:pt>
                <c:pt idx="16">
                  <c:v>6.7606366767751933E-2</c:v>
                </c:pt>
                <c:pt idx="17">
                  <c:v>8.8763089349353966E-2</c:v>
                </c:pt>
                <c:pt idx="18">
                  <c:v>3.7018080755987358E-2</c:v>
                </c:pt>
                <c:pt idx="19">
                  <c:v>5.6438457224766189E-2</c:v>
                </c:pt>
                <c:pt idx="20">
                  <c:v>8.965252507770162E-2</c:v>
                </c:pt>
                <c:pt idx="21">
                  <c:v>8.4554456908324263E-2</c:v>
                </c:pt>
                <c:pt idx="22">
                  <c:v>7.2863284000456691E-2</c:v>
                </c:pt>
                <c:pt idx="23">
                  <c:v>4.6917700959965634E-2</c:v>
                </c:pt>
                <c:pt idx="24">
                  <c:v>4.4649463245048489E-2</c:v>
                </c:pt>
                <c:pt idx="25">
                  <c:v>9.5751759856020247E-2</c:v>
                </c:pt>
                <c:pt idx="26">
                  <c:v>5.9276416793787687E-2</c:v>
                </c:pt>
                <c:pt idx="27">
                  <c:v>5.9300515590261393E-2</c:v>
                </c:pt>
                <c:pt idx="28">
                  <c:v>6.5511535991924344E-2</c:v>
                </c:pt>
                <c:pt idx="29">
                  <c:v>5.6162200626301194E-2</c:v>
                </c:pt>
                <c:pt idx="30">
                  <c:v>4.0184768979024704E-2</c:v>
                </c:pt>
                <c:pt idx="31">
                  <c:v>7.2239693317409745E-2</c:v>
                </c:pt>
                <c:pt idx="32">
                  <c:v>0.10255499781505806</c:v>
                </c:pt>
                <c:pt idx="33">
                  <c:v>7.5408605879417015E-2</c:v>
                </c:pt>
                <c:pt idx="34">
                  <c:v>5.3642051679396688E-2</c:v>
                </c:pt>
                <c:pt idx="35">
                  <c:v>8.6270341344476975E-2</c:v>
                </c:pt>
                <c:pt idx="36">
                  <c:v>7.0773181073386343E-2</c:v>
                </c:pt>
                <c:pt idx="37">
                  <c:v>8.2521063759197169E-2</c:v>
                </c:pt>
                <c:pt idx="38">
                  <c:v>7.1132114991394671E-2</c:v>
                </c:pt>
                <c:pt idx="39">
                  <c:v>7.2996730480625049E-2</c:v>
                </c:pt>
                <c:pt idx="40">
                  <c:v>4.5206033724665209E-2</c:v>
                </c:pt>
                <c:pt idx="41">
                  <c:v>6.2575505905599488E-2</c:v>
                </c:pt>
                <c:pt idx="42">
                  <c:v>6.0942001997040439E-2</c:v>
                </c:pt>
                <c:pt idx="43">
                  <c:v>8.0810439813356963E-2</c:v>
                </c:pt>
                <c:pt idx="44">
                  <c:v>8.6298687827745996E-2</c:v>
                </c:pt>
                <c:pt idx="45">
                  <c:v>2.7147606301013587E-2</c:v>
                </c:pt>
                <c:pt idx="46">
                  <c:v>3.244677813986746E-2</c:v>
                </c:pt>
                <c:pt idx="47">
                  <c:v>5.2007346735724901E-2</c:v>
                </c:pt>
                <c:pt idx="48">
                  <c:v>6.9718020037329437E-2</c:v>
                </c:pt>
                <c:pt idx="49">
                  <c:v>4.8721758668770251E-2</c:v>
                </c:pt>
                <c:pt idx="50">
                  <c:v>1.4761666463483886E-2</c:v>
                </c:pt>
                <c:pt idx="51">
                  <c:v>2.551117764266829E-2</c:v>
                </c:pt>
                <c:pt idx="52">
                  <c:v>5.5675374915300176E-2</c:v>
                </c:pt>
                <c:pt idx="53">
                  <c:v>3.1897632686180406E-2</c:v>
                </c:pt>
                <c:pt idx="54">
                  <c:v>3.4544246995559066E-2</c:v>
                </c:pt>
                <c:pt idx="55">
                  <c:v>2.3993226444006904E-2</c:v>
                </c:pt>
                <c:pt idx="56">
                  <c:v>-7.1910082560406804E-3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'Eta 37'!$P$3</c:f>
              <c:strCache>
                <c:ptCount val="1"/>
                <c:pt idx="0">
                  <c:v>Saturated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'Eta 37'!$P$4:$P$60</c:f>
              <c:numCache>
                <c:formatCode>General</c:formatCode>
                <c:ptCount val="57"/>
                <c:pt idx="0">
                  <c:v>6.6748045200000004</c:v>
                </c:pt>
                <c:pt idx="1">
                  <c:v>6.7708491899999999</c:v>
                </c:pt>
                <c:pt idx="2">
                  <c:v>6.9894341899999999</c:v>
                </c:pt>
                <c:pt idx="3">
                  <c:v>7.0729538099999996</c:v>
                </c:pt>
                <c:pt idx="4">
                  <c:v>7.2938405099999999</c:v>
                </c:pt>
                <c:pt idx="5">
                  <c:v>7.3712078499999993</c:v>
                </c:pt>
                <c:pt idx="6">
                  <c:v>7.5921376200000008</c:v>
                </c:pt>
                <c:pt idx="7">
                  <c:v>7.6708389499999994</c:v>
                </c:pt>
                <c:pt idx="8">
                  <c:v>7.8748635899999995</c:v>
                </c:pt>
                <c:pt idx="9">
                  <c:v>7.96785034</c:v>
                </c:pt>
                <c:pt idx="10">
                  <c:v>8.1846144200000008</c:v>
                </c:pt>
                <c:pt idx="11">
                  <c:v>8.28262301</c:v>
                </c:pt>
                <c:pt idx="12">
                  <c:v>8.4836933600000002</c:v>
                </c:pt>
                <c:pt idx="13">
                  <c:v>8.57121435</c:v>
                </c:pt>
                <c:pt idx="14">
                  <c:v>8.7839301200000008</c:v>
                </c:pt>
                <c:pt idx="15">
                  <c:v>8.8808640900000011</c:v>
                </c:pt>
                <c:pt idx="16">
                  <c:v>9.0831829500000012</c:v>
                </c:pt>
                <c:pt idx="17">
                  <c:v>9.1681603900000006</c:v>
                </c:pt>
                <c:pt idx="18">
                  <c:v>9.3903808400000006</c:v>
                </c:pt>
                <c:pt idx="19">
                  <c:v>9.468245490000001</c:v>
                </c:pt>
                <c:pt idx="20">
                  <c:v>9.6805974900000002</c:v>
                </c:pt>
                <c:pt idx="21">
                  <c:v>9.7771320199999998</c:v>
                </c:pt>
                <c:pt idx="22">
                  <c:v>9.9817576100000007</c:v>
                </c:pt>
                <c:pt idx="23">
                  <c:v>10.07178302</c:v>
                </c:pt>
                <c:pt idx="24">
                  <c:v>10.28478149</c:v>
                </c:pt>
                <c:pt idx="25">
                  <c:v>10.373384490000001</c:v>
                </c:pt>
                <c:pt idx="26">
                  <c:v>10.58461849</c:v>
                </c:pt>
                <c:pt idx="27">
                  <c:v>10.68449749</c:v>
                </c:pt>
                <c:pt idx="28">
                  <c:v>10.892319610000001</c:v>
                </c:pt>
                <c:pt idx="29">
                  <c:v>10.97709714</c:v>
                </c:pt>
                <c:pt idx="30">
                  <c:v>11.199851709999999</c:v>
                </c:pt>
                <c:pt idx="31">
                  <c:v>11.273757140000001</c:v>
                </c:pt>
                <c:pt idx="32">
                  <c:v>11.49185761</c:v>
                </c:pt>
                <c:pt idx="33">
                  <c:v>11.58460502</c:v>
                </c:pt>
                <c:pt idx="34">
                  <c:v>11.77914702</c:v>
                </c:pt>
                <c:pt idx="35">
                  <c:v>11.877331610000001</c:v>
                </c:pt>
                <c:pt idx="36">
                  <c:v>12.07483861</c:v>
                </c:pt>
                <c:pt idx="37">
                  <c:v>12.170076490000001</c:v>
                </c:pt>
                <c:pt idx="38">
                  <c:v>12.38388202</c:v>
                </c:pt>
                <c:pt idx="39">
                  <c:v>12.47364902</c:v>
                </c:pt>
                <c:pt idx="40">
                  <c:v>12.69165402</c:v>
                </c:pt>
                <c:pt idx="41">
                  <c:v>12.763037950000001</c:v>
                </c:pt>
                <c:pt idx="42">
                  <c:v>12.982243610000001</c:v>
                </c:pt>
                <c:pt idx="43">
                  <c:v>13.07073636</c:v>
                </c:pt>
                <c:pt idx="44">
                  <c:v>13.28269049</c:v>
                </c:pt>
                <c:pt idx="45">
                  <c:v>13.372101610000001</c:v>
                </c:pt>
                <c:pt idx="46">
                  <c:v>13.601172490000002</c:v>
                </c:pt>
                <c:pt idx="47">
                  <c:v>13.67250402</c:v>
                </c:pt>
                <c:pt idx="48">
                  <c:v>13.874537610000001</c:v>
                </c:pt>
                <c:pt idx="49">
                  <c:v>13.983433490000001</c:v>
                </c:pt>
                <c:pt idx="50">
                  <c:v>14.17917349</c:v>
                </c:pt>
                <c:pt idx="51">
                  <c:v>14.275028020000001</c:v>
                </c:pt>
                <c:pt idx="52">
                  <c:v>14.49676202</c:v>
                </c:pt>
                <c:pt idx="53">
                  <c:v>14.570096490000001</c:v>
                </c:pt>
                <c:pt idx="54">
                  <c:v>14.785651490000001</c:v>
                </c:pt>
                <c:pt idx="55">
                  <c:v>14.880855369999999</c:v>
                </c:pt>
                <c:pt idx="56">
                  <c:v>15.01000571</c:v>
                </c:pt>
              </c:numCache>
            </c:numRef>
          </c:xVal>
          <c:yVal>
            <c:numRef>
              <c:f>'Eta 37'!$Q$4:$Q$60</c:f>
              <c:numCache>
                <c:formatCode>General</c:formatCode>
                <c:ptCount val="57"/>
                <c:pt idx="0">
                  <c:v>2.0375507059074708E-2</c:v>
                </c:pt>
                <c:pt idx="1">
                  <c:v>1.2323552960982573E-2</c:v>
                </c:pt>
                <c:pt idx="2">
                  <c:v>3.0461228460880462E-2</c:v>
                </c:pt>
                <c:pt idx="3">
                  <c:v>3.8370825513723339E-2</c:v>
                </c:pt>
                <c:pt idx="4">
                  <c:v>-9.6189111744501583E-3</c:v>
                </c:pt>
                <c:pt idx="5">
                  <c:v>1.5245023287500352E-2</c:v>
                </c:pt>
                <c:pt idx="6">
                  <c:v>2.8378063569763485E-2</c:v>
                </c:pt>
                <c:pt idx="7">
                  <c:v>1.8290220554283278E-2</c:v>
                </c:pt>
                <c:pt idx="8">
                  <c:v>3.668502000196959E-2</c:v>
                </c:pt>
                <c:pt idx="9">
                  <c:v>5.0479548792787737E-2</c:v>
                </c:pt>
                <c:pt idx="10">
                  <c:v>1.7183448360454066E-2</c:v>
                </c:pt>
                <c:pt idx="11">
                  <c:v>3.2942620145784633E-2</c:v>
                </c:pt>
                <c:pt idx="12">
                  <c:v>3.9299082165336875E-2</c:v>
                </c:pt>
                <c:pt idx="13">
                  <c:v>2.9483773197650248E-2</c:v>
                </c:pt>
                <c:pt idx="14">
                  <c:v>3.0102289506890069E-2</c:v>
                </c:pt>
                <c:pt idx="15">
                  <c:v>2.4596691893724709E-2</c:v>
                </c:pt>
                <c:pt idx="16">
                  <c:v>2.7704628637819275E-3</c:v>
                </c:pt>
                <c:pt idx="17">
                  <c:v>3.7564608687032097E-2</c:v>
                </c:pt>
                <c:pt idx="18">
                  <c:v>2.6468521937796186E-2</c:v>
                </c:pt>
                <c:pt idx="19">
                  <c:v>2.326900845752437E-2</c:v>
                </c:pt>
                <c:pt idx="20">
                  <c:v>1.7547158240851304E-2</c:v>
                </c:pt>
                <c:pt idx="21">
                  <c:v>2.2701173697272401E-2</c:v>
                </c:pt>
                <c:pt idx="22">
                  <c:v>3.2083924868039647E-2</c:v>
                </c:pt>
                <c:pt idx="23">
                  <c:v>2.965377479992292E-2</c:v>
                </c:pt>
                <c:pt idx="24">
                  <c:v>3.4465902722491962E-2</c:v>
                </c:pt>
                <c:pt idx="25">
                  <c:v>3.1973845723769052E-2</c:v>
                </c:pt>
                <c:pt idx="26">
                  <c:v>4.5237613790316163E-2</c:v>
                </c:pt>
                <c:pt idx="27">
                  <c:v>2.1846841353030638E-2</c:v>
                </c:pt>
                <c:pt idx="28">
                  <c:v>3.0277105086286053E-2</c:v>
                </c:pt>
                <c:pt idx="29">
                  <c:v>2.0313091347449571E-2</c:v>
                </c:pt>
                <c:pt idx="30">
                  <c:v>2.0169740603355062E-2</c:v>
                </c:pt>
                <c:pt idx="31">
                  <c:v>3.5030086962051128E-2</c:v>
                </c:pt>
                <c:pt idx="32">
                  <c:v>2.0951093810293926E-2</c:v>
                </c:pt>
                <c:pt idx="33">
                  <c:v>3.0004070852019379E-2</c:v>
                </c:pt>
                <c:pt idx="34">
                  <c:v>2.5326825339756248E-2</c:v>
                </c:pt>
                <c:pt idx="35">
                  <c:v>3.4045430745202845E-2</c:v>
                </c:pt>
                <c:pt idx="36">
                  <c:v>2.6062958389571966E-2</c:v>
                </c:pt>
                <c:pt idx="37">
                  <c:v>2.3665792292277128E-2</c:v>
                </c:pt>
                <c:pt idx="38">
                  <c:v>2.7597918855573621E-2</c:v>
                </c:pt>
                <c:pt idx="39">
                  <c:v>3.1615180605394991E-2</c:v>
                </c:pt>
                <c:pt idx="40">
                  <c:v>2.9779707599394255E-2</c:v>
                </c:pt>
                <c:pt idx="41">
                  <c:v>2.7745821472520249E-2</c:v>
                </c:pt>
                <c:pt idx="42">
                  <c:v>2.7916068296121976E-2</c:v>
                </c:pt>
                <c:pt idx="43">
                  <c:v>1.4748587364341972E-2</c:v>
                </c:pt>
                <c:pt idx="44">
                  <c:v>1.6377748936029762E-2</c:v>
                </c:pt>
                <c:pt idx="45">
                  <c:v>3.205621289856303E-2</c:v>
                </c:pt>
                <c:pt idx="46">
                  <c:v>3.5837104094794424E-2</c:v>
                </c:pt>
                <c:pt idx="47">
                  <c:v>-1.2670576049934735E-3</c:v>
                </c:pt>
                <c:pt idx="48">
                  <c:v>3.9095755132474735E-2</c:v>
                </c:pt>
                <c:pt idx="49">
                  <c:v>2.9486672441452047E-2</c:v>
                </c:pt>
                <c:pt idx="50">
                  <c:v>3.4010494063056132E-2</c:v>
                </c:pt>
                <c:pt idx="51">
                  <c:v>3.6078877585258025E-2</c:v>
                </c:pt>
                <c:pt idx="52">
                  <c:v>1.9920272549652059E-2</c:v>
                </c:pt>
                <c:pt idx="53">
                  <c:v>4.5166157820657832E-2</c:v>
                </c:pt>
                <c:pt idx="54">
                  <c:v>2.4074667204396299E-2</c:v>
                </c:pt>
                <c:pt idx="55">
                  <c:v>2.8609749542167807E-2</c:v>
                </c:pt>
                <c:pt idx="56">
                  <c:v>3.9671115591290745E-2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'Eta 37'!$U$3</c:f>
              <c:strCache>
                <c:ptCount val="1"/>
                <c:pt idx="0">
                  <c:v>Collet and Gurevich (2013)</c:v>
                </c:pt>
              </c:strCache>
            </c:strRef>
          </c:tx>
          <c:spPr>
            <a:ln w="28575">
              <a:noFill/>
            </a:ln>
          </c:spPr>
          <c:marker>
            <c:symbol val="x"/>
            <c:size val="7"/>
            <c:spPr>
              <a:noFill/>
              <a:ln w="19050">
                <a:solidFill>
                  <a:schemeClr val="accent6">
                    <a:lumMod val="50000"/>
                  </a:schemeClr>
                </a:solidFill>
              </a:ln>
            </c:spPr>
          </c:marker>
          <c:xVal>
            <c:numRef>
              <c:f>'Eta 37'!$P$4:$P$60</c:f>
              <c:numCache>
                <c:formatCode>General</c:formatCode>
                <c:ptCount val="57"/>
                <c:pt idx="0">
                  <c:v>6.6748045200000004</c:v>
                </c:pt>
                <c:pt idx="1">
                  <c:v>6.7708491899999999</c:v>
                </c:pt>
                <c:pt idx="2">
                  <c:v>6.9894341899999999</c:v>
                </c:pt>
                <c:pt idx="3">
                  <c:v>7.0729538099999996</c:v>
                </c:pt>
                <c:pt idx="4">
                  <c:v>7.2938405099999999</c:v>
                </c:pt>
                <c:pt idx="5">
                  <c:v>7.3712078499999993</c:v>
                </c:pt>
                <c:pt idx="6">
                  <c:v>7.5921376200000008</c:v>
                </c:pt>
                <c:pt idx="7">
                  <c:v>7.6708389499999994</c:v>
                </c:pt>
                <c:pt idx="8">
                  <c:v>7.8748635899999995</c:v>
                </c:pt>
                <c:pt idx="9">
                  <c:v>7.96785034</c:v>
                </c:pt>
                <c:pt idx="10">
                  <c:v>8.1846144200000008</c:v>
                </c:pt>
                <c:pt idx="11">
                  <c:v>8.28262301</c:v>
                </c:pt>
                <c:pt idx="12">
                  <c:v>8.4836933600000002</c:v>
                </c:pt>
                <c:pt idx="13">
                  <c:v>8.57121435</c:v>
                </c:pt>
                <c:pt idx="14">
                  <c:v>8.7839301200000008</c:v>
                </c:pt>
                <c:pt idx="15">
                  <c:v>8.8808640900000011</c:v>
                </c:pt>
                <c:pt idx="16">
                  <c:v>9.0831829500000012</c:v>
                </c:pt>
                <c:pt idx="17">
                  <c:v>9.1681603900000006</c:v>
                </c:pt>
                <c:pt idx="18">
                  <c:v>9.3903808400000006</c:v>
                </c:pt>
                <c:pt idx="19">
                  <c:v>9.468245490000001</c:v>
                </c:pt>
                <c:pt idx="20">
                  <c:v>9.6805974900000002</c:v>
                </c:pt>
                <c:pt idx="21">
                  <c:v>9.7771320199999998</c:v>
                </c:pt>
                <c:pt idx="22">
                  <c:v>9.9817576100000007</c:v>
                </c:pt>
                <c:pt idx="23">
                  <c:v>10.07178302</c:v>
                </c:pt>
                <c:pt idx="24">
                  <c:v>10.28478149</c:v>
                </c:pt>
                <c:pt idx="25">
                  <c:v>10.373384490000001</c:v>
                </c:pt>
                <c:pt idx="26">
                  <c:v>10.58461849</c:v>
                </c:pt>
                <c:pt idx="27">
                  <c:v>10.68449749</c:v>
                </c:pt>
                <c:pt idx="28">
                  <c:v>10.892319610000001</c:v>
                </c:pt>
                <c:pt idx="29">
                  <c:v>10.97709714</c:v>
                </c:pt>
                <c:pt idx="30">
                  <c:v>11.199851709999999</c:v>
                </c:pt>
                <c:pt idx="31">
                  <c:v>11.273757140000001</c:v>
                </c:pt>
                <c:pt idx="32">
                  <c:v>11.49185761</c:v>
                </c:pt>
                <c:pt idx="33">
                  <c:v>11.58460502</c:v>
                </c:pt>
                <c:pt idx="34">
                  <c:v>11.77914702</c:v>
                </c:pt>
                <c:pt idx="35">
                  <c:v>11.877331610000001</c:v>
                </c:pt>
                <c:pt idx="36">
                  <c:v>12.07483861</c:v>
                </c:pt>
                <c:pt idx="37">
                  <c:v>12.170076490000001</c:v>
                </c:pt>
                <c:pt idx="38">
                  <c:v>12.38388202</c:v>
                </c:pt>
                <c:pt idx="39">
                  <c:v>12.47364902</c:v>
                </c:pt>
                <c:pt idx="40">
                  <c:v>12.69165402</c:v>
                </c:pt>
                <c:pt idx="41">
                  <c:v>12.763037950000001</c:v>
                </c:pt>
                <c:pt idx="42">
                  <c:v>12.982243610000001</c:v>
                </c:pt>
                <c:pt idx="43">
                  <c:v>13.07073636</c:v>
                </c:pt>
                <c:pt idx="44">
                  <c:v>13.28269049</c:v>
                </c:pt>
                <c:pt idx="45">
                  <c:v>13.372101610000001</c:v>
                </c:pt>
                <c:pt idx="46">
                  <c:v>13.601172490000002</c:v>
                </c:pt>
                <c:pt idx="47">
                  <c:v>13.67250402</c:v>
                </c:pt>
                <c:pt idx="48">
                  <c:v>13.874537610000001</c:v>
                </c:pt>
                <c:pt idx="49">
                  <c:v>13.983433490000001</c:v>
                </c:pt>
                <c:pt idx="50">
                  <c:v>14.17917349</c:v>
                </c:pt>
                <c:pt idx="51">
                  <c:v>14.275028020000001</c:v>
                </c:pt>
                <c:pt idx="52">
                  <c:v>14.49676202</c:v>
                </c:pt>
                <c:pt idx="53">
                  <c:v>14.570096490000001</c:v>
                </c:pt>
                <c:pt idx="54">
                  <c:v>14.785651490000001</c:v>
                </c:pt>
                <c:pt idx="55">
                  <c:v>14.880855369999999</c:v>
                </c:pt>
                <c:pt idx="56">
                  <c:v>15.01000571</c:v>
                </c:pt>
              </c:numCache>
            </c:numRef>
          </c:xVal>
          <c:yVal>
            <c:numRef>
              <c:f>'Eta 37'!$U$4:$U$60</c:f>
              <c:numCache>
                <c:formatCode>General</c:formatCode>
                <c:ptCount val="57"/>
                <c:pt idx="0">
                  <c:v>1.8821404701787919E-2</c:v>
                </c:pt>
                <c:pt idx="1">
                  <c:v>1.0725405768389816E-2</c:v>
                </c:pt>
                <c:pt idx="2">
                  <c:v>1.2377293500610601E-2</c:v>
                </c:pt>
                <c:pt idx="3">
                  <c:v>9.7500969479851329E-3</c:v>
                </c:pt>
                <c:pt idx="4">
                  <c:v>1.9734944540792693E-2</c:v>
                </c:pt>
                <c:pt idx="5">
                  <c:v>2.7619425992508641E-2</c:v>
                </c:pt>
                <c:pt idx="6">
                  <c:v>2.7265340888922945E-2</c:v>
                </c:pt>
                <c:pt idx="7">
                  <c:v>2.3347506419216745E-2</c:v>
                </c:pt>
                <c:pt idx="8">
                  <c:v>1.9750134979709628E-2</c:v>
                </c:pt>
                <c:pt idx="9">
                  <c:v>1.3732860285854329E-2</c:v>
                </c:pt>
                <c:pt idx="10">
                  <c:v>2.3328040870063863E-2</c:v>
                </c:pt>
                <c:pt idx="11">
                  <c:v>2.3258337669324298E-2</c:v>
                </c:pt>
                <c:pt idx="12">
                  <c:v>2.6182504205455637E-2</c:v>
                </c:pt>
                <c:pt idx="13">
                  <c:v>3.0211356163878034E-2</c:v>
                </c:pt>
                <c:pt idx="14">
                  <c:v>1.4889706503710239E-2</c:v>
                </c:pt>
                <c:pt idx="15">
                  <c:v>2.9554719027295773E-2</c:v>
                </c:pt>
                <c:pt idx="16">
                  <c:v>2.0850407417671177E-2</c:v>
                </c:pt>
                <c:pt idx="17">
                  <c:v>2.7596262642271049E-2</c:v>
                </c:pt>
                <c:pt idx="18">
                  <c:v>1.1513460492122958E-2</c:v>
                </c:pt>
                <c:pt idx="19">
                  <c:v>1.7691556040541363E-2</c:v>
                </c:pt>
                <c:pt idx="20">
                  <c:v>2.8009377287307534E-2</c:v>
                </c:pt>
                <c:pt idx="21">
                  <c:v>2.6590732458324089E-2</c:v>
                </c:pt>
                <c:pt idx="22">
                  <c:v>2.2945616042523223E-2</c:v>
                </c:pt>
                <c:pt idx="23">
                  <c:v>1.4887711359093786E-2</c:v>
                </c:pt>
                <c:pt idx="24">
                  <c:v>1.4189988569441909E-2</c:v>
                </c:pt>
                <c:pt idx="25">
                  <c:v>3.0582384195361408E-2</c:v>
                </c:pt>
                <c:pt idx="26">
                  <c:v>1.8928956070729978E-2</c:v>
                </c:pt>
                <c:pt idx="27">
                  <c:v>1.9156735230223588E-2</c:v>
                </c:pt>
                <c:pt idx="28">
                  <c:v>2.1046166591972029E-2</c:v>
                </c:pt>
                <c:pt idx="29">
                  <c:v>1.8147578162367957E-2</c:v>
                </c:pt>
                <c:pt idx="30">
                  <c:v>1.2975584352092916E-2</c:v>
                </c:pt>
                <c:pt idx="31">
                  <c:v>2.3563588346997667E-2</c:v>
                </c:pt>
                <c:pt idx="32">
                  <c:v>3.349812278211451E-2</c:v>
                </c:pt>
                <c:pt idx="33">
                  <c:v>2.4717290032623063E-2</c:v>
                </c:pt>
                <c:pt idx="34">
                  <c:v>1.7541627868882505E-2</c:v>
                </c:pt>
                <c:pt idx="35">
                  <c:v>2.8392009297316521E-2</c:v>
                </c:pt>
                <c:pt idx="36">
                  <c:v>2.3322110753633336E-2</c:v>
                </c:pt>
                <c:pt idx="37">
                  <c:v>2.7522434968521494E-2</c:v>
                </c:pt>
                <c:pt idx="38">
                  <c:v>2.3575546054958346E-2</c:v>
                </c:pt>
                <c:pt idx="39">
                  <c:v>2.4315590723754662E-2</c:v>
                </c:pt>
                <c:pt idx="40">
                  <c:v>1.5079119823714534E-2</c:v>
                </c:pt>
                <c:pt idx="41">
                  <c:v>2.0964770212023646E-2</c:v>
                </c:pt>
                <c:pt idx="42">
                  <c:v>2.0536411510438515E-2</c:v>
                </c:pt>
                <c:pt idx="43">
                  <c:v>2.7185874571186323E-2</c:v>
                </c:pt>
                <c:pt idx="44">
                  <c:v>2.9059190718679895E-2</c:v>
                </c:pt>
                <c:pt idx="45">
                  <c:v>9.1964883682935893E-3</c:v>
                </c:pt>
                <c:pt idx="46">
                  <c:v>1.0950990154776562E-2</c:v>
                </c:pt>
                <c:pt idx="47">
                  <c:v>1.7667917389896277E-2</c:v>
                </c:pt>
                <c:pt idx="48">
                  <c:v>2.3908278238379512E-2</c:v>
                </c:pt>
                <c:pt idx="49">
                  <c:v>1.6623792204986654E-2</c:v>
                </c:pt>
                <c:pt idx="50">
                  <c:v>5.0536320641910932E-3</c:v>
                </c:pt>
                <c:pt idx="51">
                  <c:v>8.7067232292892382E-3</c:v>
                </c:pt>
                <c:pt idx="52">
                  <c:v>1.9170011308853603E-2</c:v>
                </c:pt>
                <c:pt idx="53">
                  <c:v>1.1002606691440583E-2</c:v>
                </c:pt>
                <c:pt idx="54">
                  <c:v>1.1887405194888397E-2</c:v>
                </c:pt>
                <c:pt idx="55">
                  <c:v>8.3140239087944167E-3</c:v>
                </c:pt>
                <c:pt idx="56">
                  <c:v>-2.4985135383734022E-3</c:v>
                </c:pt>
              </c:numCache>
            </c:numRef>
          </c:yVal>
          <c:smooth val="0"/>
        </c:ser>
        <c:ser>
          <c:idx val="3"/>
          <c:order val="3"/>
          <c:tx>
            <c:v>ww</c:v>
          </c:tx>
          <c:spPr>
            <a:ln w="1270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'Eta 37'!$B$32:$B$33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'Eta 37'!$C$32:$C$33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764544"/>
        <c:axId val="210766464"/>
      </c:scatterChart>
      <c:valAx>
        <c:axId val="210764544"/>
        <c:scaling>
          <c:orientation val="minMax"/>
          <c:max val="15"/>
          <c:min val="5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41829678982434887"/>
              <c:y val="0.9343455563496286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10766464"/>
        <c:crossesAt val="-0.15000000000000002"/>
        <c:crossBetween val="midCat"/>
      </c:valAx>
      <c:valAx>
        <c:axId val="210766464"/>
        <c:scaling>
          <c:orientation val="minMax"/>
          <c:max val="0.15000000000000002"/>
          <c:min val="-0.15000000000000002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Eta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0764544"/>
        <c:crosses val="autoZero"/>
        <c:crossBetween val="midCat"/>
        <c:majorUnit val="5.000000000000001E-2"/>
      </c:valAx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53678049613193357"/>
          <c:y val="0.65277233066173246"/>
          <c:w val="0.4632194270478675"/>
          <c:h val="0.1443205461918085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88687697176592"/>
          <c:y val="1.8692690574652105E-2"/>
          <c:w val="0.8684825619526606"/>
          <c:h val="0.63119725986465336"/>
        </c:manualLayout>
      </c:layout>
      <c:scatterChart>
        <c:scatterStyle val="lineMarker"/>
        <c:varyColors val="0"/>
        <c:ser>
          <c:idx val="7"/>
          <c:order val="0"/>
          <c:tx>
            <c:v>OT_Dry (US); Experiment (TTS)</c:v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D2U!$D$3:$D$119</c:f>
              <c:numCache>
                <c:formatCode>General</c:formatCode>
                <c:ptCount val="117"/>
                <c:pt idx="0">
                  <c:v>6.6430987999999997</c:v>
                </c:pt>
                <c:pt idx="1">
                  <c:v>6.7574418999999999</c:v>
                </c:pt>
                <c:pt idx="2">
                  <c:v>6.8542638399999998</c:v>
                </c:pt>
                <c:pt idx="3">
                  <c:v>7.0647154399999996</c:v>
                </c:pt>
                <c:pt idx="4">
                  <c:v>7.1396098399999994</c:v>
                </c:pt>
                <c:pt idx="5">
                  <c:v>7.37075499</c:v>
                </c:pt>
                <c:pt idx="6">
                  <c:v>7.4583319999999995</c:v>
                </c:pt>
                <c:pt idx="7">
                  <c:v>7.6649402299999991</c:v>
                </c:pt>
                <c:pt idx="8">
                  <c:v>7.7554078399999993</c:v>
                </c:pt>
                <c:pt idx="9">
                  <c:v>7.9621559399999997</c:v>
                </c:pt>
                <c:pt idx="10">
                  <c:v>8.0512483499999998</c:v>
                </c:pt>
                <c:pt idx="11">
                  <c:v>8.2681137000000007</c:v>
                </c:pt>
                <c:pt idx="12">
                  <c:v>8.3421249</c:v>
                </c:pt>
                <c:pt idx="13">
                  <c:v>8.5634977499999998</c:v>
                </c:pt>
                <c:pt idx="14">
                  <c:v>8.6511938500000003</c:v>
                </c:pt>
                <c:pt idx="15">
                  <c:v>8.8617616399999992</c:v>
                </c:pt>
                <c:pt idx="16">
                  <c:v>8.9632596299999996</c:v>
                </c:pt>
                <c:pt idx="17">
                  <c:v>9.1587923999999994</c:v>
                </c:pt>
                <c:pt idx="18">
                  <c:v>9.2622698999999997</c:v>
                </c:pt>
                <c:pt idx="19">
                  <c:v>9.4537619300000006</c:v>
                </c:pt>
                <c:pt idx="20">
                  <c:v>9.5544258400000004</c:v>
                </c:pt>
                <c:pt idx="21">
                  <c:v>9.7708666500000003</c:v>
                </c:pt>
                <c:pt idx="22">
                  <c:v>9.8514632300000002</c:v>
                </c:pt>
                <c:pt idx="23">
                  <c:v>10.06478909</c:v>
                </c:pt>
                <c:pt idx="24">
                  <c:v>10.166089039999999</c:v>
                </c:pt>
                <c:pt idx="25">
                  <c:v>10.37010293</c:v>
                </c:pt>
                <c:pt idx="26">
                  <c:v>10.464719930000001</c:v>
                </c:pt>
                <c:pt idx="27">
                  <c:v>10.661451490000001</c:v>
                </c:pt>
                <c:pt idx="28">
                  <c:v>10.76024804</c:v>
                </c:pt>
                <c:pt idx="29">
                  <c:v>10.9734476</c:v>
                </c:pt>
                <c:pt idx="30">
                  <c:v>11.049618819999999</c:v>
                </c:pt>
                <c:pt idx="31">
                  <c:v>11.27400349</c:v>
                </c:pt>
                <c:pt idx="32">
                  <c:v>11.3566156</c:v>
                </c:pt>
                <c:pt idx="33">
                  <c:v>11.57881793</c:v>
                </c:pt>
                <c:pt idx="34">
                  <c:v>11.656289490000001</c:v>
                </c:pt>
                <c:pt idx="35">
                  <c:v>11.862148039999999</c:v>
                </c:pt>
                <c:pt idx="36">
                  <c:v>11.945274490000001</c:v>
                </c:pt>
                <c:pt idx="37">
                  <c:v>12.171660379999999</c:v>
                </c:pt>
                <c:pt idx="38">
                  <c:v>12.250931379999999</c:v>
                </c:pt>
                <c:pt idx="39">
                  <c:v>12.46166738</c:v>
                </c:pt>
                <c:pt idx="40">
                  <c:v>12.53955049</c:v>
                </c:pt>
                <c:pt idx="41">
                  <c:v>12.75955293</c:v>
                </c:pt>
                <c:pt idx="42">
                  <c:v>12.85575304</c:v>
                </c:pt>
                <c:pt idx="43">
                  <c:v>13.067061930000001</c:v>
                </c:pt>
                <c:pt idx="44">
                  <c:v>13.14407804</c:v>
                </c:pt>
                <c:pt idx="45">
                  <c:v>13.37141304</c:v>
                </c:pt>
                <c:pt idx="46">
                  <c:v>13.462826490000001</c:v>
                </c:pt>
                <c:pt idx="47">
                  <c:v>13.65245749</c:v>
                </c:pt>
                <c:pt idx="48">
                  <c:v>13.74825049</c:v>
                </c:pt>
                <c:pt idx="49">
                  <c:v>13.95891082</c:v>
                </c:pt>
                <c:pt idx="50">
                  <c:v>14.035819930000001</c:v>
                </c:pt>
                <c:pt idx="51">
                  <c:v>14.25744993</c:v>
                </c:pt>
                <c:pt idx="52">
                  <c:v>14.35584493</c:v>
                </c:pt>
                <c:pt idx="53">
                  <c:v>14.56741304</c:v>
                </c:pt>
                <c:pt idx="54">
                  <c:v>14.650315490000001</c:v>
                </c:pt>
                <c:pt idx="55">
                  <c:v>14.864033039999999</c:v>
                </c:pt>
                <c:pt idx="56">
                  <c:v>14.952668379999999</c:v>
                </c:pt>
                <c:pt idx="57">
                  <c:v>15.139323039999999</c:v>
                </c:pt>
                <c:pt idx="59">
                  <c:v>15.10804793</c:v>
                </c:pt>
                <c:pt idx="60">
                  <c:v>15.01776493</c:v>
                </c:pt>
                <c:pt idx="61">
                  <c:v>14.82138649</c:v>
                </c:pt>
                <c:pt idx="62">
                  <c:v>14.724980819999999</c:v>
                </c:pt>
                <c:pt idx="63">
                  <c:v>14.509278819999999</c:v>
                </c:pt>
                <c:pt idx="64">
                  <c:v>14.40947693</c:v>
                </c:pt>
                <c:pt idx="65">
                  <c:v>14.19986293</c:v>
                </c:pt>
                <c:pt idx="66">
                  <c:v>14.12239993</c:v>
                </c:pt>
                <c:pt idx="67">
                  <c:v>13.91245382</c:v>
                </c:pt>
                <c:pt idx="68">
                  <c:v>13.821572490000001</c:v>
                </c:pt>
                <c:pt idx="69">
                  <c:v>13.61050193</c:v>
                </c:pt>
                <c:pt idx="70">
                  <c:v>13.521280490000001</c:v>
                </c:pt>
                <c:pt idx="71">
                  <c:v>13.30128193</c:v>
                </c:pt>
                <c:pt idx="72">
                  <c:v>13.236278930000001</c:v>
                </c:pt>
                <c:pt idx="73">
                  <c:v>13.011086930000001</c:v>
                </c:pt>
                <c:pt idx="74">
                  <c:v>12.916010819999999</c:v>
                </c:pt>
                <c:pt idx="75">
                  <c:v>12.691485930000001</c:v>
                </c:pt>
                <c:pt idx="76">
                  <c:v>12.62837949</c:v>
                </c:pt>
                <c:pt idx="77">
                  <c:v>12.402675930000001</c:v>
                </c:pt>
                <c:pt idx="78">
                  <c:v>12.305386930000001</c:v>
                </c:pt>
                <c:pt idx="79">
                  <c:v>12.11750638</c:v>
                </c:pt>
                <c:pt idx="80">
                  <c:v>12.039306379999999</c:v>
                </c:pt>
                <c:pt idx="81">
                  <c:v>11.815152599999999</c:v>
                </c:pt>
                <c:pt idx="82">
                  <c:v>11.715451490000001</c:v>
                </c:pt>
                <c:pt idx="83">
                  <c:v>11.509581930000001</c:v>
                </c:pt>
                <c:pt idx="84">
                  <c:v>11.415214930000001</c:v>
                </c:pt>
                <c:pt idx="85">
                  <c:v>11.20678704</c:v>
                </c:pt>
                <c:pt idx="86">
                  <c:v>11.12354049</c:v>
                </c:pt>
                <c:pt idx="87">
                  <c:v>10.908276930000001</c:v>
                </c:pt>
                <c:pt idx="88">
                  <c:v>10.817777379999999</c:v>
                </c:pt>
                <c:pt idx="89">
                  <c:v>10.610074819999999</c:v>
                </c:pt>
                <c:pt idx="90">
                  <c:v>10.516039379999999</c:v>
                </c:pt>
                <c:pt idx="91">
                  <c:v>10.31509104</c:v>
                </c:pt>
                <c:pt idx="92">
                  <c:v>10.21951849</c:v>
                </c:pt>
                <c:pt idx="93">
                  <c:v>9.99726538</c:v>
                </c:pt>
                <c:pt idx="94">
                  <c:v>9.9276427300000005</c:v>
                </c:pt>
                <c:pt idx="95">
                  <c:v>9.7201082900000007</c:v>
                </c:pt>
                <c:pt idx="96">
                  <c:v>9.6226376299999998</c:v>
                </c:pt>
                <c:pt idx="97">
                  <c:v>9.4095015799999988</c:v>
                </c:pt>
                <c:pt idx="98">
                  <c:v>9.3250095900000005</c:v>
                </c:pt>
                <c:pt idx="99">
                  <c:v>9.1059553900000001</c:v>
                </c:pt>
                <c:pt idx="100">
                  <c:v>9.0172004300000008</c:v>
                </c:pt>
                <c:pt idx="101">
                  <c:v>8.8057570799999993</c:v>
                </c:pt>
                <c:pt idx="102">
                  <c:v>8.7224037199999991</c:v>
                </c:pt>
                <c:pt idx="103">
                  <c:v>8.5071152300000001</c:v>
                </c:pt>
                <c:pt idx="104">
                  <c:v>8.4159850299999999</c:v>
                </c:pt>
                <c:pt idx="105">
                  <c:v>8.2076129299999998</c:v>
                </c:pt>
                <c:pt idx="106">
                  <c:v>8.1333925199999992</c:v>
                </c:pt>
                <c:pt idx="107">
                  <c:v>7.9116779399999997</c:v>
                </c:pt>
                <c:pt idx="108">
                  <c:v>7.8267931300000004</c:v>
                </c:pt>
                <c:pt idx="109">
                  <c:v>7.5970988800000008</c:v>
                </c:pt>
                <c:pt idx="110">
                  <c:v>7.5383267800000002</c:v>
                </c:pt>
                <c:pt idx="111">
                  <c:v>7.2939344399999992</c:v>
                </c:pt>
                <c:pt idx="112">
                  <c:v>7.2168320300000008</c:v>
                </c:pt>
                <c:pt idx="113">
                  <c:v>7.0112166800000004</c:v>
                </c:pt>
                <c:pt idx="114">
                  <c:v>6.91999298</c:v>
                </c:pt>
                <c:pt idx="115">
                  <c:v>6.7081396200000007</c:v>
                </c:pt>
                <c:pt idx="116">
                  <c:v>6.6243094300000003</c:v>
                </c:pt>
              </c:numCache>
            </c:numRef>
          </c:xVal>
          <c:yVal>
            <c:numRef>
              <c:f>D2U!$U$3:$U$119</c:f>
              <c:numCache>
                <c:formatCode>General</c:formatCode>
                <c:ptCount val="117"/>
                <c:pt idx="0">
                  <c:v>2.0436103137445438E-2</c:v>
                </c:pt>
                <c:pt idx="1">
                  <c:v>1.2895980589468585E-2</c:v>
                </c:pt>
                <c:pt idx="2">
                  <c:v>1.4310169517646659E-2</c:v>
                </c:pt>
                <c:pt idx="3">
                  <c:v>1.2554548185704251E-2</c:v>
                </c:pt>
                <c:pt idx="4">
                  <c:v>8.7550919420092636E-3</c:v>
                </c:pt>
                <c:pt idx="5">
                  <c:v>6.076794602731304E-3</c:v>
                </c:pt>
                <c:pt idx="6">
                  <c:v>1.2543409753161042E-3</c:v>
                </c:pt>
                <c:pt idx="7">
                  <c:v>1.7323340900008439E-3</c:v>
                </c:pt>
                <c:pt idx="8">
                  <c:v>-6.162429092193669E-3</c:v>
                </c:pt>
                <c:pt idx="9">
                  <c:v>-1.0125236646510978E-2</c:v>
                </c:pt>
                <c:pt idx="10">
                  <c:v>-6.3452723120721493E-3</c:v>
                </c:pt>
                <c:pt idx="11">
                  <c:v>-1.0026621879101931E-2</c:v>
                </c:pt>
                <c:pt idx="12">
                  <c:v>-2.0141637184580875E-2</c:v>
                </c:pt>
                <c:pt idx="13">
                  <c:v>-9.2313203128725693E-3</c:v>
                </c:pt>
                <c:pt idx="14">
                  <c:v>-2.5662898964862135E-2</c:v>
                </c:pt>
                <c:pt idx="15">
                  <c:v>-2.3786152869562788E-2</c:v>
                </c:pt>
                <c:pt idx="16">
                  <c:v>-2.7515133084012593E-2</c:v>
                </c:pt>
                <c:pt idx="17">
                  <c:v>-3.0470811014917467E-2</c:v>
                </c:pt>
                <c:pt idx="18">
                  <c:v>-3.3387178980768317E-2</c:v>
                </c:pt>
                <c:pt idx="19">
                  <c:v>-3.7787658737589901E-2</c:v>
                </c:pt>
                <c:pt idx="20">
                  <c:v>-2.4280009433510781E-2</c:v>
                </c:pt>
                <c:pt idx="21">
                  <c:v>-4.247203068769579E-2</c:v>
                </c:pt>
                <c:pt idx="22">
                  <c:v>-4.0660077852565271E-2</c:v>
                </c:pt>
                <c:pt idx="23">
                  <c:v>-3.5939371659294984E-2</c:v>
                </c:pt>
                <c:pt idx="24">
                  <c:v>-4.3167562492874408E-2</c:v>
                </c:pt>
                <c:pt idx="25">
                  <c:v>-3.8047999935519418E-2</c:v>
                </c:pt>
                <c:pt idx="26">
                  <c:v>-4.3378780746009787E-2</c:v>
                </c:pt>
                <c:pt idx="27">
                  <c:v>-4.8884201658716105E-2</c:v>
                </c:pt>
                <c:pt idx="28">
                  <c:v>-4.1383884971919027E-2</c:v>
                </c:pt>
                <c:pt idx="29">
                  <c:v>-5.3455901083817169E-2</c:v>
                </c:pt>
                <c:pt idx="30">
                  <c:v>-5.010755332824543E-2</c:v>
                </c:pt>
                <c:pt idx="31">
                  <c:v>-5.7469158485756816E-2</c:v>
                </c:pt>
                <c:pt idx="32">
                  <c:v>-5.688721442954664E-2</c:v>
                </c:pt>
                <c:pt idx="33">
                  <c:v>-5.0986992555880455E-2</c:v>
                </c:pt>
                <c:pt idx="34">
                  <c:v>-5.662919357342102E-2</c:v>
                </c:pt>
                <c:pt idx="35">
                  <c:v>-5.6134705890820334E-2</c:v>
                </c:pt>
                <c:pt idx="36">
                  <c:v>-5.500444573187787E-2</c:v>
                </c:pt>
                <c:pt idx="37">
                  <c:v>-5.7987331705710292E-2</c:v>
                </c:pt>
                <c:pt idx="38">
                  <c:v>-5.7885812176571301E-2</c:v>
                </c:pt>
                <c:pt idx="39">
                  <c:v>-6.4464563983683942E-2</c:v>
                </c:pt>
                <c:pt idx="40">
                  <c:v>-5.3888992977853288E-2</c:v>
                </c:pt>
                <c:pt idx="41">
                  <c:v>-6.3887424622140185E-2</c:v>
                </c:pt>
                <c:pt idx="42">
                  <c:v>-7.2188625367658077E-2</c:v>
                </c:pt>
                <c:pt idx="43">
                  <c:v>-6.2540623430643441E-2</c:v>
                </c:pt>
                <c:pt idx="44">
                  <c:v>-6.5034065232475777E-2</c:v>
                </c:pt>
                <c:pt idx="45">
                  <c:v>-7.1517115435922193E-2</c:v>
                </c:pt>
                <c:pt idx="46">
                  <c:v>-7.5892640089295221E-2</c:v>
                </c:pt>
                <c:pt idx="47">
                  <c:v>-7.03600638620345E-2</c:v>
                </c:pt>
                <c:pt idx="48">
                  <c:v>-7.7711154359435361E-2</c:v>
                </c:pt>
                <c:pt idx="49">
                  <c:v>-7.5652875304881698E-2</c:v>
                </c:pt>
                <c:pt idx="50">
                  <c:v>-7.7674929884849087E-2</c:v>
                </c:pt>
                <c:pt idx="51">
                  <c:v>-7.8296922623421278E-2</c:v>
                </c:pt>
                <c:pt idx="52">
                  <c:v>-8.1825648634118814E-2</c:v>
                </c:pt>
                <c:pt idx="53">
                  <c:v>-8.386459881409225E-2</c:v>
                </c:pt>
                <c:pt idx="54">
                  <c:v>-7.884135676573259E-2</c:v>
                </c:pt>
                <c:pt idx="55">
                  <c:v>-7.6910482506609104E-2</c:v>
                </c:pt>
                <c:pt idx="56">
                  <c:v>-8.4327018518611171E-2</c:v>
                </c:pt>
                <c:pt idx="57">
                  <c:v>-8.3779249133838163E-2</c:v>
                </c:pt>
                <c:pt idx="59">
                  <c:v>-8.0717043896286797E-2</c:v>
                </c:pt>
                <c:pt idx="60">
                  <c:v>-8.1648946705390385E-2</c:v>
                </c:pt>
                <c:pt idx="61">
                  <c:v>-7.7206912878297868E-2</c:v>
                </c:pt>
                <c:pt idx="62">
                  <c:v>-8.3394407895758069E-2</c:v>
                </c:pt>
                <c:pt idx="63">
                  <c:v>-7.8591220326290886E-2</c:v>
                </c:pt>
                <c:pt idx="64">
                  <c:v>-7.6310804379910405E-2</c:v>
                </c:pt>
                <c:pt idx="65">
                  <c:v>-7.1378775285638671E-2</c:v>
                </c:pt>
                <c:pt idx="66">
                  <c:v>-7.533173328571241E-2</c:v>
                </c:pt>
                <c:pt idx="67">
                  <c:v>-7.8868884442850812E-2</c:v>
                </c:pt>
                <c:pt idx="68">
                  <c:v>-7.6879002831206245E-2</c:v>
                </c:pt>
                <c:pt idx="69">
                  <c:v>-7.3897443184371234E-2</c:v>
                </c:pt>
                <c:pt idx="70">
                  <c:v>-7.2617523470912909E-2</c:v>
                </c:pt>
                <c:pt idx="71">
                  <c:v>-6.9188651842311918E-2</c:v>
                </c:pt>
                <c:pt idx="72">
                  <c:v>-7.1108890700184238E-2</c:v>
                </c:pt>
                <c:pt idx="73">
                  <c:v>-5.9992495280456998E-2</c:v>
                </c:pt>
                <c:pt idx="74">
                  <c:v>-6.4433639232833559E-2</c:v>
                </c:pt>
                <c:pt idx="75">
                  <c:v>-7.4684745584011308E-2</c:v>
                </c:pt>
                <c:pt idx="76">
                  <c:v>-7.13552540041206E-2</c:v>
                </c:pt>
                <c:pt idx="77">
                  <c:v>-6.5176112589624829E-2</c:v>
                </c:pt>
                <c:pt idx="78">
                  <c:v>-6.816826440617367E-2</c:v>
                </c:pt>
                <c:pt idx="79">
                  <c:v>-6.3944110146343866E-2</c:v>
                </c:pt>
                <c:pt idx="80">
                  <c:v>-6.042527343500409E-2</c:v>
                </c:pt>
                <c:pt idx="81">
                  <c:v>-5.6097259891083606E-2</c:v>
                </c:pt>
                <c:pt idx="82">
                  <c:v>-5.3506382406435855E-2</c:v>
                </c:pt>
                <c:pt idx="83">
                  <c:v>-5.642399921005882E-2</c:v>
                </c:pt>
                <c:pt idx="84">
                  <c:v>-4.9712639816209027E-2</c:v>
                </c:pt>
                <c:pt idx="85">
                  <c:v>-4.9938541849866097E-2</c:v>
                </c:pt>
                <c:pt idx="86">
                  <c:v>-4.730895863638785E-2</c:v>
                </c:pt>
                <c:pt idx="87">
                  <c:v>-4.7635364135023832E-2</c:v>
                </c:pt>
                <c:pt idx="88">
                  <c:v>-4.2741571093045189E-2</c:v>
                </c:pt>
                <c:pt idx="89">
                  <c:v>-5.3014461788706051E-2</c:v>
                </c:pt>
                <c:pt idx="90">
                  <c:v>-4.8932944997384716E-2</c:v>
                </c:pt>
                <c:pt idx="91">
                  <c:v>-4.0945490607435665E-2</c:v>
                </c:pt>
                <c:pt idx="92">
                  <c:v>-4.2178576432661173E-2</c:v>
                </c:pt>
                <c:pt idx="93">
                  <c:v>-4.5482297275186594E-2</c:v>
                </c:pt>
                <c:pt idx="94">
                  <c:v>-3.82278433731012E-2</c:v>
                </c:pt>
                <c:pt idx="95">
                  <c:v>-3.1217151194107177E-2</c:v>
                </c:pt>
                <c:pt idx="96">
                  <c:v>-3.5662671959400226E-2</c:v>
                </c:pt>
                <c:pt idx="97">
                  <c:v>-3.2841316388493282E-2</c:v>
                </c:pt>
                <c:pt idx="98">
                  <c:v>-2.7310070718563461E-2</c:v>
                </c:pt>
                <c:pt idx="99">
                  <c:v>-3.3901672045324766E-2</c:v>
                </c:pt>
                <c:pt idx="100">
                  <c:v>-2.7262667531854891E-2</c:v>
                </c:pt>
                <c:pt idx="101">
                  <c:v>-3.0338217900020691E-2</c:v>
                </c:pt>
                <c:pt idx="102">
                  <c:v>-2.2312708233129343E-2</c:v>
                </c:pt>
                <c:pt idx="103">
                  <c:v>-1.8843762872594694E-2</c:v>
                </c:pt>
                <c:pt idx="104">
                  <c:v>-1.821890644574576E-2</c:v>
                </c:pt>
                <c:pt idx="105">
                  <c:v>-1.0653956919765303E-2</c:v>
                </c:pt>
                <c:pt idx="106">
                  <c:v>-1.9475625575248935E-2</c:v>
                </c:pt>
                <c:pt idx="107">
                  <c:v>-9.8451207616522696E-3</c:v>
                </c:pt>
                <c:pt idx="108">
                  <c:v>1.6278576678754966E-3</c:v>
                </c:pt>
                <c:pt idx="109">
                  <c:v>-8.368106690409223E-3</c:v>
                </c:pt>
                <c:pt idx="110">
                  <c:v>-1.9367343344268316E-3</c:v>
                </c:pt>
                <c:pt idx="111">
                  <c:v>1.0263499189238402E-3</c:v>
                </c:pt>
                <c:pt idx="112">
                  <c:v>-7.0327466051380851E-4</c:v>
                </c:pt>
                <c:pt idx="113">
                  <c:v>-6.1208401668571329E-3</c:v>
                </c:pt>
                <c:pt idx="114">
                  <c:v>7.8467132987705673E-3</c:v>
                </c:pt>
                <c:pt idx="115">
                  <c:v>9.7749793757532198E-3</c:v>
                </c:pt>
                <c:pt idx="116">
                  <c:v>1.2536156023608386E-2</c:v>
                </c:pt>
              </c:numCache>
            </c:numRef>
          </c:yVal>
          <c:smooth val="0"/>
        </c:ser>
        <c:ser>
          <c:idx val="10"/>
          <c:order val="1"/>
          <c:tx>
            <c:v>ww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ser>
          <c:idx val="12"/>
          <c:order val="2"/>
          <c:tx>
            <c:v>w</c:v>
          </c:tx>
          <c:spPr>
            <a:ln w="12700">
              <a:solidFill>
                <a:srgbClr val="FF0000"/>
              </a:solidFill>
            </a:ln>
          </c:spP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3727872"/>
        <c:axId val="193754624"/>
      </c:scatterChart>
      <c:valAx>
        <c:axId val="193727872"/>
        <c:scaling>
          <c:orientation val="minMax"/>
          <c:max val="1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9409242668492872"/>
              <c:y val="0.7216057901406033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93754624"/>
        <c:crossesAt val="-0.1"/>
        <c:crossBetween val="midCat"/>
        <c:majorUnit val="4"/>
      </c:valAx>
      <c:valAx>
        <c:axId val="193754624"/>
        <c:scaling>
          <c:orientation val="minMax"/>
          <c:max val="0.1"/>
          <c:min val="-0.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Epsilon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93727872"/>
        <c:crossesAt val="-0.1"/>
        <c:crossBetween val="midCat"/>
        <c:majorUnit val="5.000000000000001E-2"/>
      </c:valAx>
    </c:plotArea>
    <c:legend>
      <c:legendPos val="b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"/>
          <c:y val="0.79834082715053656"/>
          <c:w val="0.98918944261970565"/>
          <c:h val="0.19914788815793535"/>
        </c:manualLayout>
      </c:layout>
      <c:overlay val="0"/>
      <c:spPr>
        <a:ln>
          <a:noFill/>
        </a:ln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175062722772186"/>
          <c:y val="7.5372317456491825E-2"/>
          <c:w val="0.77935010263906646"/>
          <c:h val="0.66671520434362008"/>
        </c:manualLayout>
      </c:layout>
      <c:scatterChart>
        <c:scatterStyle val="lineMarker"/>
        <c:varyColors val="0"/>
        <c:ser>
          <c:idx val="0"/>
          <c:order val="0"/>
          <c:tx>
            <c:strRef>
              <c:f>'LVDT+450OT Paper'!$D$1</c:f>
              <c:strCache>
                <c:ptCount val="1"/>
                <c:pt idx="0">
                  <c:v>Stress (MPa)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'LVDT+450OT Paper'!$C$2:$C$2274</c:f>
              <c:numCache>
                <c:formatCode>0.00</c:formatCode>
                <c:ptCount val="2273"/>
                <c:pt idx="0">
                  <c:v>0</c:v>
                </c:pt>
                <c:pt idx="1">
                  <c:v>0.16666666666666666</c:v>
                </c:pt>
                <c:pt idx="2">
                  <c:v>0.33333333333333331</c:v>
                </c:pt>
                <c:pt idx="3">
                  <c:v>0.5</c:v>
                </c:pt>
                <c:pt idx="4">
                  <c:v>0.66666666666666663</c:v>
                </c:pt>
                <c:pt idx="5">
                  <c:v>0.83333333333333337</c:v>
                </c:pt>
                <c:pt idx="6">
                  <c:v>1</c:v>
                </c:pt>
                <c:pt idx="7">
                  <c:v>1.1666666666666667</c:v>
                </c:pt>
                <c:pt idx="8">
                  <c:v>1.3333333333333333</c:v>
                </c:pt>
                <c:pt idx="9">
                  <c:v>1.5</c:v>
                </c:pt>
                <c:pt idx="10">
                  <c:v>1.6666666666666667</c:v>
                </c:pt>
                <c:pt idx="11">
                  <c:v>1.8333333333333333</c:v>
                </c:pt>
                <c:pt idx="12">
                  <c:v>2</c:v>
                </c:pt>
                <c:pt idx="13">
                  <c:v>2.1666666666666665</c:v>
                </c:pt>
                <c:pt idx="14">
                  <c:v>2.3333333333333335</c:v>
                </c:pt>
                <c:pt idx="15">
                  <c:v>2.5</c:v>
                </c:pt>
                <c:pt idx="16">
                  <c:v>2.6666666666666665</c:v>
                </c:pt>
                <c:pt idx="17">
                  <c:v>2.8333333333333335</c:v>
                </c:pt>
                <c:pt idx="18">
                  <c:v>3</c:v>
                </c:pt>
                <c:pt idx="19">
                  <c:v>3.1666666666666665</c:v>
                </c:pt>
                <c:pt idx="20">
                  <c:v>3.3333333333333335</c:v>
                </c:pt>
                <c:pt idx="21">
                  <c:v>3.5</c:v>
                </c:pt>
                <c:pt idx="22">
                  <c:v>3.6666666666666665</c:v>
                </c:pt>
                <c:pt idx="23">
                  <c:v>3.8333333333333335</c:v>
                </c:pt>
                <c:pt idx="24">
                  <c:v>4</c:v>
                </c:pt>
                <c:pt idx="25">
                  <c:v>4.166666666666667</c:v>
                </c:pt>
                <c:pt idx="26">
                  <c:v>4.333333333333333</c:v>
                </c:pt>
                <c:pt idx="27">
                  <c:v>4.5</c:v>
                </c:pt>
                <c:pt idx="28">
                  <c:v>4.666666666666667</c:v>
                </c:pt>
                <c:pt idx="29">
                  <c:v>4.833333333333333</c:v>
                </c:pt>
                <c:pt idx="30">
                  <c:v>5</c:v>
                </c:pt>
                <c:pt idx="31">
                  <c:v>5.166666666666667</c:v>
                </c:pt>
                <c:pt idx="32">
                  <c:v>5.333333333333333</c:v>
                </c:pt>
                <c:pt idx="33">
                  <c:v>5.5</c:v>
                </c:pt>
                <c:pt idx="34">
                  <c:v>5.666666666666667</c:v>
                </c:pt>
                <c:pt idx="35">
                  <c:v>5.833333333333333</c:v>
                </c:pt>
                <c:pt idx="36">
                  <c:v>6</c:v>
                </c:pt>
                <c:pt idx="37">
                  <c:v>6.166666666666667</c:v>
                </c:pt>
                <c:pt idx="38">
                  <c:v>6.333333333333333</c:v>
                </c:pt>
                <c:pt idx="39">
                  <c:v>6.5</c:v>
                </c:pt>
                <c:pt idx="40">
                  <c:v>6.666666666666667</c:v>
                </c:pt>
                <c:pt idx="41">
                  <c:v>6.833333333333333</c:v>
                </c:pt>
                <c:pt idx="42">
                  <c:v>7</c:v>
                </c:pt>
                <c:pt idx="43">
                  <c:v>7.166666666666667</c:v>
                </c:pt>
                <c:pt idx="44">
                  <c:v>7.333333333333333</c:v>
                </c:pt>
                <c:pt idx="45">
                  <c:v>7.5</c:v>
                </c:pt>
                <c:pt idx="46">
                  <c:v>7.666666666666667</c:v>
                </c:pt>
                <c:pt idx="47">
                  <c:v>7.833333333333333</c:v>
                </c:pt>
                <c:pt idx="48">
                  <c:v>8</c:v>
                </c:pt>
                <c:pt idx="49">
                  <c:v>8.1666666666666661</c:v>
                </c:pt>
                <c:pt idx="50">
                  <c:v>8.3333333333333339</c:v>
                </c:pt>
                <c:pt idx="51">
                  <c:v>8.5</c:v>
                </c:pt>
                <c:pt idx="52">
                  <c:v>8.6666666666666661</c:v>
                </c:pt>
                <c:pt idx="53">
                  <c:v>8.8333333333333339</c:v>
                </c:pt>
                <c:pt idx="54">
                  <c:v>9</c:v>
                </c:pt>
                <c:pt idx="55">
                  <c:v>9.1666666666666661</c:v>
                </c:pt>
                <c:pt idx="56">
                  <c:v>9.3333333333333339</c:v>
                </c:pt>
                <c:pt idx="57">
                  <c:v>9.5</c:v>
                </c:pt>
                <c:pt idx="58">
                  <c:v>9.6666666666666661</c:v>
                </c:pt>
                <c:pt idx="59">
                  <c:v>9.8333333333333339</c:v>
                </c:pt>
                <c:pt idx="60">
                  <c:v>10</c:v>
                </c:pt>
                <c:pt idx="61">
                  <c:v>10.166666666666666</c:v>
                </c:pt>
                <c:pt idx="62">
                  <c:v>10.333333333333334</c:v>
                </c:pt>
                <c:pt idx="63">
                  <c:v>10.5</c:v>
                </c:pt>
                <c:pt idx="64">
                  <c:v>10.666666666666666</c:v>
                </c:pt>
                <c:pt idx="65">
                  <c:v>10.833333333333334</c:v>
                </c:pt>
                <c:pt idx="66">
                  <c:v>11</c:v>
                </c:pt>
                <c:pt idx="67">
                  <c:v>11.166666666666666</c:v>
                </c:pt>
                <c:pt idx="68">
                  <c:v>11.333333333333334</c:v>
                </c:pt>
                <c:pt idx="69">
                  <c:v>11.5</c:v>
                </c:pt>
                <c:pt idx="70">
                  <c:v>11.666666666666666</c:v>
                </c:pt>
                <c:pt idx="71">
                  <c:v>11.833333333333334</c:v>
                </c:pt>
                <c:pt idx="72">
                  <c:v>12</c:v>
                </c:pt>
                <c:pt idx="73">
                  <c:v>12.166666666666666</c:v>
                </c:pt>
                <c:pt idx="74">
                  <c:v>12.333333333333334</c:v>
                </c:pt>
                <c:pt idx="75">
                  <c:v>12.5</c:v>
                </c:pt>
                <c:pt idx="76">
                  <c:v>12.666666666666666</c:v>
                </c:pt>
                <c:pt idx="77">
                  <c:v>12.833333333333334</c:v>
                </c:pt>
                <c:pt idx="78">
                  <c:v>13</c:v>
                </c:pt>
                <c:pt idx="79">
                  <c:v>13.166666666666666</c:v>
                </c:pt>
                <c:pt idx="80">
                  <c:v>13.333333333333334</c:v>
                </c:pt>
                <c:pt idx="81">
                  <c:v>13.5</c:v>
                </c:pt>
                <c:pt idx="82">
                  <c:v>13.666666666666666</c:v>
                </c:pt>
                <c:pt idx="83">
                  <c:v>13.833333333333334</c:v>
                </c:pt>
                <c:pt idx="84">
                  <c:v>14</c:v>
                </c:pt>
                <c:pt idx="85">
                  <c:v>14.166666666666666</c:v>
                </c:pt>
                <c:pt idx="86">
                  <c:v>14.333333333333334</c:v>
                </c:pt>
                <c:pt idx="87">
                  <c:v>14.5</c:v>
                </c:pt>
                <c:pt idx="88">
                  <c:v>14.666666666666666</c:v>
                </c:pt>
                <c:pt idx="89">
                  <c:v>14.833333333333334</c:v>
                </c:pt>
                <c:pt idx="90">
                  <c:v>15</c:v>
                </c:pt>
                <c:pt idx="91">
                  <c:v>15.166666666666666</c:v>
                </c:pt>
                <c:pt idx="92">
                  <c:v>15.333333333333334</c:v>
                </c:pt>
                <c:pt idx="93">
                  <c:v>15.5</c:v>
                </c:pt>
                <c:pt idx="94">
                  <c:v>15.666666666666666</c:v>
                </c:pt>
                <c:pt idx="95">
                  <c:v>15.833333333333334</c:v>
                </c:pt>
                <c:pt idx="96">
                  <c:v>16</c:v>
                </c:pt>
                <c:pt idx="97">
                  <c:v>16.166666666666668</c:v>
                </c:pt>
                <c:pt idx="98">
                  <c:v>16.333333333333332</c:v>
                </c:pt>
                <c:pt idx="99">
                  <c:v>16.5</c:v>
                </c:pt>
                <c:pt idx="100">
                  <c:v>16.666666666666668</c:v>
                </c:pt>
                <c:pt idx="101">
                  <c:v>16.833333333333332</c:v>
                </c:pt>
                <c:pt idx="102">
                  <c:v>17</c:v>
                </c:pt>
                <c:pt idx="103">
                  <c:v>17.166666666666668</c:v>
                </c:pt>
                <c:pt idx="104">
                  <c:v>17.333333333333332</c:v>
                </c:pt>
                <c:pt idx="105">
                  <c:v>17.5</c:v>
                </c:pt>
                <c:pt idx="106">
                  <c:v>17.666666666666668</c:v>
                </c:pt>
                <c:pt idx="107">
                  <c:v>17.833333333333332</c:v>
                </c:pt>
                <c:pt idx="108">
                  <c:v>18</c:v>
                </c:pt>
                <c:pt idx="109">
                  <c:v>18.166666666666668</c:v>
                </c:pt>
                <c:pt idx="110">
                  <c:v>18.333333333333332</c:v>
                </c:pt>
                <c:pt idx="111">
                  <c:v>18.5</c:v>
                </c:pt>
                <c:pt idx="112">
                  <c:v>18.666666666666668</c:v>
                </c:pt>
                <c:pt idx="113">
                  <c:v>18.833333333333332</c:v>
                </c:pt>
                <c:pt idx="114">
                  <c:v>19</c:v>
                </c:pt>
                <c:pt idx="115">
                  <c:v>19.166666666666668</c:v>
                </c:pt>
                <c:pt idx="116">
                  <c:v>19.333333333333332</c:v>
                </c:pt>
                <c:pt idx="117">
                  <c:v>19.5</c:v>
                </c:pt>
                <c:pt idx="118">
                  <c:v>19.666666666666668</c:v>
                </c:pt>
                <c:pt idx="119">
                  <c:v>19.833333333333332</c:v>
                </c:pt>
                <c:pt idx="120">
                  <c:v>20</c:v>
                </c:pt>
                <c:pt idx="121">
                  <c:v>20.166666666666668</c:v>
                </c:pt>
                <c:pt idx="122">
                  <c:v>20.333333333333332</c:v>
                </c:pt>
                <c:pt idx="123">
                  <c:v>20.5</c:v>
                </c:pt>
                <c:pt idx="124">
                  <c:v>20.666666666666668</c:v>
                </c:pt>
                <c:pt idx="125">
                  <c:v>20.833333333333332</c:v>
                </c:pt>
                <c:pt idx="126">
                  <c:v>21</c:v>
                </c:pt>
                <c:pt idx="127">
                  <c:v>21.166666666666668</c:v>
                </c:pt>
                <c:pt idx="128">
                  <c:v>21.333333333333332</c:v>
                </c:pt>
                <c:pt idx="129">
                  <c:v>21.5</c:v>
                </c:pt>
                <c:pt idx="130">
                  <c:v>21.666666666666668</c:v>
                </c:pt>
                <c:pt idx="131">
                  <c:v>21.833333333333332</c:v>
                </c:pt>
                <c:pt idx="132">
                  <c:v>22</c:v>
                </c:pt>
                <c:pt idx="133">
                  <c:v>22.166666666666668</c:v>
                </c:pt>
                <c:pt idx="134">
                  <c:v>22.333333333333332</c:v>
                </c:pt>
                <c:pt idx="135">
                  <c:v>22.5</c:v>
                </c:pt>
                <c:pt idx="136">
                  <c:v>22.666666666666668</c:v>
                </c:pt>
                <c:pt idx="137">
                  <c:v>22.833333333333332</c:v>
                </c:pt>
                <c:pt idx="138">
                  <c:v>23</c:v>
                </c:pt>
                <c:pt idx="139">
                  <c:v>23.166666666666668</c:v>
                </c:pt>
                <c:pt idx="140">
                  <c:v>23.333333333333332</c:v>
                </c:pt>
                <c:pt idx="141">
                  <c:v>23.5</c:v>
                </c:pt>
                <c:pt idx="142">
                  <c:v>23.666666666666668</c:v>
                </c:pt>
                <c:pt idx="143">
                  <c:v>23.833333333333332</c:v>
                </c:pt>
                <c:pt idx="144">
                  <c:v>24</c:v>
                </c:pt>
                <c:pt idx="145">
                  <c:v>24.166666666666668</c:v>
                </c:pt>
                <c:pt idx="146">
                  <c:v>24.333333333333332</c:v>
                </c:pt>
                <c:pt idx="147">
                  <c:v>24.5</c:v>
                </c:pt>
                <c:pt idx="148">
                  <c:v>24.666666666666668</c:v>
                </c:pt>
                <c:pt idx="149">
                  <c:v>24.833333333333332</c:v>
                </c:pt>
                <c:pt idx="150">
                  <c:v>25</c:v>
                </c:pt>
                <c:pt idx="151">
                  <c:v>25.166666666666668</c:v>
                </c:pt>
                <c:pt idx="152">
                  <c:v>25.333333333333332</c:v>
                </c:pt>
                <c:pt idx="153">
                  <c:v>25.5</c:v>
                </c:pt>
                <c:pt idx="154">
                  <c:v>25.666666666666668</c:v>
                </c:pt>
                <c:pt idx="155">
                  <c:v>25.833333333333332</c:v>
                </c:pt>
                <c:pt idx="156">
                  <c:v>26</c:v>
                </c:pt>
                <c:pt idx="157">
                  <c:v>26.166666666666668</c:v>
                </c:pt>
                <c:pt idx="158">
                  <c:v>26.333333333333332</c:v>
                </c:pt>
                <c:pt idx="159">
                  <c:v>26.5</c:v>
                </c:pt>
                <c:pt idx="160">
                  <c:v>26.666666666666668</c:v>
                </c:pt>
                <c:pt idx="161">
                  <c:v>26.833333333333332</c:v>
                </c:pt>
                <c:pt idx="162">
                  <c:v>27</c:v>
                </c:pt>
                <c:pt idx="163">
                  <c:v>27.166666666666668</c:v>
                </c:pt>
                <c:pt idx="164">
                  <c:v>27.333333333333332</c:v>
                </c:pt>
                <c:pt idx="165">
                  <c:v>27.5</c:v>
                </c:pt>
                <c:pt idx="166">
                  <c:v>27.666666666666668</c:v>
                </c:pt>
                <c:pt idx="167">
                  <c:v>27.833333333333332</c:v>
                </c:pt>
                <c:pt idx="168">
                  <c:v>28</c:v>
                </c:pt>
                <c:pt idx="169">
                  <c:v>28.166666666666668</c:v>
                </c:pt>
                <c:pt idx="170">
                  <c:v>28.333333333333332</c:v>
                </c:pt>
                <c:pt idx="171">
                  <c:v>28.5</c:v>
                </c:pt>
                <c:pt idx="172">
                  <c:v>28.666666666666668</c:v>
                </c:pt>
                <c:pt idx="173">
                  <c:v>28.833333333333332</c:v>
                </c:pt>
                <c:pt idx="174">
                  <c:v>29</c:v>
                </c:pt>
                <c:pt idx="175">
                  <c:v>29.166666666666668</c:v>
                </c:pt>
                <c:pt idx="176">
                  <c:v>29.333333333333332</c:v>
                </c:pt>
                <c:pt idx="177">
                  <c:v>29.5</c:v>
                </c:pt>
                <c:pt idx="178">
                  <c:v>29.666666666666668</c:v>
                </c:pt>
                <c:pt idx="179">
                  <c:v>29.833333333333332</c:v>
                </c:pt>
                <c:pt idx="180">
                  <c:v>30</c:v>
                </c:pt>
                <c:pt idx="181">
                  <c:v>30.166666666666668</c:v>
                </c:pt>
                <c:pt idx="182">
                  <c:v>30.333333333333332</c:v>
                </c:pt>
                <c:pt idx="183">
                  <c:v>30.5</c:v>
                </c:pt>
                <c:pt idx="184">
                  <c:v>30.666666666666668</c:v>
                </c:pt>
                <c:pt idx="185">
                  <c:v>30.833333333333332</c:v>
                </c:pt>
                <c:pt idx="186">
                  <c:v>31</c:v>
                </c:pt>
                <c:pt idx="187">
                  <c:v>31.166666666666668</c:v>
                </c:pt>
                <c:pt idx="188">
                  <c:v>31.333333333333332</c:v>
                </c:pt>
                <c:pt idx="189">
                  <c:v>31.5</c:v>
                </c:pt>
                <c:pt idx="190">
                  <c:v>31.666666666666668</c:v>
                </c:pt>
                <c:pt idx="191">
                  <c:v>31.833333333333332</c:v>
                </c:pt>
                <c:pt idx="192">
                  <c:v>32</c:v>
                </c:pt>
                <c:pt idx="193">
                  <c:v>32.166666666666664</c:v>
                </c:pt>
                <c:pt idx="194">
                  <c:v>32.333333333333336</c:v>
                </c:pt>
                <c:pt idx="195">
                  <c:v>32.5</c:v>
                </c:pt>
                <c:pt idx="196">
                  <c:v>32.666666666666664</c:v>
                </c:pt>
                <c:pt idx="197">
                  <c:v>32.833333333333336</c:v>
                </c:pt>
                <c:pt idx="198">
                  <c:v>33</c:v>
                </c:pt>
                <c:pt idx="199">
                  <c:v>33.166666666666664</c:v>
                </c:pt>
                <c:pt idx="200">
                  <c:v>33.333333333333336</c:v>
                </c:pt>
                <c:pt idx="201">
                  <c:v>33.5</c:v>
                </c:pt>
                <c:pt idx="202">
                  <c:v>33.666666666666664</c:v>
                </c:pt>
                <c:pt idx="203">
                  <c:v>33.833333333333336</c:v>
                </c:pt>
                <c:pt idx="204">
                  <c:v>34</c:v>
                </c:pt>
                <c:pt idx="205">
                  <c:v>34.166666666666664</c:v>
                </c:pt>
                <c:pt idx="206">
                  <c:v>34.333333333333336</c:v>
                </c:pt>
                <c:pt idx="207">
                  <c:v>34.5</c:v>
                </c:pt>
                <c:pt idx="208">
                  <c:v>34.666666666666664</c:v>
                </c:pt>
                <c:pt idx="209">
                  <c:v>34.833333333333336</c:v>
                </c:pt>
                <c:pt idx="210">
                  <c:v>35</c:v>
                </c:pt>
                <c:pt idx="211">
                  <c:v>35.166666666666664</c:v>
                </c:pt>
                <c:pt idx="212">
                  <c:v>35.333333333333336</c:v>
                </c:pt>
                <c:pt idx="213">
                  <c:v>35.5</c:v>
                </c:pt>
                <c:pt idx="214">
                  <c:v>35.666666666666664</c:v>
                </c:pt>
                <c:pt idx="215">
                  <c:v>35.833333333333336</c:v>
                </c:pt>
                <c:pt idx="216">
                  <c:v>36</c:v>
                </c:pt>
                <c:pt idx="217">
                  <c:v>36.166666666666664</c:v>
                </c:pt>
                <c:pt idx="218">
                  <c:v>36.333333333333336</c:v>
                </c:pt>
                <c:pt idx="219">
                  <c:v>36.5</c:v>
                </c:pt>
                <c:pt idx="220">
                  <c:v>36.666666666666664</c:v>
                </c:pt>
                <c:pt idx="221">
                  <c:v>36.833333333333336</c:v>
                </c:pt>
                <c:pt idx="222">
                  <c:v>37</c:v>
                </c:pt>
                <c:pt idx="223">
                  <c:v>37.166666666666664</c:v>
                </c:pt>
                <c:pt idx="224">
                  <c:v>37.333333333333336</c:v>
                </c:pt>
                <c:pt idx="225">
                  <c:v>37.5</c:v>
                </c:pt>
                <c:pt idx="226">
                  <c:v>37.666666666666664</c:v>
                </c:pt>
                <c:pt idx="227">
                  <c:v>37.833333333333336</c:v>
                </c:pt>
                <c:pt idx="228">
                  <c:v>38</c:v>
                </c:pt>
                <c:pt idx="229">
                  <c:v>38.166666666666664</c:v>
                </c:pt>
                <c:pt idx="230">
                  <c:v>38.333333333333336</c:v>
                </c:pt>
                <c:pt idx="231">
                  <c:v>38.5</c:v>
                </c:pt>
                <c:pt idx="232">
                  <c:v>38.666666666666664</c:v>
                </c:pt>
                <c:pt idx="233">
                  <c:v>38.833333333333336</c:v>
                </c:pt>
                <c:pt idx="234">
                  <c:v>39</c:v>
                </c:pt>
                <c:pt idx="235">
                  <c:v>39.166666666666664</c:v>
                </c:pt>
                <c:pt idx="236">
                  <c:v>39.333333333333336</c:v>
                </c:pt>
                <c:pt idx="237">
                  <c:v>39.5</c:v>
                </c:pt>
                <c:pt idx="238">
                  <c:v>39.666666666666664</c:v>
                </c:pt>
                <c:pt idx="239">
                  <c:v>39.833333333333336</c:v>
                </c:pt>
                <c:pt idx="240">
                  <c:v>40</c:v>
                </c:pt>
                <c:pt idx="241">
                  <c:v>40.166666666666664</c:v>
                </c:pt>
                <c:pt idx="242">
                  <c:v>40.333333333333336</c:v>
                </c:pt>
                <c:pt idx="243">
                  <c:v>40.5</c:v>
                </c:pt>
                <c:pt idx="244">
                  <c:v>40.666666666666664</c:v>
                </c:pt>
                <c:pt idx="245">
                  <c:v>40.833333333333336</c:v>
                </c:pt>
                <c:pt idx="246">
                  <c:v>41</c:v>
                </c:pt>
                <c:pt idx="247">
                  <c:v>41.166666666666664</c:v>
                </c:pt>
                <c:pt idx="248">
                  <c:v>41.333333333333336</c:v>
                </c:pt>
                <c:pt idx="249">
                  <c:v>41.5</c:v>
                </c:pt>
                <c:pt idx="250">
                  <c:v>41.666666666666664</c:v>
                </c:pt>
                <c:pt idx="251">
                  <c:v>41.833333333333336</c:v>
                </c:pt>
                <c:pt idx="252">
                  <c:v>42</c:v>
                </c:pt>
                <c:pt idx="253">
                  <c:v>42.166666666666664</c:v>
                </c:pt>
                <c:pt idx="254">
                  <c:v>42.333333333333336</c:v>
                </c:pt>
                <c:pt idx="255">
                  <c:v>42.5</c:v>
                </c:pt>
                <c:pt idx="256">
                  <c:v>42.666666666666664</c:v>
                </c:pt>
                <c:pt idx="257">
                  <c:v>42.833333333333336</c:v>
                </c:pt>
                <c:pt idx="258">
                  <c:v>43</c:v>
                </c:pt>
                <c:pt idx="259">
                  <c:v>43.166666666666664</c:v>
                </c:pt>
                <c:pt idx="260">
                  <c:v>43.333333333333336</c:v>
                </c:pt>
                <c:pt idx="261">
                  <c:v>43.5</c:v>
                </c:pt>
                <c:pt idx="262">
                  <c:v>43.666666666666664</c:v>
                </c:pt>
                <c:pt idx="263">
                  <c:v>43.833333333333336</c:v>
                </c:pt>
                <c:pt idx="264">
                  <c:v>44</c:v>
                </c:pt>
                <c:pt idx="265">
                  <c:v>44.166666666666664</c:v>
                </c:pt>
                <c:pt idx="266">
                  <c:v>44.333333333333336</c:v>
                </c:pt>
                <c:pt idx="267">
                  <c:v>44.5</c:v>
                </c:pt>
                <c:pt idx="268">
                  <c:v>44.666666666666664</c:v>
                </c:pt>
                <c:pt idx="269">
                  <c:v>44.833333333333336</c:v>
                </c:pt>
                <c:pt idx="270">
                  <c:v>45</c:v>
                </c:pt>
                <c:pt idx="271">
                  <c:v>45.166666666666664</c:v>
                </c:pt>
                <c:pt idx="272">
                  <c:v>45.333333333333336</c:v>
                </c:pt>
                <c:pt idx="273">
                  <c:v>45.5</c:v>
                </c:pt>
                <c:pt idx="274">
                  <c:v>45.666666666666664</c:v>
                </c:pt>
                <c:pt idx="275">
                  <c:v>45.833333333333336</c:v>
                </c:pt>
                <c:pt idx="276">
                  <c:v>46</c:v>
                </c:pt>
                <c:pt idx="277">
                  <c:v>46.166666666666664</c:v>
                </c:pt>
                <c:pt idx="278">
                  <c:v>46.333333333333336</c:v>
                </c:pt>
                <c:pt idx="279">
                  <c:v>46.5</c:v>
                </c:pt>
                <c:pt idx="280">
                  <c:v>46.666666666666664</c:v>
                </c:pt>
                <c:pt idx="281">
                  <c:v>46.833333333333336</c:v>
                </c:pt>
                <c:pt idx="282">
                  <c:v>47</c:v>
                </c:pt>
                <c:pt idx="283">
                  <c:v>47.166666666666664</c:v>
                </c:pt>
                <c:pt idx="284">
                  <c:v>47.333333333333336</c:v>
                </c:pt>
                <c:pt idx="285">
                  <c:v>47.5</c:v>
                </c:pt>
                <c:pt idx="286">
                  <c:v>47.666666666666664</c:v>
                </c:pt>
                <c:pt idx="287">
                  <c:v>47.833333333333336</c:v>
                </c:pt>
                <c:pt idx="288">
                  <c:v>48</c:v>
                </c:pt>
                <c:pt idx="289">
                  <c:v>48.166666666666664</c:v>
                </c:pt>
                <c:pt idx="290">
                  <c:v>48.333333333333336</c:v>
                </c:pt>
                <c:pt idx="291">
                  <c:v>48.5</c:v>
                </c:pt>
                <c:pt idx="292">
                  <c:v>48.666666666666664</c:v>
                </c:pt>
                <c:pt idx="293">
                  <c:v>48.833333333333336</c:v>
                </c:pt>
                <c:pt idx="294">
                  <c:v>49</c:v>
                </c:pt>
                <c:pt idx="295">
                  <c:v>49.166666666666664</c:v>
                </c:pt>
                <c:pt idx="296">
                  <c:v>49.333333333333336</c:v>
                </c:pt>
                <c:pt idx="297">
                  <c:v>49.5</c:v>
                </c:pt>
                <c:pt idx="298">
                  <c:v>49.666666666666664</c:v>
                </c:pt>
                <c:pt idx="299">
                  <c:v>49.833333333333336</c:v>
                </c:pt>
                <c:pt idx="300">
                  <c:v>50</c:v>
                </c:pt>
                <c:pt idx="301">
                  <c:v>50.166666666666664</c:v>
                </c:pt>
                <c:pt idx="302">
                  <c:v>50.333333333333336</c:v>
                </c:pt>
                <c:pt idx="303">
                  <c:v>50.5</c:v>
                </c:pt>
                <c:pt idx="304">
                  <c:v>50.666666666666664</c:v>
                </c:pt>
                <c:pt idx="305">
                  <c:v>50.833333333333336</c:v>
                </c:pt>
                <c:pt idx="306">
                  <c:v>51</c:v>
                </c:pt>
                <c:pt idx="307">
                  <c:v>51.166666666666664</c:v>
                </c:pt>
                <c:pt idx="308">
                  <c:v>51.333333333333336</c:v>
                </c:pt>
                <c:pt idx="309">
                  <c:v>51.5</c:v>
                </c:pt>
                <c:pt idx="310">
                  <c:v>51.666666666666664</c:v>
                </c:pt>
                <c:pt idx="311">
                  <c:v>51.833333333333336</c:v>
                </c:pt>
                <c:pt idx="312">
                  <c:v>52</c:v>
                </c:pt>
                <c:pt idx="313">
                  <c:v>52.166666666666664</c:v>
                </c:pt>
                <c:pt idx="314">
                  <c:v>52.333333333333336</c:v>
                </c:pt>
                <c:pt idx="315">
                  <c:v>52.5</c:v>
                </c:pt>
                <c:pt idx="316">
                  <c:v>52.666666666666664</c:v>
                </c:pt>
                <c:pt idx="317">
                  <c:v>52.833333333333336</c:v>
                </c:pt>
                <c:pt idx="318">
                  <c:v>53</c:v>
                </c:pt>
                <c:pt idx="319">
                  <c:v>53.166666666666664</c:v>
                </c:pt>
                <c:pt idx="320">
                  <c:v>53.333333333333336</c:v>
                </c:pt>
                <c:pt idx="321">
                  <c:v>53.5</c:v>
                </c:pt>
                <c:pt idx="322">
                  <c:v>53.666666666666664</c:v>
                </c:pt>
                <c:pt idx="323">
                  <c:v>53.833333333333336</c:v>
                </c:pt>
                <c:pt idx="324">
                  <c:v>54</c:v>
                </c:pt>
                <c:pt idx="325">
                  <c:v>54.166666666666664</c:v>
                </c:pt>
                <c:pt idx="326">
                  <c:v>54.333333333333336</c:v>
                </c:pt>
                <c:pt idx="327">
                  <c:v>54.5</c:v>
                </c:pt>
                <c:pt idx="328">
                  <c:v>54.666666666666664</c:v>
                </c:pt>
                <c:pt idx="329">
                  <c:v>54.833333333333336</c:v>
                </c:pt>
                <c:pt idx="330">
                  <c:v>55</c:v>
                </c:pt>
                <c:pt idx="331">
                  <c:v>55.166666666666664</c:v>
                </c:pt>
                <c:pt idx="332">
                  <c:v>55.333333333333336</c:v>
                </c:pt>
                <c:pt idx="333">
                  <c:v>55.5</c:v>
                </c:pt>
                <c:pt idx="334">
                  <c:v>55.666666666666664</c:v>
                </c:pt>
                <c:pt idx="335">
                  <c:v>55.833333333333336</c:v>
                </c:pt>
                <c:pt idx="336">
                  <c:v>56</c:v>
                </c:pt>
                <c:pt idx="337">
                  <c:v>56.166666666666664</c:v>
                </c:pt>
                <c:pt idx="338">
                  <c:v>56.333333333333336</c:v>
                </c:pt>
                <c:pt idx="339">
                  <c:v>56.5</c:v>
                </c:pt>
                <c:pt idx="340">
                  <c:v>56.666666666666664</c:v>
                </c:pt>
                <c:pt idx="341">
                  <c:v>56.833333333333336</c:v>
                </c:pt>
                <c:pt idx="342">
                  <c:v>57</c:v>
                </c:pt>
                <c:pt idx="343">
                  <c:v>57.166666666666664</c:v>
                </c:pt>
                <c:pt idx="344">
                  <c:v>57.333333333333336</c:v>
                </c:pt>
                <c:pt idx="345">
                  <c:v>57.5</c:v>
                </c:pt>
                <c:pt idx="346">
                  <c:v>57.666666666666664</c:v>
                </c:pt>
                <c:pt idx="347">
                  <c:v>57.833333333333336</c:v>
                </c:pt>
                <c:pt idx="348">
                  <c:v>58</c:v>
                </c:pt>
                <c:pt idx="349">
                  <c:v>58.166666666666664</c:v>
                </c:pt>
                <c:pt idx="350">
                  <c:v>58.333333333333336</c:v>
                </c:pt>
                <c:pt idx="351">
                  <c:v>58.5</c:v>
                </c:pt>
                <c:pt idx="352">
                  <c:v>58.666666666666664</c:v>
                </c:pt>
                <c:pt idx="353">
                  <c:v>58.833333333333336</c:v>
                </c:pt>
                <c:pt idx="354">
                  <c:v>59</c:v>
                </c:pt>
                <c:pt idx="355">
                  <c:v>59.166666666666664</c:v>
                </c:pt>
                <c:pt idx="356">
                  <c:v>59.333333333333336</c:v>
                </c:pt>
                <c:pt idx="357">
                  <c:v>59.5</c:v>
                </c:pt>
                <c:pt idx="358">
                  <c:v>59.666666666666664</c:v>
                </c:pt>
                <c:pt idx="359">
                  <c:v>59.833333333333336</c:v>
                </c:pt>
                <c:pt idx="360">
                  <c:v>60</c:v>
                </c:pt>
                <c:pt idx="361">
                  <c:v>60.166666666666664</c:v>
                </c:pt>
                <c:pt idx="362">
                  <c:v>60.333333333333336</c:v>
                </c:pt>
                <c:pt idx="363">
                  <c:v>60.5</c:v>
                </c:pt>
                <c:pt idx="364">
                  <c:v>60.666666666666664</c:v>
                </c:pt>
                <c:pt idx="365">
                  <c:v>60.833333333333336</c:v>
                </c:pt>
                <c:pt idx="366">
                  <c:v>61</c:v>
                </c:pt>
                <c:pt idx="367">
                  <c:v>61.166666666666664</c:v>
                </c:pt>
                <c:pt idx="368">
                  <c:v>61.333333333333336</c:v>
                </c:pt>
                <c:pt idx="369">
                  <c:v>61.5</c:v>
                </c:pt>
                <c:pt idx="370">
                  <c:v>61.666666666666664</c:v>
                </c:pt>
                <c:pt idx="371">
                  <c:v>61.833333333333336</c:v>
                </c:pt>
                <c:pt idx="372">
                  <c:v>62</c:v>
                </c:pt>
                <c:pt idx="373">
                  <c:v>62.166666666666664</c:v>
                </c:pt>
                <c:pt idx="374">
                  <c:v>62.333333333333336</c:v>
                </c:pt>
                <c:pt idx="375">
                  <c:v>62.5</c:v>
                </c:pt>
                <c:pt idx="376">
                  <c:v>62.666666666666664</c:v>
                </c:pt>
                <c:pt idx="377">
                  <c:v>62.833333333333336</c:v>
                </c:pt>
                <c:pt idx="378">
                  <c:v>63</c:v>
                </c:pt>
                <c:pt idx="379">
                  <c:v>63.166666666666664</c:v>
                </c:pt>
                <c:pt idx="380">
                  <c:v>63.333333333333336</c:v>
                </c:pt>
                <c:pt idx="381">
                  <c:v>63.5</c:v>
                </c:pt>
                <c:pt idx="382">
                  <c:v>63.666666666666664</c:v>
                </c:pt>
                <c:pt idx="383">
                  <c:v>63.833333333333336</c:v>
                </c:pt>
                <c:pt idx="384">
                  <c:v>64</c:v>
                </c:pt>
                <c:pt idx="385">
                  <c:v>64.166666666666671</c:v>
                </c:pt>
                <c:pt idx="386">
                  <c:v>64.333333333333329</c:v>
                </c:pt>
                <c:pt idx="387">
                  <c:v>64.5</c:v>
                </c:pt>
                <c:pt idx="388">
                  <c:v>64.666666666666671</c:v>
                </c:pt>
                <c:pt idx="389">
                  <c:v>64.833333333333329</c:v>
                </c:pt>
                <c:pt idx="390">
                  <c:v>65</c:v>
                </c:pt>
                <c:pt idx="391">
                  <c:v>65.166666666666671</c:v>
                </c:pt>
                <c:pt idx="392">
                  <c:v>65.333333333333329</c:v>
                </c:pt>
                <c:pt idx="393">
                  <c:v>65.5</c:v>
                </c:pt>
                <c:pt idx="394">
                  <c:v>65.666666666666671</c:v>
                </c:pt>
                <c:pt idx="395">
                  <c:v>65.833333333333329</c:v>
                </c:pt>
                <c:pt idx="396">
                  <c:v>66</c:v>
                </c:pt>
                <c:pt idx="397">
                  <c:v>66.166666666666671</c:v>
                </c:pt>
                <c:pt idx="398">
                  <c:v>66.333333333333329</c:v>
                </c:pt>
                <c:pt idx="399">
                  <c:v>66.5</c:v>
                </c:pt>
                <c:pt idx="400">
                  <c:v>66.666666666666671</c:v>
                </c:pt>
                <c:pt idx="401">
                  <c:v>66.833333333333329</c:v>
                </c:pt>
                <c:pt idx="402">
                  <c:v>67</c:v>
                </c:pt>
                <c:pt idx="403">
                  <c:v>67.166666666666671</c:v>
                </c:pt>
                <c:pt idx="404">
                  <c:v>67.333333333333329</c:v>
                </c:pt>
                <c:pt idx="405">
                  <c:v>67.5</c:v>
                </c:pt>
                <c:pt idx="406">
                  <c:v>67.666666666666671</c:v>
                </c:pt>
                <c:pt idx="407">
                  <c:v>67.833333333333329</c:v>
                </c:pt>
                <c:pt idx="408">
                  <c:v>68</c:v>
                </c:pt>
                <c:pt idx="409">
                  <c:v>68.166666666666671</c:v>
                </c:pt>
                <c:pt idx="410">
                  <c:v>68.333333333333329</c:v>
                </c:pt>
                <c:pt idx="411">
                  <c:v>68.5</c:v>
                </c:pt>
                <c:pt idx="412">
                  <c:v>68.666666666666671</c:v>
                </c:pt>
                <c:pt idx="413">
                  <c:v>68.833333333333329</c:v>
                </c:pt>
                <c:pt idx="414">
                  <c:v>69</c:v>
                </c:pt>
                <c:pt idx="415">
                  <c:v>69.166666666666671</c:v>
                </c:pt>
                <c:pt idx="416">
                  <c:v>69.333333333333329</c:v>
                </c:pt>
                <c:pt idx="417">
                  <c:v>69.5</c:v>
                </c:pt>
                <c:pt idx="418">
                  <c:v>69.666666666666671</c:v>
                </c:pt>
                <c:pt idx="419">
                  <c:v>69.833333333333329</c:v>
                </c:pt>
                <c:pt idx="420">
                  <c:v>70</c:v>
                </c:pt>
                <c:pt idx="421">
                  <c:v>70.166666666666671</c:v>
                </c:pt>
                <c:pt idx="422">
                  <c:v>70.333333333333329</c:v>
                </c:pt>
                <c:pt idx="423">
                  <c:v>70.5</c:v>
                </c:pt>
                <c:pt idx="424">
                  <c:v>70.666666666666671</c:v>
                </c:pt>
                <c:pt idx="425">
                  <c:v>70.833333333333329</c:v>
                </c:pt>
                <c:pt idx="426">
                  <c:v>71</c:v>
                </c:pt>
                <c:pt idx="427">
                  <c:v>71.166666666666671</c:v>
                </c:pt>
                <c:pt idx="428">
                  <c:v>71.333333333333329</c:v>
                </c:pt>
                <c:pt idx="429">
                  <c:v>71.5</c:v>
                </c:pt>
                <c:pt idx="430">
                  <c:v>71.666666666666671</c:v>
                </c:pt>
                <c:pt idx="431">
                  <c:v>71.833333333333329</c:v>
                </c:pt>
                <c:pt idx="432">
                  <c:v>72</c:v>
                </c:pt>
                <c:pt idx="433">
                  <c:v>72.166666666666671</c:v>
                </c:pt>
                <c:pt idx="434">
                  <c:v>72.333333333333329</c:v>
                </c:pt>
                <c:pt idx="435">
                  <c:v>72.5</c:v>
                </c:pt>
                <c:pt idx="436">
                  <c:v>72.666666666666671</c:v>
                </c:pt>
                <c:pt idx="437">
                  <c:v>72.833333333333329</c:v>
                </c:pt>
                <c:pt idx="438">
                  <c:v>73</c:v>
                </c:pt>
                <c:pt idx="439">
                  <c:v>73.166666666666671</c:v>
                </c:pt>
                <c:pt idx="440">
                  <c:v>73.333333333333329</c:v>
                </c:pt>
                <c:pt idx="441">
                  <c:v>73.5</c:v>
                </c:pt>
                <c:pt idx="442">
                  <c:v>73.666666666666671</c:v>
                </c:pt>
                <c:pt idx="443">
                  <c:v>73.833333333333329</c:v>
                </c:pt>
                <c:pt idx="444">
                  <c:v>74</c:v>
                </c:pt>
                <c:pt idx="445">
                  <c:v>74.166666666666671</c:v>
                </c:pt>
                <c:pt idx="446">
                  <c:v>74.333333333333329</c:v>
                </c:pt>
                <c:pt idx="447">
                  <c:v>74.5</c:v>
                </c:pt>
                <c:pt idx="448">
                  <c:v>74.666666666666671</c:v>
                </c:pt>
                <c:pt idx="449">
                  <c:v>74.833333333333329</c:v>
                </c:pt>
                <c:pt idx="450">
                  <c:v>75</c:v>
                </c:pt>
                <c:pt idx="451">
                  <c:v>75.166666666666671</c:v>
                </c:pt>
                <c:pt idx="452">
                  <c:v>75.333333333333329</c:v>
                </c:pt>
                <c:pt idx="453">
                  <c:v>75.5</c:v>
                </c:pt>
                <c:pt idx="454">
                  <c:v>75.666666666666671</c:v>
                </c:pt>
                <c:pt idx="455">
                  <c:v>75.833333333333329</c:v>
                </c:pt>
                <c:pt idx="456">
                  <c:v>76</c:v>
                </c:pt>
                <c:pt idx="457">
                  <c:v>76.166666666666671</c:v>
                </c:pt>
                <c:pt idx="458">
                  <c:v>76.333333333333329</c:v>
                </c:pt>
                <c:pt idx="459">
                  <c:v>76.5</c:v>
                </c:pt>
                <c:pt idx="460">
                  <c:v>76.666666666666671</c:v>
                </c:pt>
                <c:pt idx="461">
                  <c:v>76.833333333333329</c:v>
                </c:pt>
                <c:pt idx="462">
                  <c:v>77</c:v>
                </c:pt>
                <c:pt idx="463">
                  <c:v>77.166666666666671</c:v>
                </c:pt>
                <c:pt idx="464">
                  <c:v>77.333333333333329</c:v>
                </c:pt>
                <c:pt idx="465">
                  <c:v>77.5</c:v>
                </c:pt>
                <c:pt idx="466">
                  <c:v>77.666666666666671</c:v>
                </c:pt>
                <c:pt idx="467">
                  <c:v>77.833333333333329</c:v>
                </c:pt>
                <c:pt idx="468">
                  <c:v>78</c:v>
                </c:pt>
                <c:pt idx="469">
                  <c:v>78.166666666666671</c:v>
                </c:pt>
                <c:pt idx="470">
                  <c:v>78.333333333333329</c:v>
                </c:pt>
                <c:pt idx="471">
                  <c:v>78.5</c:v>
                </c:pt>
                <c:pt idx="472">
                  <c:v>78.666666666666671</c:v>
                </c:pt>
                <c:pt idx="473">
                  <c:v>78.833333333333329</c:v>
                </c:pt>
                <c:pt idx="474">
                  <c:v>79</c:v>
                </c:pt>
                <c:pt idx="475">
                  <c:v>79.166666666666671</c:v>
                </c:pt>
                <c:pt idx="476">
                  <c:v>79.333333333333329</c:v>
                </c:pt>
                <c:pt idx="477">
                  <c:v>79.5</c:v>
                </c:pt>
                <c:pt idx="478">
                  <c:v>79.666666666666671</c:v>
                </c:pt>
                <c:pt idx="479">
                  <c:v>79.833333333333329</c:v>
                </c:pt>
                <c:pt idx="480">
                  <c:v>80</c:v>
                </c:pt>
                <c:pt idx="481">
                  <c:v>80.166666666666671</c:v>
                </c:pt>
                <c:pt idx="482">
                  <c:v>80.333333333333329</c:v>
                </c:pt>
                <c:pt idx="483">
                  <c:v>80.5</c:v>
                </c:pt>
                <c:pt idx="484">
                  <c:v>80.666666666666671</c:v>
                </c:pt>
                <c:pt idx="485">
                  <c:v>80.833333333333329</c:v>
                </c:pt>
                <c:pt idx="486">
                  <c:v>81</c:v>
                </c:pt>
                <c:pt idx="487">
                  <c:v>81.166666666666671</c:v>
                </c:pt>
                <c:pt idx="488">
                  <c:v>81.333333333333329</c:v>
                </c:pt>
                <c:pt idx="489">
                  <c:v>81.5</c:v>
                </c:pt>
                <c:pt idx="490">
                  <c:v>81.666666666666671</c:v>
                </c:pt>
                <c:pt idx="491">
                  <c:v>81.833333333333329</c:v>
                </c:pt>
                <c:pt idx="492">
                  <c:v>82</c:v>
                </c:pt>
                <c:pt idx="493">
                  <c:v>82.166666666666671</c:v>
                </c:pt>
                <c:pt idx="494">
                  <c:v>82.333333333333329</c:v>
                </c:pt>
                <c:pt idx="495">
                  <c:v>82.5</c:v>
                </c:pt>
                <c:pt idx="496">
                  <c:v>82.666666666666671</c:v>
                </c:pt>
                <c:pt idx="497">
                  <c:v>82.833333333333329</c:v>
                </c:pt>
                <c:pt idx="498">
                  <c:v>83</c:v>
                </c:pt>
                <c:pt idx="499">
                  <c:v>83.166666666666671</c:v>
                </c:pt>
                <c:pt idx="500">
                  <c:v>83.333333333333329</c:v>
                </c:pt>
                <c:pt idx="501">
                  <c:v>83.5</c:v>
                </c:pt>
                <c:pt idx="502">
                  <c:v>83.666666666666671</c:v>
                </c:pt>
                <c:pt idx="503">
                  <c:v>83.833333333333329</c:v>
                </c:pt>
                <c:pt idx="504">
                  <c:v>84</c:v>
                </c:pt>
                <c:pt idx="505">
                  <c:v>84.166666666666671</c:v>
                </c:pt>
                <c:pt idx="506">
                  <c:v>84.333333333333329</c:v>
                </c:pt>
                <c:pt idx="507">
                  <c:v>84.5</c:v>
                </c:pt>
                <c:pt idx="508">
                  <c:v>84.666666666666671</c:v>
                </c:pt>
                <c:pt idx="509">
                  <c:v>84.833333333333329</c:v>
                </c:pt>
                <c:pt idx="510">
                  <c:v>85</c:v>
                </c:pt>
                <c:pt idx="511">
                  <c:v>85.166666666666671</c:v>
                </c:pt>
                <c:pt idx="512">
                  <c:v>85.333333333333329</c:v>
                </c:pt>
                <c:pt idx="513">
                  <c:v>85.5</c:v>
                </c:pt>
                <c:pt idx="514">
                  <c:v>85.666666666666671</c:v>
                </c:pt>
                <c:pt idx="515">
                  <c:v>85.833333333333329</c:v>
                </c:pt>
                <c:pt idx="516">
                  <c:v>86</c:v>
                </c:pt>
                <c:pt idx="517">
                  <c:v>86.166666666666671</c:v>
                </c:pt>
                <c:pt idx="518">
                  <c:v>86.333333333333329</c:v>
                </c:pt>
                <c:pt idx="519">
                  <c:v>86.5</c:v>
                </c:pt>
                <c:pt idx="520">
                  <c:v>86.666666666666671</c:v>
                </c:pt>
                <c:pt idx="521">
                  <c:v>86.833333333333329</c:v>
                </c:pt>
                <c:pt idx="522">
                  <c:v>87</c:v>
                </c:pt>
                <c:pt idx="523">
                  <c:v>87.166666666666671</c:v>
                </c:pt>
                <c:pt idx="524">
                  <c:v>87.333333333333329</c:v>
                </c:pt>
                <c:pt idx="525">
                  <c:v>87.5</c:v>
                </c:pt>
                <c:pt idx="526">
                  <c:v>87.666666666666671</c:v>
                </c:pt>
                <c:pt idx="527">
                  <c:v>87.833333333333329</c:v>
                </c:pt>
                <c:pt idx="528">
                  <c:v>88</c:v>
                </c:pt>
                <c:pt idx="529">
                  <c:v>88.166666666666671</c:v>
                </c:pt>
                <c:pt idx="530">
                  <c:v>88.333333333333329</c:v>
                </c:pt>
                <c:pt idx="531">
                  <c:v>88.5</c:v>
                </c:pt>
                <c:pt idx="532">
                  <c:v>88.666666666666671</c:v>
                </c:pt>
                <c:pt idx="533">
                  <c:v>88.833333333333329</c:v>
                </c:pt>
                <c:pt idx="534">
                  <c:v>89</c:v>
                </c:pt>
                <c:pt idx="535">
                  <c:v>89.166666666666671</c:v>
                </c:pt>
                <c:pt idx="536">
                  <c:v>89.333333333333329</c:v>
                </c:pt>
                <c:pt idx="537">
                  <c:v>89.5</c:v>
                </c:pt>
                <c:pt idx="538">
                  <c:v>89.666666666666671</c:v>
                </c:pt>
                <c:pt idx="539">
                  <c:v>89.833333333333329</c:v>
                </c:pt>
                <c:pt idx="540">
                  <c:v>90</c:v>
                </c:pt>
                <c:pt idx="541">
                  <c:v>90.166666666666671</c:v>
                </c:pt>
                <c:pt idx="542">
                  <c:v>90.333333333333329</c:v>
                </c:pt>
                <c:pt idx="543">
                  <c:v>90.5</c:v>
                </c:pt>
                <c:pt idx="544">
                  <c:v>90.666666666666671</c:v>
                </c:pt>
                <c:pt idx="545">
                  <c:v>90.833333333333329</c:v>
                </c:pt>
                <c:pt idx="546">
                  <c:v>91</c:v>
                </c:pt>
                <c:pt idx="547">
                  <c:v>91.166666666666671</c:v>
                </c:pt>
                <c:pt idx="548">
                  <c:v>91.333333333333329</c:v>
                </c:pt>
                <c:pt idx="549">
                  <c:v>91.5</c:v>
                </c:pt>
                <c:pt idx="550">
                  <c:v>91.666666666666671</c:v>
                </c:pt>
                <c:pt idx="551">
                  <c:v>91.833333333333329</c:v>
                </c:pt>
                <c:pt idx="552">
                  <c:v>92</c:v>
                </c:pt>
                <c:pt idx="553">
                  <c:v>92.166666666666671</c:v>
                </c:pt>
                <c:pt idx="554">
                  <c:v>92.333333333333329</c:v>
                </c:pt>
                <c:pt idx="555">
                  <c:v>92.5</c:v>
                </c:pt>
                <c:pt idx="556">
                  <c:v>92.666666666666671</c:v>
                </c:pt>
                <c:pt idx="557">
                  <c:v>92.833333333333329</c:v>
                </c:pt>
                <c:pt idx="558">
                  <c:v>93</c:v>
                </c:pt>
                <c:pt idx="559">
                  <c:v>93.166666666666671</c:v>
                </c:pt>
                <c:pt idx="560">
                  <c:v>93.333333333333329</c:v>
                </c:pt>
                <c:pt idx="561">
                  <c:v>93.5</c:v>
                </c:pt>
                <c:pt idx="562">
                  <c:v>93.666666666666671</c:v>
                </c:pt>
                <c:pt idx="563">
                  <c:v>93.833333333333329</c:v>
                </c:pt>
                <c:pt idx="564">
                  <c:v>94</c:v>
                </c:pt>
                <c:pt idx="565">
                  <c:v>94.166666666666671</c:v>
                </c:pt>
                <c:pt idx="566">
                  <c:v>94.333333333333329</c:v>
                </c:pt>
                <c:pt idx="567">
                  <c:v>94.5</c:v>
                </c:pt>
                <c:pt idx="568">
                  <c:v>94.666666666666671</c:v>
                </c:pt>
                <c:pt idx="569">
                  <c:v>94.833333333333329</c:v>
                </c:pt>
                <c:pt idx="570">
                  <c:v>95</c:v>
                </c:pt>
                <c:pt idx="571">
                  <c:v>95.166666666666671</c:v>
                </c:pt>
                <c:pt idx="572">
                  <c:v>95.333333333333329</c:v>
                </c:pt>
                <c:pt idx="573">
                  <c:v>95.5</c:v>
                </c:pt>
                <c:pt idx="574">
                  <c:v>95.666666666666671</c:v>
                </c:pt>
                <c:pt idx="575">
                  <c:v>95.833333333333329</c:v>
                </c:pt>
                <c:pt idx="576">
                  <c:v>96</c:v>
                </c:pt>
                <c:pt idx="577">
                  <c:v>96.166666666666671</c:v>
                </c:pt>
                <c:pt idx="578">
                  <c:v>96.333333333333329</c:v>
                </c:pt>
                <c:pt idx="579">
                  <c:v>96.5</c:v>
                </c:pt>
                <c:pt idx="580">
                  <c:v>96.666666666666671</c:v>
                </c:pt>
                <c:pt idx="581">
                  <c:v>96.833333333333329</c:v>
                </c:pt>
                <c:pt idx="582">
                  <c:v>97</c:v>
                </c:pt>
                <c:pt idx="583">
                  <c:v>97.166666666666671</c:v>
                </c:pt>
                <c:pt idx="584">
                  <c:v>97.333333333333329</c:v>
                </c:pt>
                <c:pt idx="585">
                  <c:v>97.5</c:v>
                </c:pt>
                <c:pt idx="586">
                  <c:v>97.666666666666671</c:v>
                </c:pt>
                <c:pt idx="587">
                  <c:v>97.833333333333329</c:v>
                </c:pt>
                <c:pt idx="588">
                  <c:v>98</c:v>
                </c:pt>
                <c:pt idx="589">
                  <c:v>98.166666666666671</c:v>
                </c:pt>
                <c:pt idx="590">
                  <c:v>98.333333333333329</c:v>
                </c:pt>
                <c:pt idx="591">
                  <c:v>98.5</c:v>
                </c:pt>
                <c:pt idx="592">
                  <c:v>98.666666666666671</c:v>
                </c:pt>
                <c:pt idx="593">
                  <c:v>98.833333333333329</c:v>
                </c:pt>
                <c:pt idx="594">
                  <c:v>99</c:v>
                </c:pt>
                <c:pt idx="595">
                  <c:v>99.166666666666671</c:v>
                </c:pt>
                <c:pt idx="596">
                  <c:v>99.333333333333329</c:v>
                </c:pt>
                <c:pt idx="597">
                  <c:v>99.5</c:v>
                </c:pt>
                <c:pt idx="598">
                  <c:v>99.666666666666671</c:v>
                </c:pt>
                <c:pt idx="599">
                  <c:v>99.833333333333329</c:v>
                </c:pt>
                <c:pt idx="600">
                  <c:v>100</c:v>
                </c:pt>
                <c:pt idx="601">
                  <c:v>100.16666666666667</c:v>
                </c:pt>
                <c:pt idx="602">
                  <c:v>100.33333333333333</c:v>
                </c:pt>
                <c:pt idx="603">
                  <c:v>100.5</c:v>
                </c:pt>
                <c:pt idx="604">
                  <c:v>100.66666666666667</c:v>
                </c:pt>
                <c:pt idx="605">
                  <c:v>100.83333333333333</c:v>
                </c:pt>
                <c:pt idx="606">
                  <c:v>101</c:v>
                </c:pt>
                <c:pt idx="607">
                  <c:v>101.16666666666667</c:v>
                </c:pt>
                <c:pt idx="608">
                  <c:v>101.33333333333333</c:v>
                </c:pt>
                <c:pt idx="609">
                  <c:v>101.5</c:v>
                </c:pt>
                <c:pt idx="610">
                  <c:v>101.66666666666667</c:v>
                </c:pt>
                <c:pt idx="611">
                  <c:v>101.83333333333333</c:v>
                </c:pt>
                <c:pt idx="612">
                  <c:v>102</c:v>
                </c:pt>
                <c:pt idx="613">
                  <c:v>102.16666666666667</c:v>
                </c:pt>
                <c:pt idx="614">
                  <c:v>102.33333333333333</c:v>
                </c:pt>
                <c:pt idx="615">
                  <c:v>102.5</c:v>
                </c:pt>
                <c:pt idx="616">
                  <c:v>102.66666666666667</c:v>
                </c:pt>
                <c:pt idx="617">
                  <c:v>102.83333333333333</c:v>
                </c:pt>
                <c:pt idx="618">
                  <c:v>103</c:v>
                </c:pt>
                <c:pt idx="619">
                  <c:v>103.16666666666667</c:v>
                </c:pt>
                <c:pt idx="620">
                  <c:v>103.33333333333333</c:v>
                </c:pt>
                <c:pt idx="621">
                  <c:v>103.5</c:v>
                </c:pt>
                <c:pt idx="622">
                  <c:v>103.66666666666667</c:v>
                </c:pt>
                <c:pt idx="623">
                  <c:v>103.83333333333333</c:v>
                </c:pt>
                <c:pt idx="624">
                  <c:v>104</c:v>
                </c:pt>
                <c:pt idx="625">
                  <c:v>104.16666666666667</c:v>
                </c:pt>
                <c:pt idx="626">
                  <c:v>104.33333333333333</c:v>
                </c:pt>
                <c:pt idx="627">
                  <c:v>104.5</c:v>
                </c:pt>
                <c:pt idx="628">
                  <c:v>104.66666666666667</c:v>
                </c:pt>
                <c:pt idx="629">
                  <c:v>104.83333333333333</c:v>
                </c:pt>
                <c:pt idx="630">
                  <c:v>105</c:v>
                </c:pt>
                <c:pt idx="631">
                  <c:v>105.16666666666667</c:v>
                </c:pt>
                <c:pt idx="632">
                  <c:v>105.33333333333333</c:v>
                </c:pt>
                <c:pt idx="633">
                  <c:v>105.5</c:v>
                </c:pt>
                <c:pt idx="634">
                  <c:v>105.66666666666667</c:v>
                </c:pt>
                <c:pt idx="635">
                  <c:v>105.83333333333333</c:v>
                </c:pt>
                <c:pt idx="636">
                  <c:v>106</c:v>
                </c:pt>
                <c:pt idx="637">
                  <c:v>106.16666666666667</c:v>
                </c:pt>
                <c:pt idx="638">
                  <c:v>106.33333333333333</c:v>
                </c:pt>
                <c:pt idx="639">
                  <c:v>106.5</c:v>
                </c:pt>
                <c:pt idx="640">
                  <c:v>106.66666666666667</c:v>
                </c:pt>
                <c:pt idx="641">
                  <c:v>106.83333333333333</c:v>
                </c:pt>
                <c:pt idx="642">
                  <c:v>107</c:v>
                </c:pt>
                <c:pt idx="643">
                  <c:v>107.16666666666667</c:v>
                </c:pt>
                <c:pt idx="644">
                  <c:v>107.33333333333333</c:v>
                </c:pt>
                <c:pt idx="645">
                  <c:v>107.5</c:v>
                </c:pt>
                <c:pt idx="646">
                  <c:v>107.66666666666667</c:v>
                </c:pt>
                <c:pt idx="647">
                  <c:v>107.83333333333333</c:v>
                </c:pt>
                <c:pt idx="648">
                  <c:v>108</c:v>
                </c:pt>
                <c:pt idx="649">
                  <c:v>108.16666666666667</c:v>
                </c:pt>
                <c:pt idx="650">
                  <c:v>108.33333333333333</c:v>
                </c:pt>
                <c:pt idx="651">
                  <c:v>108.5</c:v>
                </c:pt>
                <c:pt idx="652">
                  <c:v>108.66666666666667</c:v>
                </c:pt>
                <c:pt idx="653">
                  <c:v>108.83333333333333</c:v>
                </c:pt>
                <c:pt idx="654">
                  <c:v>109</c:v>
                </c:pt>
                <c:pt idx="655">
                  <c:v>109.16666666666667</c:v>
                </c:pt>
                <c:pt idx="656">
                  <c:v>109.33333333333333</c:v>
                </c:pt>
                <c:pt idx="657">
                  <c:v>109.5</c:v>
                </c:pt>
                <c:pt idx="658">
                  <c:v>109.66666666666667</c:v>
                </c:pt>
                <c:pt idx="659">
                  <c:v>109.83333333333333</c:v>
                </c:pt>
                <c:pt idx="660">
                  <c:v>110</c:v>
                </c:pt>
                <c:pt idx="661">
                  <c:v>110.16666666666667</c:v>
                </c:pt>
                <c:pt idx="662">
                  <c:v>110.33333333333333</c:v>
                </c:pt>
                <c:pt idx="663">
                  <c:v>110.5</c:v>
                </c:pt>
                <c:pt idx="664">
                  <c:v>110.66666666666667</c:v>
                </c:pt>
                <c:pt idx="665">
                  <c:v>110.83333333333333</c:v>
                </c:pt>
                <c:pt idx="666">
                  <c:v>111</c:v>
                </c:pt>
                <c:pt idx="667">
                  <c:v>111.16666666666667</c:v>
                </c:pt>
                <c:pt idx="668">
                  <c:v>111.33333333333333</c:v>
                </c:pt>
                <c:pt idx="669">
                  <c:v>111.5</c:v>
                </c:pt>
                <c:pt idx="670">
                  <c:v>111.66666666666667</c:v>
                </c:pt>
                <c:pt idx="671">
                  <c:v>111.83333333333333</c:v>
                </c:pt>
                <c:pt idx="672">
                  <c:v>112</c:v>
                </c:pt>
                <c:pt idx="673">
                  <c:v>112.16666666666667</c:v>
                </c:pt>
                <c:pt idx="674">
                  <c:v>112.33333333333333</c:v>
                </c:pt>
                <c:pt idx="675">
                  <c:v>112.5</c:v>
                </c:pt>
                <c:pt idx="676">
                  <c:v>112.66666666666667</c:v>
                </c:pt>
                <c:pt idx="677">
                  <c:v>112.83333333333333</c:v>
                </c:pt>
                <c:pt idx="678">
                  <c:v>113</c:v>
                </c:pt>
                <c:pt idx="679">
                  <c:v>113.16666666666667</c:v>
                </c:pt>
                <c:pt idx="680">
                  <c:v>113.33333333333333</c:v>
                </c:pt>
                <c:pt idx="681">
                  <c:v>113.5</c:v>
                </c:pt>
                <c:pt idx="682">
                  <c:v>113.66666666666667</c:v>
                </c:pt>
                <c:pt idx="683">
                  <c:v>113.83333333333333</c:v>
                </c:pt>
                <c:pt idx="684">
                  <c:v>114</c:v>
                </c:pt>
                <c:pt idx="685">
                  <c:v>114.16666666666667</c:v>
                </c:pt>
                <c:pt idx="686">
                  <c:v>114.33333333333333</c:v>
                </c:pt>
                <c:pt idx="687">
                  <c:v>114.5</c:v>
                </c:pt>
                <c:pt idx="688">
                  <c:v>114.66666666666667</c:v>
                </c:pt>
                <c:pt idx="689">
                  <c:v>114.83333333333333</c:v>
                </c:pt>
                <c:pt idx="690">
                  <c:v>115</c:v>
                </c:pt>
                <c:pt idx="691">
                  <c:v>115.16666666666667</c:v>
                </c:pt>
                <c:pt idx="692">
                  <c:v>115.33333333333333</c:v>
                </c:pt>
                <c:pt idx="693">
                  <c:v>115.5</c:v>
                </c:pt>
                <c:pt idx="694">
                  <c:v>115.66666666666667</c:v>
                </c:pt>
                <c:pt idx="695">
                  <c:v>115.83333333333333</c:v>
                </c:pt>
                <c:pt idx="696">
                  <c:v>116</c:v>
                </c:pt>
                <c:pt idx="697">
                  <c:v>116.16666666666667</c:v>
                </c:pt>
                <c:pt idx="698">
                  <c:v>116.33333333333333</c:v>
                </c:pt>
                <c:pt idx="699">
                  <c:v>116.5</c:v>
                </c:pt>
                <c:pt idx="700">
                  <c:v>116.66666666666667</c:v>
                </c:pt>
                <c:pt idx="701">
                  <c:v>116.83333333333333</c:v>
                </c:pt>
                <c:pt idx="702">
                  <c:v>117</c:v>
                </c:pt>
                <c:pt idx="703">
                  <c:v>117.16666666666667</c:v>
                </c:pt>
                <c:pt idx="704">
                  <c:v>117.33333333333333</c:v>
                </c:pt>
                <c:pt idx="705">
                  <c:v>117.5</c:v>
                </c:pt>
                <c:pt idx="706">
                  <c:v>117.66666666666667</c:v>
                </c:pt>
                <c:pt idx="707">
                  <c:v>117.83333333333333</c:v>
                </c:pt>
                <c:pt idx="708">
                  <c:v>118</c:v>
                </c:pt>
                <c:pt idx="709">
                  <c:v>118.16666666666667</c:v>
                </c:pt>
                <c:pt idx="710">
                  <c:v>118.33333333333333</c:v>
                </c:pt>
                <c:pt idx="711">
                  <c:v>118.5</c:v>
                </c:pt>
                <c:pt idx="712">
                  <c:v>118.66666666666667</c:v>
                </c:pt>
                <c:pt idx="713">
                  <c:v>118.83333333333333</c:v>
                </c:pt>
                <c:pt idx="714">
                  <c:v>119</c:v>
                </c:pt>
                <c:pt idx="715">
                  <c:v>119.16666666666667</c:v>
                </c:pt>
                <c:pt idx="716">
                  <c:v>119.33333333333333</c:v>
                </c:pt>
                <c:pt idx="717">
                  <c:v>119.5</c:v>
                </c:pt>
                <c:pt idx="718">
                  <c:v>119.66666666666667</c:v>
                </c:pt>
                <c:pt idx="719">
                  <c:v>119.83333333333333</c:v>
                </c:pt>
                <c:pt idx="720">
                  <c:v>120</c:v>
                </c:pt>
                <c:pt idx="721">
                  <c:v>120.16666666666667</c:v>
                </c:pt>
                <c:pt idx="722">
                  <c:v>120.33333333333333</c:v>
                </c:pt>
                <c:pt idx="723">
                  <c:v>120.5</c:v>
                </c:pt>
                <c:pt idx="724">
                  <c:v>120.66666666666667</c:v>
                </c:pt>
                <c:pt idx="725">
                  <c:v>120.83333333333333</c:v>
                </c:pt>
                <c:pt idx="726">
                  <c:v>121</c:v>
                </c:pt>
                <c:pt idx="727">
                  <c:v>121.16666666666667</c:v>
                </c:pt>
                <c:pt idx="728">
                  <c:v>121.33333333333333</c:v>
                </c:pt>
                <c:pt idx="729">
                  <c:v>121.5</c:v>
                </c:pt>
                <c:pt idx="730">
                  <c:v>121.66666666666667</c:v>
                </c:pt>
                <c:pt idx="731">
                  <c:v>121.83333333333333</c:v>
                </c:pt>
                <c:pt idx="732">
                  <c:v>122</c:v>
                </c:pt>
                <c:pt idx="733">
                  <c:v>122.16666666666667</c:v>
                </c:pt>
                <c:pt idx="734">
                  <c:v>122.33333333333333</c:v>
                </c:pt>
                <c:pt idx="735">
                  <c:v>122.5</c:v>
                </c:pt>
                <c:pt idx="736">
                  <c:v>122.66666666666667</c:v>
                </c:pt>
                <c:pt idx="737">
                  <c:v>122.83333333333333</c:v>
                </c:pt>
                <c:pt idx="738">
                  <c:v>123</c:v>
                </c:pt>
                <c:pt idx="739">
                  <c:v>123.16666666666667</c:v>
                </c:pt>
                <c:pt idx="740">
                  <c:v>123.33333333333333</c:v>
                </c:pt>
                <c:pt idx="741">
                  <c:v>123.5</c:v>
                </c:pt>
                <c:pt idx="742">
                  <c:v>123.66666666666667</c:v>
                </c:pt>
                <c:pt idx="743">
                  <c:v>123.83333333333333</c:v>
                </c:pt>
                <c:pt idx="744">
                  <c:v>124</c:v>
                </c:pt>
                <c:pt idx="745">
                  <c:v>124.16666666666667</c:v>
                </c:pt>
                <c:pt idx="746">
                  <c:v>124.33333333333333</c:v>
                </c:pt>
                <c:pt idx="747">
                  <c:v>124.5</c:v>
                </c:pt>
                <c:pt idx="748">
                  <c:v>124.66666666666667</c:v>
                </c:pt>
                <c:pt idx="749">
                  <c:v>124.83333333333333</c:v>
                </c:pt>
                <c:pt idx="750">
                  <c:v>125</c:v>
                </c:pt>
                <c:pt idx="751">
                  <c:v>125.16666666666667</c:v>
                </c:pt>
                <c:pt idx="752">
                  <c:v>125.33333333333333</c:v>
                </c:pt>
                <c:pt idx="753">
                  <c:v>125.5</c:v>
                </c:pt>
                <c:pt idx="754">
                  <c:v>125.66666666666667</c:v>
                </c:pt>
                <c:pt idx="755">
                  <c:v>125.83333333333333</c:v>
                </c:pt>
                <c:pt idx="756">
                  <c:v>126</c:v>
                </c:pt>
                <c:pt idx="757">
                  <c:v>126.16666666666667</c:v>
                </c:pt>
                <c:pt idx="758">
                  <c:v>126.33333333333333</c:v>
                </c:pt>
                <c:pt idx="759">
                  <c:v>126.5</c:v>
                </c:pt>
                <c:pt idx="760">
                  <c:v>126.66666666666667</c:v>
                </c:pt>
                <c:pt idx="761">
                  <c:v>126.83333333333333</c:v>
                </c:pt>
                <c:pt idx="762">
                  <c:v>127</c:v>
                </c:pt>
                <c:pt idx="763">
                  <c:v>127.16666666666667</c:v>
                </c:pt>
                <c:pt idx="764">
                  <c:v>127.33333333333333</c:v>
                </c:pt>
                <c:pt idx="765">
                  <c:v>127.5</c:v>
                </c:pt>
                <c:pt idx="766">
                  <c:v>127.66666666666667</c:v>
                </c:pt>
                <c:pt idx="767">
                  <c:v>127.83333333333333</c:v>
                </c:pt>
                <c:pt idx="768">
                  <c:v>128</c:v>
                </c:pt>
                <c:pt idx="769">
                  <c:v>128.16666666666666</c:v>
                </c:pt>
                <c:pt idx="770">
                  <c:v>128.33333333333334</c:v>
                </c:pt>
                <c:pt idx="771">
                  <c:v>128.5</c:v>
                </c:pt>
                <c:pt idx="772">
                  <c:v>128.66666666666666</c:v>
                </c:pt>
                <c:pt idx="773">
                  <c:v>128.83333333333334</c:v>
                </c:pt>
                <c:pt idx="774">
                  <c:v>129</c:v>
                </c:pt>
                <c:pt idx="775">
                  <c:v>129.16666666666666</c:v>
                </c:pt>
                <c:pt idx="776">
                  <c:v>129.33333333333334</c:v>
                </c:pt>
                <c:pt idx="777">
                  <c:v>129.5</c:v>
                </c:pt>
                <c:pt idx="778">
                  <c:v>129.66666666666666</c:v>
                </c:pt>
                <c:pt idx="779">
                  <c:v>129.83333333333334</c:v>
                </c:pt>
                <c:pt idx="780">
                  <c:v>130</c:v>
                </c:pt>
                <c:pt idx="781">
                  <c:v>130.16666666666666</c:v>
                </c:pt>
                <c:pt idx="782">
                  <c:v>130.33333333333334</c:v>
                </c:pt>
                <c:pt idx="783">
                  <c:v>130.5</c:v>
                </c:pt>
                <c:pt idx="784">
                  <c:v>130.66666666666666</c:v>
                </c:pt>
                <c:pt idx="785">
                  <c:v>130.83333333333334</c:v>
                </c:pt>
                <c:pt idx="786">
                  <c:v>131</c:v>
                </c:pt>
                <c:pt idx="787">
                  <c:v>131.16666666666666</c:v>
                </c:pt>
                <c:pt idx="788">
                  <c:v>131.33333333333334</c:v>
                </c:pt>
                <c:pt idx="789">
                  <c:v>131.5</c:v>
                </c:pt>
                <c:pt idx="790">
                  <c:v>131.66666666666666</c:v>
                </c:pt>
                <c:pt idx="791">
                  <c:v>131.83333333333334</c:v>
                </c:pt>
                <c:pt idx="792">
                  <c:v>132</c:v>
                </c:pt>
                <c:pt idx="793">
                  <c:v>132.16666666666666</c:v>
                </c:pt>
                <c:pt idx="794">
                  <c:v>132.33333333333334</c:v>
                </c:pt>
                <c:pt idx="795">
                  <c:v>132.5</c:v>
                </c:pt>
                <c:pt idx="796">
                  <c:v>132.66666666666666</c:v>
                </c:pt>
                <c:pt idx="797">
                  <c:v>132.83333333333334</c:v>
                </c:pt>
                <c:pt idx="798">
                  <c:v>133</c:v>
                </c:pt>
                <c:pt idx="799">
                  <c:v>133.16666666666666</c:v>
                </c:pt>
                <c:pt idx="800">
                  <c:v>133.33333333333334</c:v>
                </c:pt>
                <c:pt idx="801">
                  <c:v>133.5</c:v>
                </c:pt>
                <c:pt idx="802">
                  <c:v>133.66666666666666</c:v>
                </c:pt>
                <c:pt idx="803">
                  <c:v>133.83333333333334</c:v>
                </c:pt>
                <c:pt idx="804">
                  <c:v>134</c:v>
                </c:pt>
                <c:pt idx="805">
                  <c:v>134.16666666666666</c:v>
                </c:pt>
                <c:pt idx="806">
                  <c:v>134.33333333333334</c:v>
                </c:pt>
                <c:pt idx="807">
                  <c:v>134.5</c:v>
                </c:pt>
                <c:pt idx="808">
                  <c:v>134.66666666666666</c:v>
                </c:pt>
                <c:pt idx="809">
                  <c:v>134.83333333333334</c:v>
                </c:pt>
                <c:pt idx="810">
                  <c:v>135</c:v>
                </c:pt>
                <c:pt idx="811">
                  <c:v>135.16666666666666</c:v>
                </c:pt>
                <c:pt idx="812">
                  <c:v>135.33333333333334</c:v>
                </c:pt>
                <c:pt idx="813">
                  <c:v>135.5</c:v>
                </c:pt>
                <c:pt idx="814">
                  <c:v>135.66666666666666</c:v>
                </c:pt>
                <c:pt idx="815">
                  <c:v>135.83333333333334</c:v>
                </c:pt>
                <c:pt idx="816">
                  <c:v>136</c:v>
                </c:pt>
                <c:pt idx="817">
                  <c:v>136.16666666666666</c:v>
                </c:pt>
                <c:pt idx="818">
                  <c:v>136.33333333333334</c:v>
                </c:pt>
                <c:pt idx="819">
                  <c:v>136.5</c:v>
                </c:pt>
                <c:pt idx="820">
                  <c:v>136.66666666666666</c:v>
                </c:pt>
                <c:pt idx="821">
                  <c:v>136.83333333333334</c:v>
                </c:pt>
                <c:pt idx="822">
                  <c:v>137</c:v>
                </c:pt>
                <c:pt idx="823">
                  <c:v>137.16666666666666</c:v>
                </c:pt>
                <c:pt idx="824">
                  <c:v>137.33333333333334</c:v>
                </c:pt>
                <c:pt idx="825">
                  <c:v>137.5</c:v>
                </c:pt>
                <c:pt idx="826">
                  <c:v>137.66666666666666</c:v>
                </c:pt>
                <c:pt idx="827">
                  <c:v>137.83333333333334</c:v>
                </c:pt>
                <c:pt idx="828">
                  <c:v>138</c:v>
                </c:pt>
                <c:pt idx="829">
                  <c:v>138.16666666666666</c:v>
                </c:pt>
                <c:pt idx="830">
                  <c:v>138.33333333333334</c:v>
                </c:pt>
                <c:pt idx="831">
                  <c:v>138.5</c:v>
                </c:pt>
                <c:pt idx="832">
                  <c:v>138.66666666666666</c:v>
                </c:pt>
                <c:pt idx="833">
                  <c:v>138.83333333333334</c:v>
                </c:pt>
                <c:pt idx="834">
                  <c:v>139</c:v>
                </c:pt>
                <c:pt idx="835">
                  <c:v>139.16666666666666</c:v>
                </c:pt>
                <c:pt idx="836">
                  <c:v>139.33333333333334</c:v>
                </c:pt>
                <c:pt idx="837">
                  <c:v>139.5</c:v>
                </c:pt>
                <c:pt idx="838">
                  <c:v>139.66666666666666</c:v>
                </c:pt>
                <c:pt idx="839">
                  <c:v>139.83333333333334</c:v>
                </c:pt>
                <c:pt idx="840">
                  <c:v>140</c:v>
                </c:pt>
                <c:pt idx="841">
                  <c:v>140.16666666666666</c:v>
                </c:pt>
                <c:pt idx="842">
                  <c:v>140.33333333333334</c:v>
                </c:pt>
                <c:pt idx="843">
                  <c:v>140.5</c:v>
                </c:pt>
                <c:pt idx="844">
                  <c:v>140.66666666666666</c:v>
                </c:pt>
                <c:pt idx="845">
                  <c:v>140.83333333333334</c:v>
                </c:pt>
                <c:pt idx="846">
                  <c:v>141</c:v>
                </c:pt>
                <c:pt idx="847">
                  <c:v>141.16666666666666</c:v>
                </c:pt>
                <c:pt idx="848">
                  <c:v>141.33333333333334</c:v>
                </c:pt>
                <c:pt idx="849">
                  <c:v>141.5</c:v>
                </c:pt>
                <c:pt idx="850">
                  <c:v>141.66666666666666</c:v>
                </c:pt>
                <c:pt idx="851">
                  <c:v>141.83333333333334</c:v>
                </c:pt>
                <c:pt idx="852">
                  <c:v>142</c:v>
                </c:pt>
                <c:pt idx="853">
                  <c:v>142.16666666666666</c:v>
                </c:pt>
                <c:pt idx="854">
                  <c:v>142.33333333333334</c:v>
                </c:pt>
                <c:pt idx="855">
                  <c:v>142.5</c:v>
                </c:pt>
                <c:pt idx="856">
                  <c:v>142.66666666666666</c:v>
                </c:pt>
                <c:pt idx="857">
                  <c:v>142.83333333333334</c:v>
                </c:pt>
                <c:pt idx="858">
                  <c:v>143</c:v>
                </c:pt>
                <c:pt idx="859">
                  <c:v>143.16666666666666</c:v>
                </c:pt>
                <c:pt idx="860">
                  <c:v>143.33333333333334</c:v>
                </c:pt>
                <c:pt idx="861">
                  <c:v>143.5</c:v>
                </c:pt>
                <c:pt idx="862">
                  <c:v>143.66666666666666</c:v>
                </c:pt>
                <c:pt idx="863">
                  <c:v>143.83333333333334</c:v>
                </c:pt>
                <c:pt idx="864">
                  <c:v>144</c:v>
                </c:pt>
                <c:pt idx="865">
                  <c:v>144.16666666666666</c:v>
                </c:pt>
                <c:pt idx="866">
                  <c:v>144.33333333333334</c:v>
                </c:pt>
                <c:pt idx="867">
                  <c:v>144.5</c:v>
                </c:pt>
                <c:pt idx="868">
                  <c:v>144.66666666666666</c:v>
                </c:pt>
                <c:pt idx="869">
                  <c:v>144.83333333333334</c:v>
                </c:pt>
                <c:pt idx="870">
                  <c:v>145</c:v>
                </c:pt>
                <c:pt idx="871">
                  <c:v>145.16666666666666</c:v>
                </c:pt>
                <c:pt idx="872">
                  <c:v>145.33333333333334</c:v>
                </c:pt>
                <c:pt idx="873">
                  <c:v>145.5</c:v>
                </c:pt>
                <c:pt idx="874">
                  <c:v>145.66666666666666</c:v>
                </c:pt>
                <c:pt idx="875">
                  <c:v>145.83333333333334</c:v>
                </c:pt>
                <c:pt idx="876">
                  <c:v>146</c:v>
                </c:pt>
                <c:pt idx="877">
                  <c:v>146.16666666666666</c:v>
                </c:pt>
                <c:pt idx="878">
                  <c:v>146.33333333333334</c:v>
                </c:pt>
                <c:pt idx="879">
                  <c:v>146.5</c:v>
                </c:pt>
                <c:pt idx="880">
                  <c:v>146.66666666666666</c:v>
                </c:pt>
                <c:pt idx="881">
                  <c:v>146.83333333333334</c:v>
                </c:pt>
                <c:pt idx="882">
                  <c:v>147</c:v>
                </c:pt>
                <c:pt idx="883">
                  <c:v>147.16666666666666</c:v>
                </c:pt>
                <c:pt idx="884">
                  <c:v>147.33333333333334</c:v>
                </c:pt>
                <c:pt idx="885">
                  <c:v>147.5</c:v>
                </c:pt>
                <c:pt idx="886">
                  <c:v>147.66666666666666</c:v>
                </c:pt>
                <c:pt idx="887">
                  <c:v>147.83333333333334</c:v>
                </c:pt>
                <c:pt idx="888">
                  <c:v>148</c:v>
                </c:pt>
                <c:pt idx="889">
                  <c:v>148.16666666666666</c:v>
                </c:pt>
                <c:pt idx="890">
                  <c:v>148.33333333333334</c:v>
                </c:pt>
                <c:pt idx="891">
                  <c:v>148.5</c:v>
                </c:pt>
                <c:pt idx="892">
                  <c:v>148.66666666666666</c:v>
                </c:pt>
                <c:pt idx="893">
                  <c:v>148.83333333333334</c:v>
                </c:pt>
                <c:pt idx="894">
                  <c:v>149</c:v>
                </c:pt>
                <c:pt idx="895">
                  <c:v>149.16666666666666</c:v>
                </c:pt>
                <c:pt idx="896">
                  <c:v>149.33333333333334</c:v>
                </c:pt>
                <c:pt idx="897">
                  <c:v>149.5</c:v>
                </c:pt>
                <c:pt idx="898">
                  <c:v>149.66666666666666</c:v>
                </c:pt>
                <c:pt idx="899">
                  <c:v>149.83333333333334</c:v>
                </c:pt>
                <c:pt idx="900">
                  <c:v>150</c:v>
                </c:pt>
                <c:pt idx="901">
                  <c:v>150.16666666666666</c:v>
                </c:pt>
                <c:pt idx="902">
                  <c:v>150.33333333333334</c:v>
                </c:pt>
                <c:pt idx="903">
                  <c:v>150.5</c:v>
                </c:pt>
                <c:pt idx="904">
                  <c:v>150.66666666666666</c:v>
                </c:pt>
                <c:pt idx="905">
                  <c:v>150.83333333333334</c:v>
                </c:pt>
                <c:pt idx="906">
                  <c:v>151</c:v>
                </c:pt>
                <c:pt idx="907">
                  <c:v>151.16666666666666</c:v>
                </c:pt>
                <c:pt idx="908">
                  <c:v>151.33333333333334</c:v>
                </c:pt>
                <c:pt idx="909">
                  <c:v>151.5</c:v>
                </c:pt>
                <c:pt idx="910">
                  <c:v>151.66666666666666</c:v>
                </c:pt>
                <c:pt idx="911">
                  <c:v>151.83333333333334</c:v>
                </c:pt>
                <c:pt idx="912">
                  <c:v>152</c:v>
                </c:pt>
                <c:pt idx="913">
                  <c:v>152.16666666666666</c:v>
                </c:pt>
                <c:pt idx="914">
                  <c:v>152.33333333333334</c:v>
                </c:pt>
                <c:pt idx="915">
                  <c:v>152.5</c:v>
                </c:pt>
                <c:pt idx="916">
                  <c:v>152.66666666666666</c:v>
                </c:pt>
                <c:pt idx="917">
                  <c:v>152.83333333333334</c:v>
                </c:pt>
                <c:pt idx="918">
                  <c:v>153</c:v>
                </c:pt>
                <c:pt idx="919">
                  <c:v>153.16666666666666</c:v>
                </c:pt>
                <c:pt idx="920">
                  <c:v>153.33333333333334</c:v>
                </c:pt>
                <c:pt idx="921">
                  <c:v>153.5</c:v>
                </c:pt>
                <c:pt idx="922">
                  <c:v>153.66666666666666</c:v>
                </c:pt>
                <c:pt idx="923">
                  <c:v>153.83333333333334</c:v>
                </c:pt>
                <c:pt idx="924">
                  <c:v>154</c:v>
                </c:pt>
                <c:pt idx="925">
                  <c:v>154.16666666666666</c:v>
                </c:pt>
                <c:pt idx="926">
                  <c:v>154.33333333333334</c:v>
                </c:pt>
                <c:pt idx="927">
                  <c:v>154.5</c:v>
                </c:pt>
                <c:pt idx="928">
                  <c:v>154.66666666666666</c:v>
                </c:pt>
                <c:pt idx="929">
                  <c:v>154.83333333333334</c:v>
                </c:pt>
                <c:pt idx="930">
                  <c:v>155</c:v>
                </c:pt>
                <c:pt idx="931">
                  <c:v>155.16666666666666</c:v>
                </c:pt>
                <c:pt idx="932">
                  <c:v>155.33333333333334</c:v>
                </c:pt>
                <c:pt idx="933">
                  <c:v>155.5</c:v>
                </c:pt>
                <c:pt idx="934">
                  <c:v>155.66666666666666</c:v>
                </c:pt>
                <c:pt idx="935">
                  <c:v>155.83333333333334</c:v>
                </c:pt>
                <c:pt idx="936">
                  <c:v>156</c:v>
                </c:pt>
                <c:pt idx="937">
                  <c:v>156.16666666666666</c:v>
                </c:pt>
                <c:pt idx="938">
                  <c:v>156.33333333333334</c:v>
                </c:pt>
                <c:pt idx="939">
                  <c:v>156.5</c:v>
                </c:pt>
                <c:pt idx="940">
                  <c:v>156.66666666666666</c:v>
                </c:pt>
                <c:pt idx="941">
                  <c:v>156.83333333333334</c:v>
                </c:pt>
                <c:pt idx="942">
                  <c:v>157</c:v>
                </c:pt>
                <c:pt idx="943">
                  <c:v>157.16666666666666</c:v>
                </c:pt>
                <c:pt idx="944">
                  <c:v>157.33333333333334</c:v>
                </c:pt>
                <c:pt idx="945">
                  <c:v>157.5</c:v>
                </c:pt>
                <c:pt idx="946">
                  <c:v>157.66666666666666</c:v>
                </c:pt>
                <c:pt idx="947">
                  <c:v>157.83333333333334</c:v>
                </c:pt>
                <c:pt idx="948">
                  <c:v>158</c:v>
                </c:pt>
                <c:pt idx="949">
                  <c:v>158.16666666666666</c:v>
                </c:pt>
                <c:pt idx="950">
                  <c:v>158.33333333333334</c:v>
                </c:pt>
                <c:pt idx="951">
                  <c:v>158.5</c:v>
                </c:pt>
                <c:pt idx="952">
                  <c:v>158.66666666666666</c:v>
                </c:pt>
                <c:pt idx="953">
                  <c:v>158.83333333333334</c:v>
                </c:pt>
                <c:pt idx="954">
                  <c:v>159</c:v>
                </c:pt>
                <c:pt idx="955">
                  <c:v>159.16666666666666</c:v>
                </c:pt>
                <c:pt idx="956">
                  <c:v>159.33333333333334</c:v>
                </c:pt>
                <c:pt idx="957">
                  <c:v>159.5</c:v>
                </c:pt>
                <c:pt idx="958">
                  <c:v>159.66666666666666</c:v>
                </c:pt>
                <c:pt idx="959">
                  <c:v>159.83333333333334</c:v>
                </c:pt>
                <c:pt idx="960">
                  <c:v>160</c:v>
                </c:pt>
                <c:pt idx="961">
                  <c:v>160.16666666666666</c:v>
                </c:pt>
                <c:pt idx="962">
                  <c:v>160.33333333333334</c:v>
                </c:pt>
                <c:pt idx="963">
                  <c:v>160.5</c:v>
                </c:pt>
                <c:pt idx="964">
                  <c:v>160.66666666666666</c:v>
                </c:pt>
                <c:pt idx="965">
                  <c:v>160.83333333333334</c:v>
                </c:pt>
                <c:pt idx="966">
                  <c:v>161</c:v>
                </c:pt>
                <c:pt idx="967">
                  <c:v>161.16666666666666</c:v>
                </c:pt>
                <c:pt idx="968">
                  <c:v>161.33333333333334</c:v>
                </c:pt>
                <c:pt idx="969">
                  <c:v>161.5</c:v>
                </c:pt>
                <c:pt idx="970">
                  <c:v>161.66666666666666</c:v>
                </c:pt>
                <c:pt idx="971">
                  <c:v>161.83333333333334</c:v>
                </c:pt>
                <c:pt idx="972">
                  <c:v>162</c:v>
                </c:pt>
                <c:pt idx="973">
                  <c:v>162.16666666666666</c:v>
                </c:pt>
                <c:pt idx="974">
                  <c:v>162.33333333333334</c:v>
                </c:pt>
                <c:pt idx="975">
                  <c:v>162.5</c:v>
                </c:pt>
                <c:pt idx="976">
                  <c:v>162.66666666666666</c:v>
                </c:pt>
                <c:pt idx="977">
                  <c:v>162.83333333333334</c:v>
                </c:pt>
                <c:pt idx="978">
                  <c:v>163</c:v>
                </c:pt>
                <c:pt idx="979">
                  <c:v>163.16666666666666</c:v>
                </c:pt>
                <c:pt idx="980">
                  <c:v>163.33333333333334</c:v>
                </c:pt>
                <c:pt idx="981">
                  <c:v>163.5</c:v>
                </c:pt>
                <c:pt idx="982">
                  <c:v>163.66666666666666</c:v>
                </c:pt>
                <c:pt idx="983">
                  <c:v>163.83333333333334</c:v>
                </c:pt>
                <c:pt idx="984">
                  <c:v>164</c:v>
                </c:pt>
                <c:pt idx="985">
                  <c:v>164.16666666666666</c:v>
                </c:pt>
                <c:pt idx="986">
                  <c:v>164.33333333333334</c:v>
                </c:pt>
                <c:pt idx="987">
                  <c:v>164.5</c:v>
                </c:pt>
                <c:pt idx="988">
                  <c:v>164.66666666666666</c:v>
                </c:pt>
                <c:pt idx="989">
                  <c:v>164.83333333333334</c:v>
                </c:pt>
                <c:pt idx="990">
                  <c:v>165</c:v>
                </c:pt>
                <c:pt idx="991">
                  <c:v>165.16666666666666</c:v>
                </c:pt>
                <c:pt idx="992">
                  <c:v>165.33333333333334</c:v>
                </c:pt>
                <c:pt idx="993">
                  <c:v>165.5</c:v>
                </c:pt>
                <c:pt idx="994">
                  <c:v>165.66666666666666</c:v>
                </c:pt>
                <c:pt idx="995">
                  <c:v>165.83333333333334</c:v>
                </c:pt>
                <c:pt idx="996">
                  <c:v>166</c:v>
                </c:pt>
                <c:pt idx="997">
                  <c:v>166.16666666666666</c:v>
                </c:pt>
                <c:pt idx="998">
                  <c:v>166.33333333333334</c:v>
                </c:pt>
                <c:pt idx="999">
                  <c:v>166.5</c:v>
                </c:pt>
                <c:pt idx="1000">
                  <c:v>166.66666666666666</c:v>
                </c:pt>
                <c:pt idx="1001">
                  <c:v>166.83333333333334</c:v>
                </c:pt>
                <c:pt idx="1002">
                  <c:v>167</c:v>
                </c:pt>
                <c:pt idx="1003">
                  <c:v>167.16666666666666</c:v>
                </c:pt>
                <c:pt idx="1004">
                  <c:v>167.33333333333334</c:v>
                </c:pt>
                <c:pt idx="1005">
                  <c:v>167.5</c:v>
                </c:pt>
                <c:pt idx="1006">
                  <c:v>167.66666666666666</c:v>
                </c:pt>
                <c:pt idx="1007">
                  <c:v>167.83333333333334</c:v>
                </c:pt>
                <c:pt idx="1008">
                  <c:v>168</c:v>
                </c:pt>
                <c:pt idx="1009">
                  <c:v>168.16666666666666</c:v>
                </c:pt>
                <c:pt idx="1010">
                  <c:v>168.33333333333334</c:v>
                </c:pt>
                <c:pt idx="1011">
                  <c:v>168.5</c:v>
                </c:pt>
                <c:pt idx="1012">
                  <c:v>168.66666666666666</c:v>
                </c:pt>
                <c:pt idx="1013">
                  <c:v>168.83333333333334</c:v>
                </c:pt>
                <c:pt idx="1014">
                  <c:v>169</c:v>
                </c:pt>
                <c:pt idx="1015">
                  <c:v>169.16666666666666</c:v>
                </c:pt>
                <c:pt idx="1016">
                  <c:v>169.33333333333334</c:v>
                </c:pt>
                <c:pt idx="1017">
                  <c:v>169.5</c:v>
                </c:pt>
                <c:pt idx="1018">
                  <c:v>169.66666666666666</c:v>
                </c:pt>
                <c:pt idx="1019">
                  <c:v>169.83333333333334</c:v>
                </c:pt>
                <c:pt idx="1020">
                  <c:v>170</c:v>
                </c:pt>
                <c:pt idx="1021">
                  <c:v>170.16666666666666</c:v>
                </c:pt>
                <c:pt idx="1022">
                  <c:v>170.33333333333334</c:v>
                </c:pt>
                <c:pt idx="1023">
                  <c:v>170.5</c:v>
                </c:pt>
                <c:pt idx="1024">
                  <c:v>170.66666666666666</c:v>
                </c:pt>
                <c:pt idx="1025">
                  <c:v>170.83333333333334</c:v>
                </c:pt>
                <c:pt idx="1026">
                  <c:v>171</c:v>
                </c:pt>
                <c:pt idx="1027">
                  <c:v>171.16666666666666</c:v>
                </c:pt>
                <c:pt idx="1028">
                  <c:v>171.33333333333334</c:v>
                </c:pt>
                <c:pt idx="1029">
                  <c:v>171.5</c:v>
                </c:pt>
                <c:pt idx="1030">
                  <c:v>171.66666666666666</c:v>
                </c:pt>
                <c:pt idx="1031">
                  <c:v>171.83333333333334</c:v>
                </c:pt>
                <c:pt idx="1032">
                  <c:v>172</c:v>
                </c:pt>
                <c:pt idx="1033">
                  <c:v>172.16666666666666</c:v>
                </c:pt>
                <c:pt idx="1034">
                  <c:v>172.33333333333334</c:v>
                </c:pt>
                <c:pt idx="1035">
                  <c:v>172.5</c:v>
                </c:pt>
                <c:pt idx="1036">
                  <c:v>172.66666666666666</c:v>
                </c:pt>
                <c:pt idx="1037">
                  <c:v>172.83333333333334</c:v>
                </c:pt>
                <c:pt idx="1038">
                  <c:v>173</c:v>
                </c:pt>
                <c:pt idx="1039">
                  <c:v>173.16666666666666</c:v>
                </c:pt>
                <c:pt idx="1040">
                  <c:v>173.33333333333334</c:v>
                </c:pt>
                <c:pt idx="1041">
                  <c:v>173.5</c:v>
                </c:pt>
                <c:pt idx="1042">
                  <c:v>173.66666666666666</c:v>
                </c:pt>
                <c:pt idx="1043">
                  <c:v>173.83333333333334</c:v>
                </c:pt>
                <c:pt idx="1044">
                  <c:v>174</c:v>
                </c:pt>
                <c:pt idx="1045">
                  <c:v>174.16666666666666</c:v>
                </c:pt>
                <c:pt idx="1046">
                  <c:v>174.33333333333334</c:v>
                </c:pt>
                <c:pt idx="1047">
                  <c:v>174.5</c:v>
                </c:pt>
                <c:pt idx="1048">
                  <c:v>174.66666666666666</c:v>
                </c:pt>
                <c:pt idx="1049">
                  <c:v>174.83333333333334</c:v>
                </c:pt>
                <c:pt idx="1050">
                  <c:v>175</c:v>
                </c:pt>
                <c:pt idx="1051">
                  <c:v>175.16666666666666</c:v>
                </c:pt>
                <c:pt idx="1052">
                  <c:v>175.33333333333334</c:v>
                </c:pt>
                <c:pt idx="1053">
                  <c:v>175.5</c:v>
                </c:pt>
                <c:pt idx="1054">
                  <c:v>175.66666666666666</c:v>
                </c:pt>
                <c:pt idx="1055">
                  <c:v>175.83333333333334</c:v>
                </c:pt>
                <c:pt idx="1056">
                  <c:v>176</c:v>
                </c:pt>
                <c:pt idx="1057">
                  <c:v>176.16666666666666</c:v>
                </c:pt>
                <c:pt idx="1058">
                  <c:v>176.33333333333334</c:v>
                </c:pt>
                <c:pt idx="1059">
                  <c:v>176.5</c:v>
                </c:pt>
                <c:pt idx="1060">
                  <c:v>176.66666666666666</c:v>
                </c:pt>
                <c:pt idx="1061">
                  <c:v>176.83333333333334</c:v>
                </c:pt>
                <c:pt idx="1062">
                  <c:v>177</c:v>
                </c:pt>
                <c:pt idx="1063">
                  <c:v>177.16666666666666</c:v>
                </c:pt>
                <c:pt idx="1064">
                  <c:v>177.33333333333334</c:v>
                </c:pt>
                <c:pt idx="1065">
                  <c:v>177.5</c:v>
                </c:pt>
                <c:pt idx="1066">
                  <c:v>177.66666666666666</c:v>
                </c:pt>
                <c:pt idx="1067">
                  <c:v>177.83333333333334</c:v>
                </c:pt>
                <c:pt idx="1068">
                  <c:v>178</c:v>
                </c:pt>
                <c:pt idx="1069">
                  <c:v>178.16666666666666</c:v>
                </c:pt>
                <c:pt idx="1070">
                  <c:v>178.33333333333334</c:v>
                </c:pt>
                <c:pt idx="1071">
                  <c:v>178.5</c:v>
                </c:pt>
                <c:pt idx="1072">
                  <c:v>178.66666666666666</c:v>
                </c:pt>
                <c:pt idx="1073">
                  <c:v>178.83333333333334</c:v>
                </c:pt>
                <c:pt idx="1074">
                  <c:v>179</c:v>
                </c:pt>
                <c:pt idx="1075">
                  <c:v>179.16666666666666</c:v>
                </c:pt>
                <c:pt idx="1076">
                  <c:v>179.33333333333334</c:v>
                </c:pt>
                <c:pt idx="1077">
                  <c:v>179.5</c:v>
                </c:pt>
                <c:pt idx="1078">
                  <c:v>179.66666666666666</c:v>
                </c:pt>
                <c:pt idx="1079">
                  <c:v>179.83333333333334</c:v>
                </c:pt>
                <c:pt idx="1080">
                  <c:v>180</c:v>
                </c:pt>
                <c:pt idx="1081">
                  <c:v>180.16666666666666</c:v>
                </c:pt>
                <c:pt idx="1082">
                  <c:v>180.33333333333334</c:v>
                </c:pt>
                <c:pt idx="1083">
                  <c:v>180.5</c:v>
                </c:pt>
                <c:pt idx="1084">
                  <c:v>180.66666666666666</c:v>
                </c:pt>
                <c:pt idx="1085">
                  <c:v>180.83333333333334</c:v>
                </c:pt>
                <c:pt idx="1086">
                  <c:v>181</c:v>
                </c:pt>
                <c:pt idx="1087">
                  <c:v>181.16666666666666</c:v>
                </c:pt>
                <c:pt idx="1088">
                  <c:v>181.33333333333334</c:v>
                </c:pt>
                <c:pt idx="1089">
                  <c:v>181.5</c:v>
                </c:pt>
                <c:pt idx="1090">
                  <c:v>181.66666666666666</c:v>
                </c:pt>
                <c:pt idx="1091">
                  <c:v>181.83333333333334</c:v>
                </c:pt>
                <c:pt idx="1092">
                  <c:v>182</c:v>
                </c:pt>
                <c:pt idx="1093">
                  <c:v>182.16666666666666</c:v>
                </c:pt>
                <c:pt idx="1094">
                  <c:v>182.33333333333334</c:v>
                </c:pt>
                <c:pt idx="1095">
                  <c:v>182.5</c:v>
                </c:pt>
                <c:pt idx="1096">
                  <c:v>182.66666666666666</c:v>
                </c:pt>
                <c:pt idx="1097">
                  <c:v>182.83333333333334</c:v>
                </c:pt>
                <c:pt idx="1098">
                  <c:v>183</c:v>
                </c:pt>
                <c:pt idx="1099">
                  <c:v>183.16666666666666</c:v>
                </c:pt>
                <c:pt idx="1100">
                  <c:v>183.33333333333334</c:v>
                </c:pt>
                <c:pt idx="1101">
                  <c:v>183.5</c:v>
                </c:pt>
                <c:pt idx="1102">
                  <c:v>183.66666666666666</c:v>
                </c:pt>
                <c:pt idx="1103">
                  <c:v>183.83333333333334</c:v>
                </c:pt>
                <c:pt idx="1104">
                  <c:v>184</c:v>
                </c:pt>
                <c:pt idx="1105">
                  <c:v>184.16666666666666</c:v>
                </c:pt>
                <c:pt idx="1106">
                  <c:v>184.33333333333334</c:v>
                </c:pt>
                <c:pt idx="1107">
                  <c:v>184.5</c:v>
                </c:pt>
                <c:pt idx="1108">
                  <c:v>184.66666666666666</c:v>
                </c:pt>
                <c:pt idx="1109">
                  <c:v>184.83333333333334</c:v>
                </c:pt>
                <c:pt idx="1110">
                  <c:v>185</c:v>
                </c:pt>
                <c:pt idx="1111">
                  <c:v>185.16666666666666</c:v>
                </c:pt>
                <c:pt idx="1112">
                  <c:v>185.33333333333334</c:v>
                </c:pt>
                <c:pt idx="1113">
                  <c:v>185.5</c:v>
                </c:pt>
                <c:pt idx="1114">
                  <c:v>185.66666666666666</c:v>
                </c:pt>
                <c:pt idx="1115">
                  <c:v>185.83333333333334</c:v>
                </c:pt>
                <c:pt idx="1116">
                  <c:v>186</c:v>
                </c:pt>
                <c:pt idx="1117">
                  <c:v>186.16666666666666</c:v>
                </c:pt>
                <c:pt idx="1118">
                  <c:v>186.33333333333334</c:v>
                </c:pt>
                <c:pt idx="1119">
                  <c:v>186.5</c:v>
                </c:pt>
                <c:pt idx="1120">
                  <c:v>186.66666666666666</c:v>
                </c:pt>
                <c:pt idx="1121">
                  <c:v>186.83333333333334</c:v>
                </c:pt>
                <c:pt idx="1122">
                  <c:v>187</c:v>
                </c:pt>
                <c:pt idx="1123">
                  <c:v>187.16666666666666</c:v>
                </c:pt>
                <c:pt idx="1124">
                  <c:v>187.33333333333334</c:v>
                </c:pt>
                <c:pt idx="1125">
                  <c:v>187.5</c:v>
                </c:pt>
                <c:pt idx="1126">
                  <c:v>187.66666666666666</c:v>
                </c:pt>
                <c:pt idx="1127">
                  <c:v>187.83333333333334</c:v>
                </c:pt>
                <c:pt idx="1128">
                  <c:v>188</c:v>
                </c:pt>
                <c:pt idx="1129">
                  <c:v>188.16666666666666</c:v>
                </c:pt>
                <c:pt idx="1130">
                  <c:v>188.33333333333334</c:v>
                </c:pt>
                <c:pt idx="1131">
                  <c:v>188.5</c:v>
                </c:pt>
                <c:pt idx="1132">
                  <c:v>188.66666666666666</c:v>
                </c:pt>
                <c:pt idx="1133">
                  <c:v>188.83333333333334</c:v>
                </c:pt>
                <c:pt idx="1134">
                  <c:v>189</c:v>
                </c:pt>
                <c:pt idx="1135">
                  <c:v>189.16666666666666</c:v>
                </c:pt>
                <c:pt idx="1136">
                  <c:v>189.33333333333334</c:v>
                </c:pt>
                <c:pt idx="1137">
                  <c:v>189.5</c:v>
                </c:pt>
                <c:pt idx="1138">
                  <c:v>189.66666666666666</c:v>
                </c:pt>
                <c:pt idx="1139">
                  <c:v>189.83333333333334</c:v>
                </c:pt>
                <c:pt idx="1140">
                  <c:v>190</c:v>
                </c:pt>
                <c:pt idx="1141">
                  <c:v>190.16666666666666</c:v>
                </c:pt>
                <c:pt idx="1142">
                  <c:v>190.33333333333334</c:v>
                </c:pt>
                <c:pt idx="1143">
                  <c:v>190.5</c:v>
                </c:pt>
                <c:pt idx="1144">
                  <c:v>190.66666666666666</c:v>
                </c:pt>
                <c:pt idx="1145">
                  <c:v>190.83333333333334</c:v>
                </c:pt>
                <c:pt idx="1146">
                  <c:v>191</c:v>
                </c:pt>
                <c:pt idx="1147">
                  <c:v>191.16666666666666</c:v>
                </c:pt>
                <c:pt idx="1148">
                  <c:v>191.33333333333334</c:v>
                </c:pt>
                <c:pt idx="1149">
                  <c:v>191.5</c:v>
                </c:pt>
                <c:pt idx="1150">
                  <c:v>191.66666666666666</c:v>
                </c:pt>
                <c:pt idx="1151">
                  <c:v>191.83333333333334</c:v>
                </c:pt>
                <c:pt idx="1152">
                  <c:v>192</c:v>
                </c:pt>
                <c:pt idx="1153">
                  <c:v>192.16666666666666</c:v>
                </c:pt>
                <c:pt idx="1154">
                  <c:v>192.33333333333334</c:v>
                </c:pt>
                <c:pt idx="1155">
                  <c:v>192.5</c:v>
                </c:pt>
                <c:pt idx="1156">
                  <c:v>192.66666666666666</c:v>
                </c:pt>
                <c:pt idx="1157">
                  <c:v>192.83333333333334</c:v>
                </c:pt>
                <c:pt idx="1158">
                  <c:v>193</c:v>
                </c:pt>
                <c:pt idx="1159">
                  <c:v>193.16666666666666</c:v>
                </c:pt>
                <c:pt idx="1160">
                  <c:v>193.33333333333334</c:v>
                </c:pt>
                <c:pt idx="1161">
                  <c:v>193.5</c:v>
                </c:pt>
                <c:pt idx="1162">
                  <c:v>193.66666666666666</c:v>
                </c:pt>
                <c:pt idx="1163">
                  <c:v>193.83333333333334</c:v>
                </c:pt>
                <c:pt idx="1164">
                  <c:v>194</c:v>
                </c:pt>
                <c:pt idx="1165">
                  <c:v>194.16666666666666</c:v>
                </c:pt>
                <c:pt idx="1166">
                  <c:v>194.33333333333334</c:v>
                </c:pt>
                <c:pt idx="1167">
                  <c:v>194.5</c:v>
                </c:pt>
                <c:pt idx="1168">
                  <c:v>194.66666666666666</c:v>
                </c:pt>
                <c:pt idx="1169">
                  <c:v>194.83333333333334</c:v>
                </c:pt>
                <c:pt idx="1170">
                  <c:v>195</c:v>
                </c:pt>
                <c:pt idx="1171">
                  <c:v>195.16666666666666</c:v>
                </c:pt>
                <c:pt idx="1172">
                  <c:v>195.33333333333334</c:v>
                </c:pt>
                <c:pt idx="1173">
                  <c:v>195.5</c:v>
                </c:pt>
                <c:pt idx="1174">
                  <c:v>195.66666666666666</c:v>
                </c:pt>
                <c:pt idx="1175">
                  <c:v>195.83333333333334</c:v>
                </c:pt>
                <c:pt idx="1176">
                  <c:v>196</c:v>
                </c:pt>
                <c:pt idx="1177">
                  <c:v>196.16666666666666</c:v>
                </c:pt>
                <c:pt idx="1178">
                  <c:v>196.33333333333334</c:v>
                </c:pt>
                <c:pt idx="1179">
                  <c:v>196.5</c:v>
                </c:pt>
                <c:pt idx="1180">
                  <c:v>196.66666666666666</c:v>
                </c:pt>
                <c:pt idx="1181">
                  <c:v>196.83333333333334</c:v>
                </c:pt>
                <c:pt idx="1182">
                  <c:v>197</c:v>
                </c:pt>
                <c:pt idx="1183">
                  <c:v>197.16666666666666</c:v>
                </c:pt>
                <c:pt idx="1184">
                  <c:v>197.33333333333334</c:v>
                </c:pt>
                <c:pt idx="1185">
                  <c:v>197.5</c:v>
                </c:pt>
                <c:pt idx="1186">
                  <c:v>197.66666666666666</c:v>
                </c:pt>
                <c:pt idx="1187">
                  <c:v>197.83333333333334</c:v>
                </c:pt>
                <c:pt idx="1188">
                  <c:v>198</c:v>
                </c:pt>
                <c:pt idx="1189">
                  <c:v>198.16666666666666</c:v>
                </c:pt>
                <c:pt idx="1190">
                  <c:v>198.33333333333334</c:v>
                </c:pt>
                <c:pt idx="1191">
                  <c:v>198.5</c:v>
                </c:pt>
                <c:pt idx="1192">
                  <c:v>198.66666666666666</c:v>
                </c:pt>
                <c:pt idx="1193">
                  <c:v>198.83333333333334</c:v>
                </c:pt>
                <c:pt idx="1194">
                  <c:v>199</c:v>
                </c:pt>
                <c:pt idx="1195">
                  <c:v>199.16666666666666</c:v>
                </c:pt>
                <c:pt idx="1196">
                  <c:v>199.33333333333334</c:v>
                </c:pt>
                <c:pt idx="1197">
                  <c:v>199.5</c:v>
                </c:pt>
                <c:pt idx="1198">
                  <c:v>199.66666666666666</c:v>
                </c:pt>
                <c:pt idx="1199">
                  <c:v>199.83333333333334</c:v>
                </c:pt>
                <c:pt idx="1200">
                  <c:v>200</c:v>
                </c:pt>
                <c:pt idx="1201">
                  <c:v>200.16666666666666</c:v>
                </c:pt>
                <c:pt idx="1202">
                  <c:v>200.33333333333334</c:v>
                </c:pt>
                <c:pt idx="1203">
                  <c:v>200.5</c:v>
                </c:pt>
                <c:pt idx="1204">
                  <c:v>200.66666666666666</c:v>
                </c:pt>
                <c:pt idx="1205">
                  <c:v>200.83333333333334</c:v>
                </c:pt>
                <c:pt idx="1206">
                  <c:v>201</c:v>
                </c:pt>
                <c:pt idx="1207">
                  <c:v>201.16666666666666</c:v>
                </c:pt>
                <c:pt idx="1208">
                  <c:v>201.33333333333334</c:v>
                </c:pt>
                <c:pt idx="1209">
                  <c:v>201.5</c:v>
                </c:pt>
                <c:pt idx="1210">
                  <c:v>201.66666666666666</c:v>
                </c:pt>
                <c:pt idx="1211">
                  <c:v>201.83333333333334</c:v>
                </c:pt>
                <c:pt idx="1212">
                  <c:v>202</c:v>
                </c:pt>
                <c:pt idx="1213">
                  <c:v>202.16666666666666</c:v>
                </c:pt>
                <c:pt idx="1214">
                  <c:v>202.33333333333334</c:v>
                </c:pt>
                <c:pt idx="1215">
                  <c:v>202.5</c:v>
                </c:pt>
                <c:pt idx="1216">
                  <c:v>202.66666666666666</c:v>
                </c:pt>
                <c:pt idx="1217">
                  <c:v>202.83333333333334</c:v>
                </c:pt>
                <c:pt idx="1218">
                  <c:v>203</c:v>
                </c:pt>
                <c:pt idx="1219">
                  <c:v>203.16666666666666</c:v>
                </c:pt>
                <c:pt idx="1220">
                  <c:v>203.33333333333334</c:v>
                </c:pt>
                <c:pt idx="1221">
                  <c:v>203.5</c:v>
                </c:pt>
                <c:pt idx="1222">
                  <c:v>203.66666666666666</c:v>
                </c:pt>
                <c:pt idx="1223">
                  <c:v>203.83333333333334</c:v>
                </c:pt>
                <c:pt idx="1224">
                  <c:v>204</c:v>
                </c:pt>
                <c:pt idx="1225">
                  <c:v>204.16666666666666</c:v>
                </c:pt>
                <c:pt idx="1226">
                  <c:v>204.33333333333334</c:v>
                </c:pt>
                <c:pt idx="1227">
                  <c:v>204.5</c:v>
                </c:pt>
                <c:pt idx="1228">
                  <c:v>204.66666666666666</c:v>
                </c:pt>
                <c:pt idx="1229">
                  <c:v>204.83333333333334</c:v>
                </c:pt>
                <c:pt idx="1230">
                  <c:v>205</c:v>
                </c:pt>
                <c:pt idx="1231">
                  <c:v>205.16666666666666</c:v>
                </c:pt>
                <c:pt idx="1232">
                  <c:v>205.33333333333334</c:v>
                </c:pt>
                <c:pt idx="1233">
                  <c:v>205.5</c:v>
                </c:pt>
                <c:pt idx="1234">
                  <c:v>205.66666666666666</c:v>
                </c:pt>
                <c:pt idx="1235">
                  <c:v>205.83333333333334</c:v>
                </c:pt>
                <c:pt idx="1236">
                  <c:v>206</c:v>
                </c:pt>
                <c:pt idx="1237">
                  <c:v>206.16666666666666</c:v>
                </c:pt>
                <c:pt idx="1238">
                  <c:v>206.33333333333334</c:v>
                </c:pt>
                <c:pt idx="1239">
                  <c:v>206.5</c:v>
                </c:pt>
                <c:pt idx="1240">
                  <c:v>206.66666666666666</c:v>
                </c:pt>
                <c:pt idx="1241">
                  <c:v>206.83333333333334</c:v>
                </c:pt>
                <c:pt idx="1242">
                  <c:v>207</c:v>
                </c:pt>
                <c:pt idx="1243">
                  <c:v>207.16666666666666</c:v>
                </c:pt>
                <c:pt idx="1244">
                  <c:v>207.33333333333334</c:v>
                </c:pt>
                <c:pt idx="1245">
                  <c:v>207.5</c:v>
                </c:pt>
                <c:pt idx="1246">
                  <c:v>207.66666666666666</c:v>
                </c:pt>
                <c:pt idx="1247">
                  <c:v>207.83333333333334</c:v>
                </c:pt>
                <c:pt idx="1248">
                  <c:v>208</c:v>
                </c:pt>
                <c:pt idx="1249">
                  <c:v>208.16666666666666</c:v>
                </c:pt>
                <c:pt idx="1250">
                  <c:v>208.33333333333334</c:v>
                </c:pt>
                <c:pt idx="1251">
                  <c:v>208.5</c:v>
                </c:pt>
                <c:pt idx="1252">
                  <c:v>208.66666666666666</c:v>
                </c:pt>
                <c:pt idx="1253">
                  <c:v>208.83333333333334</c:v>
                </c:pt>
                <c:pt idx="1254">
                  <c:v>209</c:v>
                </c:pt>
                <c:pt idx="1255">
                  <c:v>209.16666666666666</c:v>
                </c:pt>
                <c:pt idx="1256">
                  <c:v>209.33333333333334</c:v>
                </c:pt>
                <c:pt idx="1257">
                  <c:v>209.5</c:v>
                </c:pt>
                <c:pt idx="1258">
                  <c:v>209.66666666666666</c:v>
                </c:pt>
                <c:pt idx="1259">
                  <c:v>209.83333333333334</c:v>
                </c:pt>
                <c:pt idx="1260">
                  <c:v>210</c:v>
                </c:pt>
                <c:pt idx="1261">
                  <c:v>210.16666666666666</c:v>
                </c:pt>
                <c:pt idx="1262">
                  <c:v>210.33333333333334</c:v>
                </c:pt>
                <c:pt idx="1263">
                  <c:v>210.5</c:v>
                </c:pt>
                <c:pt idx="1264">
                  <c:v>210.66666666666666</c:v>
                </c:pt>
                <c:pt idx="1265">
                  <c:v>210.83333333333334</c:v>
                </c:pt>
                <c:pt idx="1266">
                  <c:v>211</c:v>
                </c:pt>
                <c:pt idx="1267">
                  <c:v>211.16666666666666</c:v>
                </c:pt>
                <c:pt idx="1268">
                  <c:v>211.33333333333334</c:v>
                </c:pt>
                <c:pt idx="1269">
                  <c:v>211.5</c:v>
                </c:pt>
                <c:pt idx="1270">
                  <c:v>211.66666666666666</c:v>
                </c:pt>
                <c:pt idx="1271">
                  <c:v>211.83333333333334</c:v>
                </c:pt>
                <c:pt idx="1272">
                  <c:v>212</c:v>
                </c:pt>
                <c:pt idx="1273">
                  <c:v>212.16666666666666</c:v>
                </c:pt>
                <c:pt idx="1274">
                  <c:v>212.33333333333334</c:v>
                </c:pt>
                <c:pt idx="1275">
                  <c:v>212.5</c:v>
                </c:pt>
                <c:pt idx="1276">
                  <c:v>212.66666666666666</c:v>
                </c:pt>
                <c:pt idx="1277">
                  <c:v>212.83333333333334</c:v>
                </c:pt>
                <c:pt idx="1278">
                  <c:v>213</c:v>
                </c:pt>
                <c:pt idx="1279">
                  <c:v>213.16666666666666</c:v>
                </c:pt>
                <c:pt idx="1280">
                  <c:v>213.33333333333334</c:v>
                </c:pt>
                <c:pt idx="1281">
                  <c:v>213.5</c:v>
                </c:pt>
                <c:pt idx="1282">
                  <c:v>213.66666666666666</c:v>
                </c:pt>
                <c:pt idx="1283">
                  <c:v>213.83333333333334</c:v>
                </c:pt>
                <c:pt idx="1284">
                  <c:v>214</c:v>
                </c:pt>
                <c:pt idx="1285">
                  <c:v>214.16666666666666</c:v>
                </c:pt>
                <c:pt idx="1286">
                  <c:v>214.33333333333334</c:v>
                </c:pt>
                <c:pt idx="1287">
                  <c:v>214.5</c:v>
                </c:pt>
                <c:pt idx="1288">
                  <c:v>214.66666666666666</c:v>
                </c:pt>
                <c:pt idx="1289">
                  <c:v>214.83333333333334</c:v>
                </c:pt>
                <c:pt idx="1290">
                  <c:v>215</c:v>
                </c:pt>
                <c:pt idx="1291">
                  <c:v>215.16666666666666</c:v>
                </c:pt>
                <c:pt idx="1292">
                  <c:v>215.33333333333334</c:v>
                </c:pt>
                <c:pt idx="1293">
                  <c:v>215.5</c:v>
                </c:pt>
                <c:pt idx="1294">
                  <c:v>215.66666666666666</c:v>
                </c:pt>
                <c:pt idx="1295">
                  <c:v>215.83333333333334</c:v>
                </c:pt>
                <c:pt idx="1296">
                  <c:v>216</c:v>
                </c:pt>
                <c:pt idx="1297">
                  <c:v>216.16666666666666</c:v>
                </c:pt>
                <c:pt idx="1298">
                  <c:v>216.33333333333334</c:v>
                </c:pt>
                <c:pt idx="1299">
                  <c:v>216.5</c:v>
                </c:pt>
                <c:pt idx="1300">
                  <c:v>216.66666666666666</c:v>
                </c:pt>
                <c:pt idx="1301">
                  <c:v>216.83333333333334</c:v>
                </c:pt>
                <c:pt idx="1302">
                  <c:v>217</c:v>
                </c:pt>
                <c:pt idx="1303">
                  <c:v>217.16666666666666</c:v>
                </c:pt>
                <c:pt idx="1304">
                  <c:v>217.33333333333334</c:v>
                </c:pt>
                <c:pt idx="1305">
                  <c:v>217.5</c:v>
                </c:pt>
                <c:pt idx="1306">
                  <c:v>217.66666666666666</c:v>
                </c:pt>
                <c:pt idx="1307">
                  <c:v>217.83333333333334</c:v>
                </c:pt>
                <c:pt idx="1308">
                  <c:v>218</c:v>
                </c:pt>
                <c:pt idx="1309">
                  <c:v>218.16666666666666</c:v>
                </c:pt>
                <c:pt idx="1310">
                  <c:v>218.33333333333334</c:v>
                </c:pt>
                <c:pt idx="1311">
                  <c:v>218.5</c:v>
                </c:pt>
                <c:pt idx="1312">
                  <c:v>218.66666666666666</c:v>
                </c:pt>
                <c:pt idx="1313">
                  <c:v>218.83333333333334</c:v>
                </c:pt>
                <c:pt idx="1314">
                  <c:v>219</c:v>
                </c:pt>
                <c:pt idx="1315">
                  <c:v>219.16666666666666</c:v>
                </c:pt>
                <c:pt idx="1316">
                  <c:v>219.33333333333334</c:v>
                </c:pt>
                <c:pt idx="1317">
                  <c:v>219.5</c:v>
                </c:pt>
                <c:pt idx="1318">
                  <c:v>219.66666666666666</c:v>
                </c:pt>
                <c:pt idx="1319">
                  <c:v>219.83333333333334</c:v>
                </c:pt>
                <c:pt idx="1320">
                  <c:v>220</c:v>
                </c:pt>
                <c:pt idx="1321">
                  <c:v>220.16666666666666</c:v>
                </c:pt>
                <c:pt idx="1322">
                  <c:v>220.33333333333334</c:v>
                </c:pt>
                <c:pt idx="1323">
                  <c:v>220.5</c:v>
                </c:pt>
                <c:pt idx="1324">
                  <c:v>220.66666666666666</c:v>
                </c:pt>
                <c:pt idx="1325">
                  <c:v>220.83333333333334</c:v>
                </c:pt>
                <c:pt idx="1326">
                  <c:v>221</c:v>
                </c:pt>
                <c:pt idx="1327">
                  <c:v>221.16666666666666</c:v>
                </c:pt>
                <c:pt idx="1328">
                  <c:v>221.33333333333334</c:v>
                </c:pt>
                <c:pt idx="1329">
                  <c:v>221.5</c:v>
                </c:pt>
                <c:pt idx="1330">
                  <c:v>221.66666666666666</c:v>
                </c:pt>
                <c:pt idx="1331">
                  <c:v>221.83333333333334</c:v>
                </c:pt>
                <c:pt idx="1332">
                  <c:v>222</c:v>
                </c:pt>
                <c:pt idx="1333">
                  <c:v>222.16666666666666</c:v>
                </c:pt>
                <c:pt idx="1334">
                  <c:v>222.33333333333334</c:v>
                </c:pt>
                <c:pt idx="1335">
                  <c:v>222.5</c:v>
                </c:pt>
                <c:pt idx="1336">
                  <c:v>222.66666666666666</c:v>
                </c:pt>
                <c:pt idx="1337">
                  <c:v>222.83333333333334</c:v>
                </c:pt>
                <c:pt idx="1338">
                  <c:v>223</c:v>
                </c:pt>
                <c:pt idx="1339">
                  <c:v>223.16666666666666</c:v>
                </c:pt>
                <c:pt idx="1340">
                  <c:v>223.33333333333334</c:v>
                </c:pt>
                <c:pt idx="1341">
                  <c:v>223.5</c:v>
                </c:pt>
                <c:pt idx="1342">
                  <c:v>223.66666666666666</c:v>
                </c:pt>
                <c:pt idx="1343">
                  <c:v>223.83333333333334</c:v>
                </c:pt>
                <c:pt idx="1344">
                  <c:v>224</c:v>
                </c:pt>
                <c:pt idx="1345">
                  <c:v>224.16666666666666</c:v>
                </c:pt>
                <c:pt idx="1346">
                  <c:v>224.33333333333334</c:v>
                </c:pt>
                <c:pt idx="1347">
                  <c:v>224.5</c:v>
                </c:pt>
                <c:pt idx="1348">
                  <c:v>224.66666666666666</c:v>
                </c:pt>
                <c:pt idx="1349">
                  <c:v>224.83333333333334</c:v>
                </c:pt>
                <c:pt idx="1350">
                  <c:v>225</c:v>
                </c:pt>
                <c:pt idx="1351">
                  <c:v>225.16666666666666</c:v>
                </c:pt>
                <c:pt idx="1352">
                  <c:v>225.33333333333334</c:v>
                </c:pt>
                <c:pt idx="1353">
                  <c:v>225.5</c:v>
                </c:pt>
                <c:pt idx="1354">
                  <c:v>225.66666666666666</c:v>
                </c:pt>
                <c:pt idx="1355">
                  <c:v>225.83333333333334</c:v>
                </c:pt>
                <c:pt idx="1356">
                  <c:v>226</c:v>
                </c:pt>
                <c:pt idx="1357">
                  <c:v>226.16666666666666</c:v>
                </c:pt>
                <c:pt idx="1358">
                  <c:v>226.33333333333334</c:v>
                </c:pt>
                <c:pt idx="1359">
                  <c:v>226.5</c:v>
                </c:pt>
                <c:pt idx="1360">
                  <c:v>226.66666666666666</c:v>
                </c:pt>
                <c:pt idx="1361">
                  <c:v>226.83333333333334</c:v>
                </c:pt>
                <c:pt idx="1362">
                  <c:v>227</c:v>
                </c:pt>
                <c:pt idx="1363">
                  <c:v>227.16666666666666</c:v>
                </c:pt>
                <c:pt idx="1364">
                  <c:v>227.33333333333334</c:v>
                </c:pt>
                <c:pt idx="1365">
                  <c:v>227.5</c:v>
                </c:pt>
                <c:pt idx="1366">
                  <c:v>227.66666666666666</c:v>
                </c:pt>
                <c:pt idx="1367">
                  <c:v>227.83333333333334</c:v>
                </c:pt>
                <c:pt idx="1368">
                  <c:v>228</c:v>
                </c:pt>
                <c:pt idx="1369">
                  <c:v>228.16666666666666</c:v>
                </c:pt>
                <c:pt idx="1370">
                  <c:v>228.33333333333334</c:v>
                </c:pt>
                <c:pt idx="1371">
                  <c:v>228.5</c:v>
                </c:pt>
                <c:pt idx="1372">
                  <c:v>228.66666666666666</c:v>
                </c:pt>
                <c:pt idx="1373">
                  <c:v>228.83333333333334</c:v>
                </c:pt>
                <c:pt idx="1374">
                  <c:v>229</c:v>
                </c:pt>
                <c:pt idx="1375">
                  <c:v>229.16666666666666</c:v>
                </c:pt>
                <c:pt idx="1376">
                  <c:v>229.33333333333334</c:v>
                </c:pt>
                <c:pt idx="1377">
                  <c:v>229.5</c:v>
                </c:pt>
                <c:pt idx="1378">
                  <c:v>229.66666666666666</c:v>
                </c:pt>
                <c:pt idx="1379">
                  <c:v>229.83333333333334</c:v>
                </c:pt>
                <c:pt idx="1380">
                  <c:v>230</c:v>
                </c:pt>
                <c:pt idx="1381">
                  <c:v>230.16666666666666</c:v>
                </c:pt>
                <c:pt idx="1382">
                  <c:v>230.33333333333334</c:v>
                </c:pt>
                <c:pt idx="1383">
                  <c:v>230.5</c:v>
                </c:pt>
                <c:pt idx="1384">
                  <c:v>230.66666666666666</c:v>
                </c:pt>
                <c:pt idx="1385">
                  <c:v>230.83333333333334</c:v>
                </c:pt>
                <c:pt idx="1386">
                  <c:v>231</c:v>
                </c:pt>
                <c:pt idx="1387">
                  <c:v>231.16666666666666</c:v>
                </c:pt>
                <c:pt idx="1388">
                  <c:v>231.33333333333334</c:v>
                </c:pt>
                <c:pt idx="1389">
                  <c:v>231.5</c:v>
                </c:pt>
                <c:pt idx="1390">
                  <c:v>231.66666666666666</c:v>
                </c:pt>
                <c:pt idx="1391">
                  <c:v>231.83333333333334</c:v>
                </c:pt>
                <c:pt idx="1392">
                  <c:v>232</c:v>
                </c:pt>
                <c:pt idx="1393">
                  <c:v>232.16666666666666</c:v>
                </c:pt>
                <c:pt idx="1394">
                  <c:v>232.33333333333334</c:v>
                </c:pt>
                <c:pt idx="1395">
                  <c:v>232.5</c:v>
                </c:pt>
                <c:pt idx="1396">
                  <c:v>232.66666666666666</c:v>
                </c:pt>
                <c:pt idx="1397">
                  <c:v>232.83333333333334</c:v>
                </c:pt>
                <c:pt idx="1398">
                  <c:v>233</c:v>
                </c:pt>
                <c:pt idx="1399">
                  <c:v>233.16666666666666</c:v>
                </c:pt>
                <c:pt idx="1400">
                  <c:v>233.33333333333334</c:v>
                </c:pt>
                <c:pt idx="1401">
                  <c:v>233.5</c:v>
                </c:pt>
                <c:pt idx="1402">
                  <c:v>233.66666666666666</c:v>
                </c:pt>
                <c:pt idx="1403">
                  <c:v>233.83333333333334</c:v>
                </c:pt>
                <c:pt idx="1404">
                  <c:v>234</c:v>
                </c:pt>
                <c:pt idx="1405">
                  <c:v>234.16666666666666</c:v>
                </c:pt>
                <c:pt idx="1406">
                  <c:v>234.33333333333334</c:v>
                </c:pt>
                <c:pt idx="1407">
                  <c:v>234.5</c:v>
                </c:pt>
                <c:pt idx="1408">
                  <c:v>234.66666666666666</c:v>
                </c:pt>
                <c:pt idx="1409">
                  <c:v>234.83333333333334</c:v>
                </c:pt>
                <c:pt idx="1410">
                  <c:v>235</c:v>
                </c:pt>
                <c:pt idx="1411">
                  <c:v>235.16666666666666</c:v>
                </c:pt>
                <c:pt idx="1412">
                  <c:v>235.33333333333334</c:v>
                </c:pt>
                <c:pt idx="1413">
                  <c:v>235.5</c:v>
                </c:pt>
                <c:pt idx="1414">
                  <c:v>235.66666666666666</c:v>
                </c:pt>
                <c:pt idx="1415">
                  <c:v>235.83333333333334</c:v>
                </c:pt>
                <c:pt idx="1416">
                  <c:v>236</c:v>
                </c:pt>
                <c:pt idx="1417">
                  <c:v>236.16666666666666</c:v>
                </c:pt>
                <c:pt idx="1418">
                  <c:v>236.33333333333334</c:v>
                </c:pt>
                <c:pt idx="1419">
                  <c:v>236.5</c:v>
                </c:pt>
                <c:pt idx="1420">
                  <c:v>236.66666666666666</c:v>
                </c:pt>
                <c:pt idx="1421">
                  <c:v>236.83333333333334</c:v>
                </c:pt>
                <c:pt idx="1422">
                  <c:v>237</c:v>
                </c:pt>
                <c:pt idx="1423">
                  <c:v>237.16666666666666</c:v>
                </c:pt>
                <c:pt idx="1424">
                  <c:v>237.33333333333334</c:v>
                </c:pt>
                <c:pt idx="1425">
                  <c:v>237.5</c:v>
                </c:pt>
                <c:pt idx="1426">
                  <c:v>237.66666666666666</c:v>
                </c:pt>
                <c:pt idx="1427">
                  <c:v>237.83333333333334</c:v>
                </c:pt>
                <c:pt idx="1428">
                  <c:v>238</c:v>
                </c:pt>
                <c:pt idx="1429">
                  <c:v>238.16666666666666</c:v>
                </c:pt>
                <c:pt idx="1430">
                  <c:v>238.33333333333334</c:v>
                </c:pt>
                <c:pt idx="1431">
                  <c:v>238.5</c:v>
                </c:pt>
                <c:pt idx="1432">
                  <c:v>238.66666666666666</c:v>
                </c:pt>
                <c:pt idx="1433">
                  <c:v>238.83333333333334</c:v>
                </c:pt>
                <c:pt idx="1434">
                  <c:v>239</c:v>
                </c:pt>
                <c:pt idx="1435">
                  <c:v>239.16666666666666</c:v>
                </c:pt>
                <c:pt idx="1436">
                  <c:v>239.33333333333334</c:v>
                </c:pt>
                <c:pt idx="1437">
                  <c:v>239.5</c:v>
                </c:pt>
                <c:pt idx="1438">
                  <c:v>239.66666666666666</c:v>
                </c:pt>
                <c:pt idx="1439">
                  <c:v>239.83333333333334</c:v>
                </c:pt>
                <c:pt idx="1440">
                  <c:v>240</c:v>
                </c:pt>
                <c:pt idx="1441">
                  <c:v>240.16666666666666</c:v>
                </c:pt>
                <c:pt idx="1442">
                  <c:v>240.33333333333334</c:v>
                </c:pt>
                <c:pt idx="1443">
                  <c:v>240.5</c:v>
                </c:pt>
                <c:pt idx="1444">
                  <c:v>240.66666666666666</c:v>
                </c:pt>
                <c:pt idx="1445">
                  <c:v>240.83333333333334</c:v>
                </c:pt>
                <c:pt idx="1446">
                  <c:v>241</c:v>
                </c:pt>
                <c:pt idx="1447">
                  <c:v>241.16666666666666</c:v>
                </c:pt>
                <c:pt idx="1448">
                  <c:v>241.33333333333334</c:v>
                </c:pt>
                <c:pt idx="1449">
                  <c:v>241.5</c:v>
                </c:pt>
                <c:pt idx="1450">
                  <c:v>241.66666666666666</c:v>
                </c:pt>
                <c:pt idx="1451">
                  <c:v>241.83333333333334</c:v>
                </c:pt>
                <c:pt idx="1452">
                  <c:v>242</c:v>
                </c:pt>
                <c:pt idx="1453">
                  <c:v>242.16666666666666</c:v>
                </c:pt>
                <c:pt idx="1454">
                  <c:v>242.33333333333334</c:v>
                </c:pt>
                <c:pt idx="1455">
                  <c:v>242.5</c:v>
                </c:pt>
                <c:pt idx="1456">
                  <c:v>242.66666666666666</c:v>
                </c:pt>
                <c:pt idx="1457">
                  <c:v>242.83333333333334</c:v>
                </c:pt>
                <c:pt idx="1458">
                  <c:v>243</c:v>
                </c:pt>
                <c:pt idx="1459">
                  <c:v>243.16666666666666</c:v>
                </c:pt>
                <c:pt idx="1460">
                  <c:v>243.33333333333334</c:v>
                </c:pt>
                <c:pt idx="1461">
                  <c:v>243.5</c:v>
                </c:pt>
                <c:pt idx="1462">
                  <c:v>243.66666666666666</c:v>
                </c:pt>
                <c:pt idx="1463">
                  <c:v>243.83333333333334</c:v>
                </c:pt>
                <c:pt idx="1464">
                  <c:v>244</c:v>
                </c:pt>
                <c:pt idx="1465">
                  <c:v>244.16666666666666</c:v>
                </c:pt>
                <c:pt idx="1466">
                  <c:v>244.33333333333334</c:v>
                </c:pt>
                <c:pt idx="1467">
                  <c:v>244.5</c:v>
                </c:pt>
                <c:pt idx="1468">
                  <c:v>244.66666666666666</c:v>
                </c:pt>
                <c:pt idx="1469">
                  <c:v>244.83333333333334</c:v>
                </c:pt>
                <c:pt idx="1470">
                  <c:v>245</c:v>
                </c:pt>
                <c:pt idx="1471">
                  <c:v>245.16666666666666</c:v>
                </c:pt>
                <c:pt idx="1472">
                  <c:v>245.33333333333334</c:v>
                </c:pt>
                <c:pt idx="1473">
                  <c:v>245.5</c:v>
                </c:pt>
                <c:pt idx="1474">
                  <c:v>245.66666666666666</c:v>
                </c:pt>
                <c:pt idx="1475">
                  <c:v>245.83333333333334</c:v>
                </c:pt>
                <c:pt idx="1476">
                  <c:v>246</c:v>
                </c:pt>
                <c:pt idx="1477">
                  <c:v>246.16666666666666</c:v>
                </c:pt>
                <c:pt idx="1478">
                  <c:v>246.33333333333334</c:v>
                </c:pt>
                <c:pt idx="1479">
                  <c:v>246.5</c:v>
                </c:pt>
                <c:pt idx="1480">
                  <c:v>246.66666666666666</c:v>
                </c:pt>
                <c:pt idx="1481">
                  <c:v>246.83333333333334</c:v>
                </c:pt>
                <c:pt idx="1482">
                  <c:v>247</c:v>
                </c:pt>
                <c:pt idx="1483">
                  <c:v>247.16666666666666</c:v>
                </c:pt>
                <c:pt idx="1484">
                  <c:v>247.33333333333334</c:v>
                </c:pt>
                <c:pt idx="1485">
                  <c:v>247.5</c:v>
                </c:pt>
                <c:pt idx="1486">
                  <c:v>247.66666666666666</c:v>
                </c:pt>
                <c:pt idx="1487">
                  <c:v>247.83333333333334</c:v>
                </c:pt>
                <c:pt idx="1488">
                  <c:v>248</c:v>
                </c:pt>
                <c:pt idx="1489">
                  <c:v>248.16666666666666</c:v>
                </c:pt>
                <c:pt idx="1490">
                  <c:v>248.33333333333334</c:v>
                </c:pt>
                <c:pt idx="1491">
                  <c:v>248.5</c:v>
                </c:pt>
                <c:pt idx="1492">
                  <c:v>248.66666666666666</c:v>
                </c:pt>
                <c:pt idx="1493">
                  <c:v>248.83333333333334</c:v>
                </c:pt>
                <c:pt idx="1494">
                  <c:v>249</c:v>
                </c:pt>
                <c:pt idx="1495">
                  <c:v>249.16666666666666</c:v>
                </c:pt>
                <c:pt idx="1496">
                  <c:v>249.33333333333334</c:v>
                </c:pt>
                <c:pt idx="1497">
                  <c:v>249.5</c:v>
                </c:pt>
                <c:pt idx="1498">
                  <c:v>249.66666666666666</c:v>
                </c:pt>
                <c:pt idx="1499">
                  <c:v>249.83333333333334</c:v>
                </c:pt>
                <c:pt idx="1500">
                  <c:v>250</c:v>
                </c:pt>
                <c:pt idx="1501">
                  <c:v>250.16666666666666</c:v>
                </c:pt>
                <c:pt idx="1502">
                  <c:v>250.33333333333334</c:v>
                </c:pt>
                <c:pt idx="1503">
                  <c:v>250.5</c:v>
                </c:pt>
                <c:pt idx="1504">
                  <c:v>250.66666666666666</c:v>
                </c:pt>
                <c:pt idx="1505">
                  <c:v>250.83333333333334</c:v>
                </c:pt>
                <c:pt idx="1506">
                  <c:v>251</c:v>
                </c:pt>
                <c:pt idx="1507">
                  <c:v>251.16666666666666</c:v>
                </c:pt>
                <c:pt idx="1508">
                  <c:v>251.33333333333334</c:v>
                </c:pt>
                <c:pt idx="1509">
                  <c:v>251.5</c:v>
                </c:pt>
                <c:pt idx="1510">
                  <c:v>251.66666666666666</c:v>
                </c:pt>
                <c:pt idx="1511">
                  <c:v>251.83333333333334</c:v>
                </c:pt>
                <c:pt idx="1512">
                  <c:v>252</c:v>
                </c:pt>
                <c:pt idx="1513">
                  <c:v>252.16666666666666</c:v>
                </c:pt>
                <c:pt idx="1514">
                  <c:v>252.33333333333334</c:v>
                </c:pt>
                <c:pt idx="1515">
                  <c:v>252.5</c:v>
                </c:pt>
                <c:pt idx="1516">
                  <c:v>252.66666666666666</c:v>
                </c:pt>
                <c:pt idx="1517">
                  <c:v>252.83333333333334</c:v>
                </c:pt>
                <c:pt idx="1518">
                  <c:v>253</c:v>
                </c:pt>
                <c:pt idx="1519">
                  <c:v>253.16666666666666</c:v>
                </c:pt>
                <c:pt idx="1520">
                  <c:v>253.33333333333334</c:v>
                </c:pt>
                <c:pt idx="1521">
                  <c:v>253.5</c:v>
                </c:pt>
                <c:pt idx="1522">
                  <c:v>253.66666666666666</c:v>
                </c:pt>
                <c:pt idx="1523">
                  <c:v>253.83333333333334</c:v>
                </c:pt>
                <c:pt idx="1524">
                  <c:v>254</c:v>
                </c:pt>
                <c:pt idx="1525">
                  <c:v>254.16666666666666</c:v>
                </c:pt>
                <c:pt idx="1526">
                  <c:v>254.33333333333334</c:v>
                </c:pt>
                <c:pt idx="1527">
                  <c:v>254.5</c:v>
                </c:pt>
                <c:pt idx="1528">
                  <c:v>254.66666666666666</c:v>
                </c:pt>
                <c:pt idx="1529">
                  <c:v>254.83333333333334</c:v>
                </c:pt>
                <c:pt idx="1530">
                  <c:v>255</c:v>
                </c:pt>
                <c:pt idx="1531">
                  <c:v>255.16666666666666</c:v>
                </c:pt>
                <c:pt idx="1532">
                  <c:v>255.33333333333334</c:v>
                </c:pt>
                <c:pt idx="1533">
                  <c:v>255.5</c:v>
                </c:pt>
                <c:pt idx="1534">
                  <c:v>255.66666666666666</c:v>
                </c:pt>
                <c:pt idx="1535">
                  <c:v>255.83333333333334</c:v>
                </c:pt>
                <c:pt idx="1536">
                  <c:v>256</c:v>
                </c:pt>
                <c:pt idx="1537">
                  <c:v>256.16666666666669</c:v>
                </c:pt>
                <c:pt idx="1538">
                  <c:v>256.33333333333331</c:v>
                </c:pt>
                <c:pt idx="1539">
                  <c:v>256.5</c:v>
                </c:pt>
                <c:pt idx="1540">
                  <c:v>256.66666666666669</c:v>
                </c:pt>
                <c:pt idx="1541">
                  <c:v>256.83333333333331</c:v>
                </c:pt>
                <c:pt idx="1542">
                  <c:v>257</c:v>
                </c:pt>
                <c:pt idx="1543">
                  <c:v>257.16666666666669</c:v>
                </c:pt>
                <c:pt idx="1544">
                  <c:v>257.33333333333331</c:v>
                </c:pt>
                <c:pt idx="1545">
                  <c:v>257.5</c:v>
                </c:pt>
                <c:pt idx="1546">
                  <c:v>257.66666666666669</c:v>
                </c:pt>
                <c:pt idx="1547">
                  <c:v>257.83333333333331</c:v>
                </c:pt>
                <c:pt idx="1548">
                  <c:v>258</c:v>
                </c:pt>
                <c:pt idx="1549">
                  <c:v>258.16666666666669</c:v>
                </c:pt>
                <c:pt idx="1550">
                  <c:v>258.33333333333331</c:v>
                </c:pt>
                <c:pt idx="1551">
                  <c:v>258.5</c:v>
                </c:pt>
                <c:pt idx="1552">
                  <c:v>258.66666666666669</c:v>
                </c:pt>
                <c:pt idx="1553">
                  <c:v>258.83333333333331</c:v>
                </c:pt>
                <c:pt idx="1554">
                  <c:v>259</c:v>
                </c:pt>
                <c:pt idx="1555">
                  <c:v>259.16666666666669</c:v>
                </c:pt>
                <c:pt idx="1556">
                  <c:v>259.33333333333331</c:v>
                </c:pt>
                <c:pt idx="1557">
                  <c:v>259.5</c:v>
                </c:pt>
                <c:pt idx="1558">
                  <c:v>259.66666666666669</c:v>
                </c:pt>
                <c:pt idx="1559">
                  <c:v>259.83333333333331</c:v>
                </c:pt>
                <c:pt idx="1560">
                  <c:v>260</c:v>
                </c:pt>
                <c:pt idx="1561">
                  <c:v>260.16666666666669</c:v>
                </c:pt>
                <c:pt idx="1562">
                  <c:v>260.33333333333331</c:v>
                </c:pt>
                <c:pt idx="1563">
                  <c:v>260.5</c:v>
                </c:pt>
                <c:pt idx="1564">
                  <c:v>260.66666666666669</c:v>
                </c:pt>
                <c:pt idx="1565">
                  <c:v>260.83333333333331</c:v>
                </c:pt>
                <c:pt idx="1566">
                  <c:v>261</c:v>
                </c:pt>
                <c:pt idx="1567">
                  <c:v>261.16666666666669</c:v>
                </c:pt>
                <c:pt idx="1568">
                  <c:v>261.33333333333331</c:v>
                </c:pt>
                <c:pt idx="1569">
                  <c:v>261.5</c:v>
                </c:pt>
                <c:pt idx="1570">
                  <c:v>261.66666666666669</c:v>
                </c:pt>
                <c:pt idx="1571">
                  <c:v>261.83333333333331</c:v>
                </c:pt>
                <c:pt idx="1572">
                  <c:v>262</c:v>
                </c:pt>
                <c:pt idx="1573">
                  <c:v>262.16666666666669</c:v>
                </c:pt>
                <c:pt idx="1574">
                  <c:v>262.33333333333331</c:v>
                </c:pt>
                <c:pt idx="1575">
                  <c:v>262.5</c:v>
                </c:pt>
                <c:pt idx="1576">
                  <c:v>262.66666666666669</c:v>
                </c:pt>
                <c:pt idx="1577">
                  <c:v>262.83333333333331</c:v>
                </c:pt>
                <c:pt idx="1578">
                  <c:v>263</c:v>
                </c:pt>
                <c:pt idx="1579">
                  <c:v>263.16666666666669</c:v>
                </c:pt>
                <c:pt idx="1580">
                  <c:v>263.33333333333331</c:v>
                </c:pt>
                <c:pt idx="1581">
                  <c:v>263.5</c:v>
                </c:pt>
                <c:pt idx="1582">
                  <c:v>263.66666666666669</c:v>
                </c:pt>
                <c:pt idx="1583">
                  <c:v>263.83333333333331</c:v>
                </c:pt>
                <c:pt idx="1584">
                  <c:v>264</c:v>
                </c:pt>
                <c:pt idx="1585">
                  <c:v>264.16666666666669</c:v>
                </c:pt>
                <c:pt idx="1586">
                  <c:v>264.33333333333331</c:v>
                </c:pt>
                <c:pt idx="1587">
                  <c:v>264.5</c:v>
                </c:pt>
                <c:pt idx="1588">
                  <c:v>264.66666666666669</c:v>
                </c:pt>
                <c:pt idx="1589">
                  <c:v>264.83333333333331</c:v>
                </c:pt>
                <c:pt idx="1590">
                  <c:v>265</c:v>
                </c:pt>
                <c:pt idx="1591">
                  <c:v>265.16666666666669</c:v>
                </c:pt>
                <c:pt idx="1592">
                  <c:v>265.33333333333331</c:v>
                </c:pt>
                <c:pt idx="1593">
                  <c:v>265.5</c:v>
                </c:pt>
                <c:pt idx="1594">
                  <c:v>265.66666666666669</c:v>
                </c:pt>
                <c:pt idx="1595">
                  <c:v>265.83333333333331</c:v>
                </c:pt>
                <c:pt idx="1596">
                  <c:v>266</c:v>
                </c:pt>
                <c:pt idx="1597">
                  <c:v>266.16666666666669</c:v>
                </c:pt>
                <c:pt idx="1598">
                  <c:v>266.33333333333331</c:v>
                </c:pt>
                <c:pt idx="1599">
                  <c:v>266.5</c:v>
                </c:pt>
                <c:pt idx="1600">
                  <c:v>266.66666666666669</c:v>
                </c:pt>
                <c:pt idx="1601">
                  <c:v>266.83333333333331</c:v>
                </c:pt>
                <c:pt idx="1602">
                  <c:v>267</c:v>
                </c:pt>
                <c:pt idx="1603">
                  <c:v>267.16666666666669</c:v>
                </c:pt>
                <c:pt idx="1604">
                  <c:v>267.33333333333331</c:v>
                </c:pt>
                <c:pt idx="1605">
                  <c:v>267.5</c:v>
                </c:pt>
                <c:pt idx="1606">
                  <c:v>267.66666666666669</c:v>
                </c:pt>
                <c:pt idx="1607">
                  <c:v>267.83333333333331</c:v>
                </c:pt>
                <c:pt idx="1608">
                  <c:v>268</c:v>
                </c:pt>
                <c:pt idx="1609">
                  <c:v>268.16666666666669</c:v>
                </c:pt>
                <c:pt idx="1610">
                  <c:v>268.33333333333331</c:v>
                </c:pt>
                <c:pt idx="1611">
                  <c:v>268.5</c:v>
                </c:pt>
                <c:pt idx="1612">
                  <c:v>268.66666666666669</c:v>
                </c:pt>
                <c:pt idx="1613">
                  <c:v>268.83333333333331</c:v>
                </c:pt>
                <c:pt idx="1614">
                  <c:v>269</c:v>
                </c:pt>
                <c:pt idx="1615">
                  <c:v>269.16666666666669</c:v>
                </c:pt>
                <c:pt idx="1616">
                  <c:v>269.33333333333331</c:v>
                </c:pt>
                <c:pt idx="1617">
                  <c:v>269.5</c:v>
                </c:pt>
                <c:pt idx="1618">
                  <c:v>269.66666666666669</c:v>
                </c:pt>
                <c:pt idx="1619">
                  <c:v>269.83333333333331</c:v>
                </c:pt>
                <c:pt idx="1620">
                  <c:v>270</c:v>
                </c:pt>
                <c:pt idx="1621">
                  <c:v>270.16666666666669</c:v>
                </c:pt>
                <c:pt idx="1622">
                  <c:v>270.33333333333331</c:v>
                </c:pt>
                <c:pt idx="1623">
                  <c:v>270.5</c:v>
                </c:pt>
                <c:pt idx="1624">
                  <c:v>270.66666666666669</c:v>
                </c:pt>
                <c:pt idx="1625">
                  <c:v>270.83333333333331</c:v>
                </c:pt>
                <c:pt idx="1626">
                  <c:v>271</c:v>
                </c:pt>
                <c:pt idx="1627">
                  <c:v>271.16666666666669</c:v>
                </c:pt>
                <c:pt idx="1628">
                  <c:v>271.33333333333331</c:v>
                </c:pt>
                <c:pt idx="1629">
                  <c:v>271.5</c:v>
                </c:pt>
                <c:pt idx="1630">
                  <c:v>271.66666666666669</c:v>
                </c:pt>
                <c:pt idx="1631">
                  <c:v>271.83333333333331</c:v>
                </c:pt>
                <c:pt idx="1632">
                  <c:v>272</c:v>
                </c:pt>
                <c:pt idx="1633">
                  <c:v>272.16666666666669</c:v>
                </c:pt>
                <c:pt idx="1634">
                  <c:v>272.33333333333331</c:v>
                </c:pt>
                <c:pt idx="1635">
                  <c:v>272.5</c:v>
                </c:pt>
                <c:pt idx="1636">
                  <c:v>272.66666666666669</c:v>
                </c:pt>
                <c:pt idx="1637">
                  <c:v>272.83333333333331</c:v>
                </c:pt>
                <c:pt idx="1638">
                  <c:v>273</c:v>
                </c:pt>
                <c:pt idx="1639">
                  <c:v>273.16666666666669</c:v>
                </c:pt>
                <c:pt idx="1640">
                  <c:v>273.33333333333331</c:v>
                </c:pt>
                <c:pt idx="1641">
                  <c:v>273.5</c:v>
                </c:pt>
                <c:pt idx="1642">
                  <c:v>273.66666666666669</c:v>
                </c:pt>
                <c:pt idx="1643">
                  <c:v>273.83333333333331</c:v>
                </c:pt>
                <c:pt idx="1644">
                  <c:v>274</c:v>
                </c:pt>
                <c:pt idx="1645">
                  <c:v>274.16666666666669</c:v>
                </c:pt>
                <c:pt idx="1646">
                  <c:v>274.33333333333331</c:v>
                </c:pt>
                <c:pt idx="1647">
                  <c:v>274.5</c:v>
                </c:pt>
                <c:pt idx="1648">
                  <c:v>274.66666666666669</c:v>
                </c:pt>
                <c:pt idx="1649">
                  <c:v>274.83333333333331</c:v>
                </c:pt>
                <c:pt idx="1650">
                  <c:v>275</c:v>
                </c:pt>
                <c:pt idx="1651">
                  <c:v>275.16666666666669</c:v>
                </c:pt>
                <c:pt idx="1652">
                  <c:v>275.33333333333331</c:v>
                </c:pt>
                <c:pt idx="1653">
                  <c:v>275.5</c:v>
                </c:pt>
                <c:pt idx="1654">
                  <c:v>275.66666666666669</c:v>
                </c:pt>
                <c:pt idx="1655">
                  <c:v>275.83333333333331</c:v>
                </c:pt>
                <c:pt idx="1656">
                  <c:v>276</c:v>
                </c:pt>
                <c:pt idx="1657">
                  <c:v>276.16666666666669</c:v>
                </c:pt>
                <c:pt idx="1658">
                  <c:v>276.33333333333331</c:v>
                </c:pt>
                <c:pt idx="1659">
                  <c:v>276.5</c:v>
                </c:pt>
                <c:pt idx="1660">
                  <c:v>276.66666666666669</c:v>
                </c:pt>
                <c:pt idx="1661">
                  <c:v>276.83333333333331</c:v>
                </c:pt>
                <c:pt idx="1662">
                  <c:v>277</c:v>
                </c:pt>
                <c:pt idx="1663">
                  <c:v>277.16666666666669</c:v>
                </c:pt>
                <c:pt idx="1664">
                  <c:v>277.33333333333331</c:v>
                </c:pt>
                <c:pt idx="1665">
                  <c:v>277.5</c:v>
                </c:pt>
                <c:pt idx="1666">
                  <c:v>277.66666666666669</c:v>
                </c:pt>
                <c:pt idx="1667">
                  <c:v>277.83333333333331</c:v>
                </c:pt>
                <c:pt idx="1668">
                  <c:v>278</c:v>
                </c:pt>
                <c:pt idx="1669">
                  <c:v>278.16666666666669</c:v>
                </c:pt>
                <c:pt idx="1670">
                  <c:v>278.33333333333331</c:v>
                </c:pt>
                <c:pt idx="1671">
                  <c:v>278.5</c:v>
                </c:pt>
                <c:pt idx="1672">
                  <c:v>278.66666666666669</c:v>
                </c:pt>
                <c:pt idx="1673">
                  <c:v>278.83333333333331</c:v>
                </c:pt>
                <c:pt idx="1674">
                  <c:v>279</c:v>
                </c:pt>
                <c:pt idx="1675">
                  <c:v>279.16666666666669</c:v>
                </c:pt>
                <c:pt idx="1676">
                  <c:v>279.33333333333331</c:v>
                </c:pt>
                <c:pt idx="1677">
                  <c:v>279.5</c:v>
                </c:pt>
                <c:pt idx="1678">
                  <c:v>279.66666666666669</c:v>
                </c:pt>
                <c:pt idx="1679">
                  <c:v>279.83333333333331</c:v>
                </c:pt>
                <c:pt idx="1680">
                  <c:v>280</c:v>
                </c:pt>
                <c:pt idx="1681">
                  <c:v>280.16666666666669</c:v>
                </c:pt>
                <c:pt idx="1682">
                  <c:v>280.33333333333331</c:v>
                </c:pt>
                <c:pt idx="1683">
                  <c:v>280.5</c:v>
                </c:pt>
                <c:pt idx="1684">
                  <c:v>280.66666666666669</c:v>
                </c:pt>
                <c:pt idx="1685">
                  <c:v>280.83333333333331</c:v>
                </c:pt>
                <c:pt idx="1686">
                  <c:v>281</c:v>
                </c:pt>
                <c:pt idx="1687">
                  <c:v>281.16666666666669</c:v>
                </c:pt>
                <c:pt idx="1688">
                  <c:v>281.33333333333331</c:v>
                </c:pt>
                <c:pt idx="1689">
                  <c:v>281.5</c:v>
                </c:pt>
                <c:pt idx="1690">
                  <c:v>281.66666666666669</c:v>
                </c:pt>
                <c:pt idx="1691">
                  <c:v>281.83333333333331</c:v>
                </c:pt>
                <c:pt idx="1692">
                  <c:v>282</c:v>
                </c:pt>
                <c:pt idx="1693">
                  <c:v>282.16666666666669</c:v>
                </c:pt>
                <c:pt idx="1694">
                  <c:v>282.33333333333331</c:v>
                </c:pt>
                <c:pt idx="1695">
                  <c:v>282.5</c:v>
                </c:pt>
                <c:pt idx="1696">
                  <c:v>282.66666666666669</c:v>
                </c:pt>
                <c:pt idx="1697">
                  <c:v>282.83333333333331</c:v>
                </c:pt>
                <c:pt idx="1698">
                  <c:v>283</c:v>
                </c:pt>
                <c:pt idx="1699">
                  <c:v>283.16666666666669</c:v>
                </c:pt>
                <c:pt idx="1700">
                  <c:v>283.33333333333331</c:v>
                </c:pt>
                <c:pt idx="1701">
                  <c:v>283.5</c:v>
                </c:pt>
                <c:pt idx="1702">
                  <c:v>283.66666666666669</c:v>
                </c:pt>
                <c:pt idx="1703">
                  <c:v>283.83333333333331</c:v>
                </c:pt>
                <c:pt idx="1704">
                  <c:v>284</c:v>
                </c:pt>
                <c:pt idx="1705">
                  <c:v>284.16666666666669</c:v>
                </c:pt>
                <c:pt idx="1706">
                  <c:v>284.33333333333331</c:v>
                </c:pt>
                <c:pt idx="1707">
                  <c:v>284.5</c:v>
                </c:pt>
                <c:pt idx="1708">
                  <c:v>284.66666666666669</c:v>
                </c:pt>
                <c:pt idx="1709">
                  <c:v>284.83333333333331</c:v>
                </c:pt>
                <c:pt idx="1710">
                  <c:v>285</c:v>
                </c:pt>
                <c:pt idx="1711">
                  <c:v>285.16666666666669</c:v>
                </c:pt>
                <c:pt idx="1712">
                  <c:v>285.33333333333331</c:v>
                </c:pt>
                <c:pt idx="1713">
                  <c:v>285.5</c:v>
                </c:pt>
                <c:pt idx="1714">
                  <c:v>285.66666666666669</c:v>
                </c:pt>
                <c:pt idx="1715">
                  <c:v>285.83333333333331</c:v>
                </c:pt>
                <c:pt idx="1716">
                  <c:v>286</c:v>
                </c:pt>
                <c:pt idx="1717">
                  <c:v>286.16666666666669</c:v>
                </c:pt>
                <c:pt idx="1718">
                  <c:v>286.33333333333331</c:v>
                </c:pt>
                <c:pt idx="1719">
                  <c:v>286.5</c:v>
                </c:pt>
                <c:pt idx="1720">
                  <c:v>286.66666666666669</c:v>
                </c:pt>
                <c:pt idx="1721">
                  <c:v>286.83333333333331</c:v>
                </c:pt>
                <c:pt idx="1722">
                  <c:v>287</c:v>
                </c:pt>
                <c:pt idx="1723">
                  <c:v>287.16666666666669</c:v>
                </c:pt>
                <c:pt idx="1724">
                  <c:v>287.33333333333331</c:v>
                </c:pt>
                <c:pt idx="1725">
                  <c:v>287.5</c:v>
                </c:pt>
                <c:pt idx="1726">
                  <c:v>287.66666666666669</c:v>
                </c:pt>
                <c:pt idx="1727">
                  <c:v>287.83333333333331</c:v>
                </c:pt>
                <c:pt idx="1728">
                  <c:v>288</c:v>
                </c:pt>
                <c:pt idx="1729">
                  <c:v>288.16666666666669</c:v>
                </c:pt>
                <c:pt idx="1730">
                  <c:v>288.33333333333331</c:v>
                </c:pt>
                <c:pt idx="1731">
                  <c:v>288.5</c:v>
                </c:pt>
                <c:pt idx="1732">
                  <c:v>288.66666666666669</c:v>
                </c:pt>
                <c:pt idx="1733">
                  <c:v>288.83333333333331</c:v>
                </c:pt>
                <c:pt idx="1734">
                  <c:v>289</c:v>
                </c:pt>
                <c:pt idx="1735">
                  <c:v>289.16666666666669</c:v>
                </c:pt>
                <c:pt idx="1736">
                  <c:v>289.33333333333331</c:v>
                </c:pt>
                <c:pt idx="1737">
                  <c:v>289.5</c:v>
                </c:pt>
                <c:pt idx="1738">
                  <c:v>289.66666666666669</c:v>
                </c:pt>
                <c:pt idx="1739">
                  <c:v>289.83333333333331</c:v>
                </c:pt>
                <c:pt idx="1740">
                  <c:v>290</c:v>
                </c:pt>
                <c:pt idx="1741">
                  <c:v>290.16666666666669</c:v>
                </c:pt>
                <c:pt idx="1742">
                  <c:v>290.33333333333331</c:v>
                </c:pt>
                <c:pt idx="1743">
                  <c:v>290.5</c:v>
                </c:pt>
                <c:pt idx="1744">
                  <c:v>290.66666666666669</c:v>
                </c:pt>
                <c:pt idx="1745">
                  <c:v>290.83333333333331</c:v>
                </c:pt>
                <c:pt idx="1746">
                  <c:v>291</c:v>
                </c:pt>
                <c:pt idx="1747">
                  <c:v>291.16666666666669</c:v>
                </c:pt>
                <c:pt idx="1748">
                  <c:v>291.33333333333331</c:v>
                </c:pt>
                <c:pt idx="1749">
                  <c:v>291.5</c:v>
                </c:pt>
                <c:pt idx="1750">
                  <c:v>291.66666666666669</c:v>
                </c:pt>
                <c:pt idx="1751">
                  <c:v>291.83333333333331</c:v>
                </c:pt>
                <c:pt idx="1752">
                  <c:v>292</c:v>
                </c:pt>
                <c:pt idx="1753">
                  <c:v>292.16666666666669</c:v>
                </c:pt>
                <c:pt idx="1754">
                  <c:v>292.33333333333331</c:v>
                </c:pt>
                <c:pt idx="1755">
                  <c:v>292.5</c:v>
                </c:pt>
                <c:pt idx="1756">
                  <c:v>292.66666666666669</c:v>
                </c:pt>
                <c:pt idx="1757">
                  <c:v>292.83333333333331</c:v>
                </c:pt>
                <c:pt idx="1758">
                  <c:v>293</c:v>
                </c:pt>
                <c:pt idx="1759">
                  <c:v>293.16666666666669</c:v>
                </c:pt>
                <c:pt idx="1760">
                  <c:v>293.33333333333331</c:v>
                </c:pt>
                <c:pt idx="1761">
                  <c:v>293.5</c:v>
                </c:pt>
                <c:pt idx="1762">
                  <c:v>293.66666666666669</c:v>
                </c:pt>
                <c:pt idx="1763">
                  <c:v>293.83333333333331</c:v>
                </c:pt>
                <c:pt idx="1764">
                  <c:v>294</c:v>
                </c:pt>
                <c:pt idx="1765">
                  <c:v>294.16666666666669</c:v>
                </c:pt>
                <c:pt idx="1766">
                  <c:v>294.33333333333331</c:v>
                </c:pt>
                <c:pt idx="1767">
                  <c:v>294.5</c:v>
                </c:pt>
                <c:pt idx="1768">
                  <c:v>294.66666666666669</c:v>
                </c:pt>
                <c:pt idx="1769">
                  <c:v>294.83333333333331</c:v>
                </c:pt>
                <c:pt idx="1770">
                  <c:v>295</c:v>
                </c:pt>
                <c:pt idx="1771">
                  <c:v>295.16666666666669</c:v>
                </c:pt>
                <c:pt idx="1772">
                  <c:v>295.33333333333331</c:v>
                </c:pt>
                <c:pt idx="1773">
                  <c:v>295.5</c:v>
                </c:pt>
                <c:pt idx="1774">
                  <c:v>295.66666666666669</c:v>
                </c:pt>
                <c:pt idx="1775">
                  <c:v>295.83333333333331</c:v>
                </c:pt>
                <c:pt idx="1776">
                  <c:v>296</c:v>
                </c:pt>
                <c:pt idx="1777">
                  <c:v>296.16666666666669</c:v>
                </c:pt>
                <c:pt idx="1778">
                  <c:v>296.33333333333331</c:v>
                </c:pt>
                <c:pt idx="1779">
                  <c:v>296.5</c:v>
                </c:pt>
                <c:pt idx="1780">
                  <c:v>296.66666666666669</c:v>
                </c:pt>
                <c:pt idx="1781">
                  <c:v>296.83333333333331</c:v>
                </c:pt>
                <c:pt idx="1782">
                  <c:v>297</c:v>
                </c:pt>
                <c:pt idx="1783">
                  <c:v>297.16666666666669</c:v>
                </c:pt>
                <c:pt idx="1784">
                  <c:v>297.33333333333331</c:v>
                </c:pt>
                <c:pt idx="1785">
                  <c:v>297.5</c:v>
                </c:pt>
                <c:pt idx="1786">
                  <c:v>297.66666666666669</c:v>
                </c:pt>
                <c:pt idx="1787">
                  <c:v>297.83333333333331</c:v>
                </c:pt>
                <c:pt idx="1788">
                  <c:v>298</c:v>
                </c:pt>
                <c:pt idx="1789">
                  <c:v>298.16666666666669</c:v>
                </c:pt>
                <c:pt idx="1790">
                  <c:v>298.33333333333331</c:v>
                </c:pt>
                <c:pt idx="1791">
                  <c:v>298.5</c:v>
                </c:pt>
                <c:pt idx="1792">
                  <c:v>298.66666666666669</c:v>
                </c:pt>
                <c:pt idx="1793">
                  <c:v>298.83333333333331</c:v>
                </c:pt>
                <c:pt idx="1794">
                  <c:v>299</c:v>
                </c:pt>
                <c:pt idx="1795">
                  <c:v>299.16666666666669</c:v>
                </c:pt>
                <c:pt idx="1796">
                  <c:v>299.33333333333331</c:v>
                </c:pt>
                <c:pt idx="1797">
                  <c:v>299.5</c:v>
                </c:pt>
                <c:pt idx="1798">
                  <c:v>299.66666666666669</c:v>
                </c:pt>
                <c:pt idx="1799">
                  <c:v>299.83333333333331</c:v>
                </c:pt>
                <c:pt idx="1800">
                  <c:v>300</c:v>
                </c:pt>
                <c:pt idx="1801">
                  <c:v>300.16666666666669</c:v>
                </c:pt>
                <c:pt idx="1802">
                  <c:v>300.33333333333331</c:v>
                </c:pt>
                <c:pt idx="1803">
                  <c:v>300.5</c:v>
                </c:pt>
                <c:pt idx="1804">
                  <c:v>300.66666666666669</c:v>
                </c:pt>
                <c:pt idx="1805">
                  <c:v>300.83333333333331</c:v>
                </c:pt>
                <c:pt idx="1806">
                  <c:v>301</c:v>
                </c:pt>
                <c:pt idx="1807">
                  <c:v>301.16666666666669</c:v>
                </c:pt>
                <c:pt idx="1808">
                  <c:v>301.33333333333331</c:v>
                </c:pt>
                <c:pt idx="1809">
                  <c:v>301.5</c:v>
                </c:pt>
                <c:pt idx="1810">
                  <c:v>301.66666666666669</c:v>
                </c:pt>
                <c:pt idx="1811">
                  <c:v>301.83333333333331</c:v>
                </c:pt>
                <c:pt idx="1812">
                  <c:v>302</c:v>
                </c:pt>
                <c:pt idx="1813">
                  <c:v>302.16666666666669</c:v>
                </c:pt>
                <c:pt idx="1814">
                  <c:v>302.33333333333331</c:v>
                </c:pt>
                <c:pt idx="1815">
                  <c:v>302.5</c:v>
                </c:pt>
                <c:pt idx="1816">
                  <c:v>302.66666666666669</c:v>
                </c:pt>
                <c:pt idx="1817">
                  <c:v>302.83333333333331</c:v>
                </c:pt>
                <c:pt idx="1818">
                  <c:v>303</c:v>
                </c:pt>
                <c:pt idx="1819">
                  <c:v>303.16666666666669</c:v>
                </c:pt>
                <c:pt idx="1820">
                  <c:v>303.33333333333331</c:v>
                </c:pt>
                <c:pt idx="1821">
                  <c:v>303.5</c:v>
                </c:pt>
                <c:pt idx="1822">
                  <c:v>303.66666666666669</c:v>
                </c:pt>
                <c:pt idx="1823">
                  <c:v>303.83333333333331</c:v>
                </c:pt>
                <c:pt idx="1824">
                  <c:v>304</c:v>
                </c:pt>
                <c:pt idx="1825">
                  <c:v>304.16666666666669</c:v>
                </c:pt>
                <c:pt idx="1826">
                  <c:v>304.33333333333331</c:v>
                </c:pt>
                <c:pt idx="1827">
                  <c:v>304.5</c:v>
                </c:pt>
                <c:pt idx="1828">
                  <c:v>304.66666666666669</c:v>
                </c:pt>
                <c:pt idx="1829">
                  <c:v>304.83333333333331</c:v>
                </c:pt>
                <c:pt idx="1830">
                  <c:v>305</c:v>
                </c:pt>
                <c:pt idx="1831">
                  <c:v>305.16666666666669</c:v>
                </c:pt>
                <c:pt idx="1832">
                  <c:v>305.33333333333331</c:v>
                </c:pt>
                <c:pt idx="1833">
                  <c:v>305.5</c:v>
                </c:pt>
                <c:pt idx="1834">
                  <c:v>305.66666666666669</c:v>
                </c:pt>
                <c:pt idx="1835">
                  <c:v>305.83333333333331</c:v>
                </c:pt>
                <c:pt idx="1836">
                  <c:v>306</c:v>
                </c:pt>
                <c:pt idx="1837">
                  <c:v>306.16666666666669</c:v>
                </c:pt>
                <c:pt idx="1838">
                  <c:v>306.33333333333331</c:v>
                </c:pt>
                <c:pt idx="1839">
                  <c:v>306.5</c:v>
                </c:pt>
                <c:pt idx="1840">
                  <c:v>306.66666666666669</c:v>
                </c:pt>
                <c:pt idx="1841">
                  <c:v>306.83333333333331</c:v>
                </c:pt>
                <c:pt idx="1842">
                  <c:v>307</c:v>
                </c:pt>
                <c:pt idx="1843">
                  <c:v>307.16666666666669</c:v>
                </c:pt>
                <c:pt idx="1844">
                  <c:v>307.33333333333331</c:v>
                </c:pt>
                <c:pt idx="1845">
                  <c:v>307.5</c:v>
                </c:pt>
                <c:pt idx="1846">
                  <c:v>307.66666666666669</c:v>
                </c:pt>
                <c:pt idx="1847">
                  <c:v>307.83333333333331</c:v>
                </c:pt>
                <c:pt idx="1848">
                  <c:v>308</c:v>
                </c:pt>
                <c:pt idx="1849">
                  <c:v>308.16666666666669</c:v>
                </c:pt>
                <c:pt idx="1850">
                  <c:v>308.33333333333331</c:v>
                </c:pt>
                <c:pt idx="1851">
                  <c:v>308.5</c:v>
                </c:pt>
                <c:pt idx="1852">
                  <c:v>308.66666666666669</c:v>
                </c:pt>
                <c:pt idx="1853">
                  <c:v>308.83333333333331</c:v>
                </c:pt>
                <c:pt idx="1854">
                  <c:v>309</c:v>
                </c:pt>
                <c:pt idx="1855">
                  <c:v>309.16666666666669</c:v>
                </c:pt>
                <c:pt idx="1856">
                  <c:v>309.33333333333331</c:v>
                </c:pt>
                <c:pt idx="1857">
                  <c:v>309.5</c:v>
                </c:pt>
                <c:pt idx="1858">
                  <c:v>309.66666666666669</c:v>
                </c:pt>
                <c:pt idx="1859">
                  <c:v>309.83333333333331</c:v>
                </c:pt>
                <c:pt idx="1860">
                  <c:v>310</c:v>
                </c:pt>
                <c:pt idx="1861">
                  <c:v>310.16666666666669</c:v>
                </c:pt>
                <c:pt idx="1862">
                  <c:v>310.33333333333331</c:v>
                </c:pt>
                <c:pt idx="1863">
                  <c:v>310.5</c:v>
                </c:pt>
                <c:pt idx="1864">
                  <c:v>310.66666666666669</c:v>
                </c:pt>
                <c:pt idx="1865">
                  <c:v>310.83333333333331</c:v>
                </c:pt>
                <c:pt idx="1866">
                  <c:v>311</c:v>
                </c:pt>
                <c:pt idx="1867">
                  <c:v>311.16666666666669</c:v>
                </c:pt>
                <c:pt idx="1868">
                  <c:v>311.33333333333331</c:v>
                </c:pt>
                <c:pt idx="1869">
                  <c:v>311.5</c:v>
                </c:pt>
                <c:pt idx="1870">
                  <c:v>311.66666666666669</c:v>
                </c:pt>
                <c:pt idx="1871">
                  <c:v>311.83333333333331</c:v>
                </c:pt>
                <c:pt idx="1872">
                  <c:v>312</c:v>
                </c:pt>
                <c:pt idx="1873">
                  <c:v>312.16666666666669</c:v>
                </c:pt>
                <c:pt idx="1874">
                  <c:v>312.33333333333331</c:v>
                </c:pt>
                <c:pt idx="1875">
                  <c:v>312.5</c:v>
                </c:pt>
                <c:pt idx="1876">
                  <c:v>312.66666666666669</c:v>
                </c:pt>
                <c:pt idx="1877">
                  <c:v>312.83333333333331</c:v>
                </c:pt>
                <c:pt idx="1878">
                  <c:v>313</c:v>
                </c:pt>
                <c:pt idx="1879">
                  <c:v>313.16666666666669</c:v>
                </c:pt>
                <c:pt idx="1880">
                  <c:v>313.33333333333331</c:v>
                </c:pt>
                <c:pt idx="1881">
                  <c:v>313.5</c:v>
                </c:pt>
                <c:pt idx="1882">
                  <c:v>313.66666666666669</c:v>
                </c:pt>
                <c:pt idx="1883">
                  <c:v>313.83333333333331</c:v>
                </c:pt>
                <c:pt idx="1884">
                  <c:v>314</c:v>
                </c:pt>
                <c:pt idx="1885">
                  <c:v>314.16666666666669</c:v>
                </c:pt>
                <c:pt idx="1886">
                  <c:v>314.33333333333331</c:v>
                </c:pt>
                <c:pt idx="1887">
                  <c:v>314.5</c:v>
                </c:pt>
                <c:pt idx="1888">
                  <c:v>314.66666666666669</c:v>
                </c:pt>
                <c:pt idx="1889">
                  <c:v>314.83333333333331</c:v>
                </c:pt>
                <c:pt idx="1890">
                  <c:v>315</c:v>
                </c:pt>
                <c:pt idx="1891">
                  <c:v>315.16666666666669</c:v>
                </c:pt>
                <c:pt idx="1892">
                  <c:v>315.33333333333331</c:v>
                </c:pt>
                <c:pt idx="1893">
                  <c:v>315.5</c:v>
                </c:pt>
                <c:pt idx="1894">
                  <c:v>315.66666666666669</c:v>
                </c:pt>
                <c:pt idx="1895">
                  <c:v>315.83333333333331</c:v>
                </c:pt>
                <c:pt idx="1896">
                  <c:v>316</c:v>
                </c:pt>
                <c:pt idx="1897">
                  <c:v>316.16666666666669</c:v>
                </c:pt>
                <c:pt idx="1898">
                  <c:v>316.33333333333331</c:v>
                </c:pt>
                <c:pt idx="1899">
                  <c:v>316.5</c:v>
                </c:pt>
                <c:pt idx="1900">
                  <c:v>316.66666666666669</c:v>
                </c:pt>
                <c:pt idx="1901">
                  <c:v>316.83333333333331</c:v>
                </c:pt>
                <c:pt idx="1902">
                  <c:v>317</c:v>
                </c:pt>
                <c:pt idx="1903">
                  <c:v>317.16666666666669</c:v>
                </c:pt>
                <c:pt idx="1904">
                  <c:v>317.33333333333331</c:v>
                </c:pt>
                <c:pt idx="1905">
                  <c:v>317.5</c:v>
                </c:pt>
                <c:pt idx="1906">
                  <c:v>317.66666666666669</c:v>
                </c:pt>
                <c:pt idx="1907">
                  <c:v>317.83333333333331</c:v>
                </c:pt>
                <c:pt idx="1908">
                  <c:v>318</c:v>
                </c:pt>
                <c:pt idx="1909">
                  <c:v>318.16666666666669</c:v>
                </c:pt>
                <c:pt idx="1910">
                  <c:v>318.33333333333331</c:v>
                </c:pt>
                <c:pt idx="1911">
                  <c:v>318.5</c:v>
                </c:pt>
                <c:pt idx="1912">
                  <c:v>318.66666666666669</c:v>
                </c:pt>
                <c:pt idx="1913">
                  <c:v>318.83333333333331</c:v>
                </c:pt>
                <c:pt idx="1914">
                  <c:v>319</c:v>
                </c:pt>
                <c:pt idx="1915">
                  <c:v>319.16666666666669</c:v>
                </c:pt>
                <c:pt idx="1916">
                  <c:v>319.33333333333331</c:v>
                </c:pt>
                <c:pt idx="1917">
                  <c:v>319.5</c:v>
                </c:pt>
                <c:pt idx="1918">
                  <c:v>319.66666666666669</c:v>
                </c:pt>
                <c:pt idx="1919">
                  <c:v>319.83333333333331</c:v>
                </c:pt>
                <c:pt idx="1920">
                  <c:v>320</c:v>
                </c:pt>
                <c:pt idx="1921">
                  <c:v>320.16666666666669</c:v>
                </c:pt>
                <c:pt idx="1922">
                  <c:v>320.33333333333331</c:v>
                </c:pt>
                <c:pt idx="1923">
                  <c:v>320.5</c:v>
                </c:pt>
                <c:pt idx="1924">
                  <c:v>320.66666666666669</c:v>
                </c:pt>
                <c:pt idx="1925">
                  <c:v>320.83333333333331</c:v>
                </c:pt>
                <c:pt idx="1926">
                  <c:v>321</c:v>
                </c:pt>
                <c:pt idx="1927">
                  <c:v>321.16666666666669</c:v>
                </c:pt>
                <c:pt idx="1928">
                  <c:v>321.33333333333331</c:v>
                </c:pt>
                <c:pt idx="1929">
                  <c:v>321.5</c:v>
                </c:pt>
                <c:pt idx="1930">
                  <c:v>321.66666666666669</c:v>
                </c:pt>
                <c:pt idx="1931">
                  <c:v>321.83333333333331</c:v>
                </c:pt>
                <c:pt idx="1932">
                  <c:v>322</c:v>
                </c:pt>
                <c:pt idx="1933">
                  <c:v>322.16666666666669</c:v>
                </c:pt>
                <c:pt idx="1934">
                  <c:v>322.33333333333331</c:v>
                </c:pt>
                <c:pt idx="1935">
                  <c:v>322.5</c:v>
                </c:pt>
                <c:pt idx="1936">
                  <c:v>322.66666666666669</c:v>
                </c:pt>
                <c:pt idx="1937">
                  <c:v>322.83333333333331</c:v>
                </c:pt>
                <c:pt idx="1938">
                  <c:v>323</c:v>
                </c:pt>
                <c:pt idx="1939">
                  <c:v>323.16666666666669</c:v>
                </c:pt>
                <c:pt idx="1940">
                  <c:v>323.33333333333331</c:v>
                </c:pt>
                <c:pt idx="1941">
                  <c:v>323.5</c:v>
                </c:pt>
                <c:pt idx="1942">
                  <c:v>323.66666666666669</c:v>
                </c:pt>
                <c:pt idx="1943">
                  <c:v>323.83333333333331</c:v>
                </c:pt>
                <c:pt idx="1944">
                  <c:v>324</c:v>
                </c:pt>
                <c:pt idx="1945">
                  <c:v>324.16666666666669</c:v>
                </c:pt>
                <c:pt idx="1946">
                  <c:v>324.33333333333331</c:v>
                </c:pt>
                <c:pt idx="1947">
                  <c:v>324.5</c:v>
                </c:pt>
                <c:pt idx="1948">
                  <c:v>324.66666666666669</c:v>
                </c:pt>
                <c:pt idx="1949">
                  <c:v>324.83333333333331</c:v>
                </c:pt>
                <c:pt idx="1950">
                  <c:v>325</c:v>
                </c:pt>
                <c:pt idx="1951">
                  <c:v>325.16666666666669</c:v>
                </c:pt>
                <c:pt idx="1952">
                  <c:v>325.33333333333331</c:v>
                </c:pt>
                <c:pt idx="1953">
                  <c:v>325.5</c:v>
                </c:pt>
                <c:pt idx="1954">
                  <c:v>325.66666666666669</c:v>
                </c:pt>
                <c:pt idx="1955">
                  <c:v>325.83333333333331</c:v>
                </c:pt>
                <c:pt idx="1956">
                  <c:v>326</c:v>
                </c:pt>
                <c:pt idx="1957">
                  <c:v>326.16666666666669</c:v>
                </c:pt>
                <c:pt idx="1958">
                  <c:v>326.33333333333331</c:v>
                </c:pt>
                <c:pt idx="1959">
                  <c:v>326.5</c:v>
                </c:pt>
                <c:pt idx="1960">
                  <c:v>326.66666666666669</c:v>
                </c:pt>
                <c:pt idx="1961">
                  <c:v>326.83333333333331</c:v>
                </c:pt>
                <c:pt idx="1962">
                  <c:v>327</c:v>
                </c:pt>
                <c:pt idx="1963">
                  <c:v>327.16666666666669</c:v>
                </c:pt>
                <c:pt idx="1964">
                  <c:v>327.33333333333331</c:v>
                </c:pt>
                <c:pt idx="1965">
                  <c:v>327.5</c:v>
                </c:pt>
                <c:pt idx="1966">
                  <c:v>327.66666666666669</c:v>
                </c:pt>
                <c:pt idx="1967">
                  <c:v>327.83333333333331</c:v>
                </c:pt>
                <c:pt idx="1968">
                  <c:v>328</c:v>
                </c:pt>
                <c:pt idx="1969">
                  <c:v>328.16666666666669</c:v>
                </c:pt>
                <c:pt idx="1970">
                  <c:v>328.33333333333331</c:v>
                </c:pt>
                <c:pt idx="1971">
                  <c:v>328.5</c:v>
                </c:pt>
                <c:pt idx="1972">
                  <c:v>328.66666666666669</c:v>
                </c:pt>
                <c:pt idx="1973">
                  <c:v>328.83333333333331</c:v>
                </c:pt>
                <c:pt idx="1974">
                  <c:v>329</c:v>
                </c:pt>
                <c:pt idx="1975">
                  <c:v>329.16666666666669</c:v>
                </c:pt>
                <c:pt idx="1976">
                  <c:v>329.33333333333331</c:v>
                </c:pt>
                <c:pt idx="1977">
                  <c:v>329.5</c:v>
                </c:pt>
                <c:pt idx="1978">
                  <c:v>329.66666666666669</c:v>
                </c:pt>
                <c:pt idx="1979">
                  <c:v>329.83333333333331</c:v>
                </c:pt>
                <c:pt idx="1980">
                  <c:v>330</c:v>
                </c:pt>
                <c:pt idx="1981">
                  <c:v>330.16666666666669</c:v>
                </c:pt>
                <c:pt idx="1982">
                  <c:v>330.33333333333331</c:v>
                </c:pt>
                <c:pt idx="1983">
                  <c:v>330.5</c:v>
                </c:pt>
                <c:pt idx="1984">
                  <c:v>330.66666666666669</c:v>
                </c:pt>
                <c:pt idx="1985">
                  <c:v>330.83333333333331</c:v>
                </c:pt>
                <c:pt idx="1986">
                  <c:v>331</c:v>
                </c:pt>
                <c:pt idx="1987">
                  <c:v>331.16666666666669</c:v>
                </c:pt>
                <c:pt idx="1988">
                  <c:v>331.33333333333331</c:v>
                </c:pt>
                <c:pt idx="1989">
                  <c:v>331.5</c:v>
                </c:pt>
                <c:pt idx="1990">
                  <c:v>331.66666666666669</c:v>
                </c:pt>
                <c:pt idx="1991">
                  <c:v>331.83333333333331</c:v>
                </c:pt>
                <c:pt idx="1992">
                  <c:v>332</c:v>
                </c:pt>
                <c:pt idx="1993">
                  <c:v>332.16666666666669</c:v>
                </c:pt>
                <c:pt idx="1994">
                  <c:v>332.33333333333331</c:v>
                </c:pt>
                <c:pt idx="1995">
                  <c:v>332.5</c:v>
                </c:pt>
                <c:pt idx="1996">
                  <c:v>332.66666666666669</c:v>
                </c:pt>
                <c:pt idx="1997">
                  <c:v>332.83333333333331</c:v>
                </c:pt>
                <c:pt idx="1998">
                  <c:v>333</c:v>
                </c:pt>
                <c:pt idx="1999">
                  <c:v>333.16666666666669</c:v>
                </c:pt>
                <c:pt idx="2000">
                  <c:v>333.33333333333331</c:v>
                </c:pt>
                <c:pt idx="2001">
                  <c:v>333.5</c:v>
                </c:pt>
                <c:pt idx="2002">
                  <c:v>333.66666666666669</c:v>
                </c:pt>
                <c:pt idx="2003">
                  <c:v>333.83333333333331</c:v>
                </c:pt>
                <c:pt idx="2004">
                  <c:v>334</c:v>
                </c:pt>
                <c:pt idx="2005">
                  <c:v>334.16666666666669</c:v>
                </c:pt>
                <c:pt idx="2006">
                  <c:v>334.33333333333331</c:v>
                </c:pt>
                <c:pt idx="2007">
                  <c:v>334.5</c:v>
                </c:pt>
                <c:pt idx="2008">
                  <c:v>334.66666666666669</c:v>
                </c:pt>
                <c:pt idx="2009">
                  <c:v>334.83333333333331</c:v>
                </c:pt>
                <c:pt idx="2010">
                  <c:v>335</c:v>
                </c:pt>
                <c:pt idx="2011">
                  <c:v>335.16666666666669</c:v>
                </c:pt>
                <c:pt idx="2012">
                  <c:v>335.33333333333331</c:v>
                </c:pt>
                <c:pt idx="2013">
                  <c:v>335.5</c:v>
                </c:pt>
                <c:pt idx="2014">
                  <c:v>335.66666666666669</c:v>
                </c:pt>
                <c:pt idx="2015">
                  <c:v>335.83333333333331</c:v>
                </c:pt>
                <c:pt idx="2016">
                  <c:v>336</c:v>
                </c:pt>
                <c:pt idx="2017">
                  <c:v>336.16666666666669</c:v>
                </c:pt>
                <c:pt idx="2018">
                  <c:v>336.33333333333331</c:v>
                </c:pt>
                <c:pt idx="2019">
                  <c:v>336.5</c:v>
                </c:pt>
                <c:pt idx="2020">
                  <c:v>336.66666666666669</c:v>
                </c:pt>
                <c:pt idx="2021">
                  <c:v>336.83333333333331</c:v>
                </c:pt>
                <c:pt idx="2022">
                  <c:v>337</c:v>
                </c:pt>
                <c:pt idx="2023">
                  <c:v>337.16666666666669</c:v>
                </c:pt>
                <c:pt idx="2024">
                  <c:v>337.33333333333331</c:v>
                </c:pt>
                <c:pt idx="2025">
                  <c:v>337.5</c:v>
                </c:pt>
                <c:pt idx="2026">
                  <c:v>337.66666666666669</c:v>
                </c:pt>
                <c:pt idx="2027">
                  <c:v>337.83333333333331</c:v>
                </c:pt>
                <c:pt idx="2028">
                  <c:v>338</c:v>
                </c:pt>
                <c:pt idx="2029">
                  <c:v>338.16666666666669</c:v>
                </c:pt>
                <c:pt idx="2030">
                  <c:v>338.33333333333331</c:v>
                </c:pt>
                <c:pt idx="2031">
                  <c:v>338.5</c:v>
                </c:pt>
                <c:pt idx="2032">
                  <c:v>338.66666666666669</c:v>
                </c:pt>
                <c:pt idx="2033">
                  <c:v>338.83333333333331</c:v>
                </c:pt>
                <c:pt idx="2034">
                  <c:v>339</c:v>
                </c:pt>
                <c:pt idx="2035">
                  <c:v>339.16666666666669</c:v>
                </c:pt>
                <c:pt idx="2036">
                  <c:v>339.33333333333331</c:v>
                </c:pt>
                <c:pt idx="2037">
                  <c:v>339.5</c:v>
                </c:pt>
                <c:pt idx="2038">
                  <c:v>339.66666666666669</c:v>
                </c:pt>
                <c:pt idx="2039">
                  <c:v>339.83333333333331</c:v>
                </c:pt>
                <c:pt idx="2040">
                  <c:v>340</c:v>
                </c:pt>
                <c:pt idx="2041">
                  <c:v>340.16666666666669</c:v>
                </c:pt>
                <c:pt idx="2042">
                  <c:v>340.33333333333331</c:v>
                </c:pt>
                <c:pt idx="2043">
                  <c:v>340.5</c:v>
                </c:pt>
                <c:pt idx="2044">
                  <c:v>340.66666666666669</c:v>
                </c:pt>
                <c:pt idx="2045">
                  <c:v>340.83333333333331</c:v>
                </c:pt>
                <c:pt idx="2046">
                  <c:v>341</c:v>
                </c:pt>
                <c:pt idx="2047">
                  <c:v>341.16666666666669</c:v>
                </c:pt>
                <c:pt idx="2048">
                  <c:v>341.33333333333331</c:v>
                </c:pt>
                <c:pt idx="2049">
                  <c:v>341.5</c:v>
                </c:pt>
                <c:pt idx="2050">
                  <c:v>341.66666666666669</c:v>
                </c:pt>
                <c:pt idx="2051">
                  <c:v>341.83333333333331</c:v>
                </c:pt>
                <c:pt idx="2052">
                  <c:v>342</c:v>
                </c:pt>
                <c:pt idx="2053">
                  <c:v>342.16666666666669</c:v>
                </c:pt>
                <c:pt idx="2054">
                  <c:v>342.33333333333331</c:v>
                </c:pt>
                <c:pt idx="2055">
                  <c:v>342.5</c:v>
                </c:pt>
                <c:pt idx="2056">
                  <c:v>342.66666666666669</c:v>
                </c:pt>
                <c:pt idx="2057">
                  <c:v>342.83333333333331</c:v>
                </c:pt>
                <c:pt idx="2058">
                  <c:v>343</c:v>
                </c:pt>
                <c:pt idx="2059">
                  <c:v>343.16666666666669</c:v>
                </c:pt>
                <c:pt idx="2060">
                  <c:v>343.33333333333331</c:v>
                </c:pt>
                <c:pt idx="2061">
                  <c:v>343.5</c:v>
                </c:pt>
                <c:pt idx="2062">
                  <c:v>343.66666666666669</c:v>
                </c:pt>
                <c:pt idx="2063">
                  <c:v>343.83333333333331</c:v>
                </c:pt>
                <c:pt idx="2064">
                  <c:v>344</c:v>
                </c:pt>
                <c:pt idx="2065">
                  <c:v>344.16666666666669</c:v>
                </c:pt>
                <c:pt idx="2066">
                  <c:v>344.33333333333331</c:v>
                </c:pt>
                <c:pt idx="2067">
                  <c:v>344.5</c:v>
                </c:pt>
                <c:pt idx="2068">
                  <c:v>344.66666666666669</c:v>
                </c:pt>
                <c:pt idx="2069">
                  <c:v>344.83333333333331</c:v>
                </c:pt>
                <c:pt idx="2070">
                  <c:v>345</c:v>
                </c:pt>
                <c:pt idx="2071">
                  <c:v>345.16666666666669</c:v>
                </c:pt>
                <c:pt idx="2072">
                  <c:v>345.33333333333331</c:v>
                </c:pt>
                <c:pt idx="2073">
                  <c:v>345.5</c:v>
                </c:pt>
                <c:pt idx="2074">
                  <c:v>345.66666666666669</c:v>
                </c:pt>
                <c:pt idx="2075">
                  <c:v>345.83333333333331</c:v>
                </c:pt>
                <c:pt idx="2076">
                  <c:v>346</c:v>
                </c:pt>
                <c:pt idx="2077">
                  <c:v>346.16666666666669</c:v>
                </c:pt>
                <c:pt idx="2078">
                  <c:v>346.33333333333331</c:v>
                </c:pt>
                <c:pt idx="2079">
                  <c:v>346.5</c:v>
                </c:pt>
                <c:pt idx="2080">
                  <c:v>346.66666666666669</c:v>
                </c:pt>
                <c:pt idx="2081">
                  <c:v>346.83333333333331</c:v>
                </c:pt>
                <c:pt idx="2082">
                  <c:v>347</c:v>
                </c:pt>
                <c:pt idx="2083">
                  <c:v>347.16666666666669</c:v>
                </c:pt>
                <c:pt idx="2084">
                  <c:v>347.33333333333331</c:v>
                </c:pt>
                <c:pt idx="2085">
                  <c:v>347.5</c:v>
                </c:pt>
                <c:pt idx="2086">
                  <c:v>347.66666666666669</c:v>
                </c:pt>
                <c:pt idx="2087">
                  <c:v>347.83333333333331</c:v>
                </c:pt>
                <c:pt idx="2088">
                  <c:v>348</c:v>
                </c:pt>
                <c:pt idx="2089">
                  <c:v>348.16666666666669</c:v>
                </c:pt>
                <c:pt idx="2090">
                  <c:v>348.33333333333331</c:v>
                </c:pt>
                <c:pt idx="2091">
                  <c:v>348.5</c:v>
                </c:pt>
                <c:pt idx="2092">
                  <c:v>348.66666666666669</c:v>
                </c:pt>
                <c:pt idx="2093">
                  <c:v>348.83333333333331</c:v>
                </c:pt>
                <c:pt idx="2094">
                  <c:v>349</c:v>
                </c:pt>
                <c:pt idx="2095">
                  <c:v>349.16666666666669</c:v>
                </c:pt>
                <c:pt idx="2096">
                  <c:v>349.33333333333331</c:v>
                </c:pt>
                <c:pt idx="2097">
                  <c:v>349.5</c:v>
                </c:pt>
                <c:pt idx="2098">
                  <c:v>349.66666666666669</c:v>
                </c:pt>
                <c:pt idx="2099">
                  <c:v>349.83333333333331</c:v>
                </c:pt>
                <c:pt idx="2100">
                  <c:v>350</c:v>
                </c:pt>
                <c:pt idx="2101">
                  <c:v>350.16666666666669</c:v>
                </c:pt>
                <c:pt idx="2102">
                  <c:v>350.33333333333331</c:v>
                </c:pt>
                <c:pt idx="2103">
                  <c:v>350.5</c:v>
                </c:pt>
                <c:pt idx="2104">
                  <c:v>350.66666666666669</c:v>
                </c:pt>
                <c:pt idx="2105">
                  <c:v>350.83333333333331</c:v>
                </c:pt>
                <c:pt idx="2106">
                  <c:v>351</c:v>
                </c:pt>
                <c:pt idx="2107">
                  <c:v>351.16666666666669</c:v>
                </c:pt>
                <c:pt idx="2108">
                  <c:v>351.33333333333331</c:v>
                </c:pt>
                <c:pt idx="2109">
                  <c:v>351.5</c:v>
                </c:pt>
                <c:pt idx="2110">
                  <c:v>351.66666666666669</c:v>
                </c:pt>
                <c:pt idx="2111">
                  <c:v>351.83333333333331</c:v>
                </c:pt>
                <c:pt idx="2112">
                  <c:v>352</c:v>
                </c:pt>
                <c:pt idx="2113">
                  <c:v>352.16666666666669</c:v>
                </c:pt>
                <c:pt idx="2114">
                  <c:v>352.33333333333331</c:v>
                </c:pt>
                <c:pt idx="2115">
                  <c:v>352.5</c:v>
                </c:pt>
                <c:pt idx="2116">
                  <c:v>352.66666666666669</c:v>
                </c:pt>
                <c:pt idx="2117">
                  <c:v>352.83333333333331</c:v>
                </c:pt>
                <c:pt idx="2118">
                  <c:v>353</c:v>
                </c:pt>
                <c:pt idx="2119">
                  <c:v>353.16666666666669</c:v>
                </c:pt>
                <c:pt idx="2120">
                  <c:v>353.33333333333331</c:v>
                </c:pt>
                <c:pt idx="2121">
                  <c:v>353.5</c:v>
                </c:pt>
                <c:pt idx="2122">
                  <c:v>353.66666666666669</c:v>
                </c:pt>
                <c:pt idx="2123">
                  <c:v>353.83333333333331</c:v>
                </c:pt>
                <c:pt idx="2124">
                  <c:v>354</c:v>
                </c:pt>
                <c:pt idx="2125">
                  <c:v>354.16666666666669</c:v>
                </c:pt>
                <c:pt idx="2126">
                  <c:v>354.33333333333331</c:v>
                </c:pt>
                <c:pt idx="2127">
                  <c:v>354.5</c:v>
                </c:pt>
                <c:pt idx="2128">
                  <c:v>354.66666666666669</c:v>
                </c:pt>
                <c:pt idx="2129">
                  <c:v>354.83333333333331</c:v>
                </c:pt>
                <c:pt idx="2130">
                  <c:v>355</c:v>
                </c:pt>
                <c:pt idx="2131">
                  <c:v>355.16666666666669</c:v>
                </c:pt>
                <c:pt idx="2132">
                  <c:v>355.33333333333331</c:v>
                </c:pt>
                <c:pt idx="2133">
                  <c:v>355.5</c:v>
                </c:pt>
                <c:pt idx="2134">
                  <c:v>355.66666666666669</c:v>
                </c:pt>
                <c:pt idx="2135">
                  <c:v>355.83333333333331</c:v>
                </c:pt>
                <c:pt idx="2136">
                  <c:v>356</c:v>
                </c:pt>
                <c:pt idx="2137">
                  <c:v>356.16666666666669</c:v>
                </c:pt>
                <c:pt idx="2138">
                  <c:v>356.33333333333331</c:v>
                </c:pt>
                <c:pt idx="2139">
                  <c:v>356.5</c:v>
                </c:pt>
                <c:pt idx="2140">
                  <c:v>356.66666666666669</c:v>
                </c:pt>
                <c:pt idx="2141">
                  <c:v>356.83333333333331</c:v>
                </c:pt>
                <c:pt idx="2142">
                  <c:v>357</c:v>
                </c:pt>
                <c:pt idx="2143">
                  <c:v>357.16666666666669</c:v>
                </c:pt>
                <c:pt idx="2144">
                  <c:v>357.33333333333331</c:v>
                </c:pt>
                <c:pt idx="2145">
                  <c:v>357.5</c:v>
                </c:pt>
                <c:pt idx="2146">
                  <c:v>357.66666666666669</c:v>
                </c:pt>
                <c:pt idx="2147">
                  <c:v>357.83333333333331</c:v>
                </c:pt>
                <c:pt idx="2148">
                  <c:v>358</c:v>
                </c:pt>
                <c:pt idx="2149">
                  <c:v>358.16666666666669</c:v>
                </c:pt>
                <c:pt idx="2150">
                  <c:v>358.33333333333331</c:v>
                </c:pt>
                <c:pt idx="2151">
                  <c:v>358.5</c:v>
                </c:pt>
                <c:pt idx="2152">
                  <c:v>358.66666666666669</c:v>
                </c:pt>
                <c:pt idx="2153">
                  <c:v>358.83333333333331</c:v>
                </c:pt>
                <c:pt idx="2154">
                  <c:v>359</c:v>
                </c:pt>
                <c:pt idx="2155">
                  <c:v>359.16666666666669</c:v>
                </c:pt>
                <c:pt idx="2156">
                  <c:v>359.33333333333331</c:v>
                </c:pt>
                <c:pt idx="2157">
                  <c:v>359.5</c:v>
                </c:pt>
                <c:pt idx="2158">
                  <c:v>359.66666666666669</c:v>
                </c:pt>
                <c:pt idx="2159">
                  <c:v>359.83333333333331</c:v>
                </c:pt>
                <c:pt idx="2160">
                  <c:v>360</c:v>
                </c:pt>
                <c:pt idx="2161">
                  <c:v>360.16666666666669</c:v>
                </c:pt>
                <c:pt idx="2162">
                  <c:v>360.33333333333331</c:v>
                </c:pt>
                <c:pt idx="2163">
                  <c:v>360.5</c:v>
                </c:pt>
                <c:pt idx="2164">
                  <c:v>360.66666666666669</c:v>
                </c:pt>
                <c:pt idx="2165">
                  <c:v>360.83333333333331</c:v>
                </c:pt>
                <c:pt idx="2166">
                  <c:v>361</c:v>
                </c:pt>
                <c:pt idx="2167">
                  <c:v>361.16666666666669</c:v>
                </c:pt>
                <c:pt idx="2168">
                  <c:v>361.33333333333331</c:v>
                </c:pt>
                <c:pt idx="2169">
                  <c:v>361.5</c:v>
                </c:pt>
                <c:pt idx="2170">
                  <c:v>361.66666666666669</c:v>
                </c:pt>
                <c:pt idx="2171">
                  <c:v>361.83333333333331</c:v>
                </c:pt>
                <c:pt idx="2172">
                  <c:v>362</c:v>
                </c:pt>
                <c:pt idx="2173">
                  <c:v>362.16666666666669</c:v>
                </c:pt>
                <c:pt idx="2174">
                  <c:v>362.33333333333331</c:v>
                </c:pt>
                <c:pt idx="2175">
                  <c:v>362.5</c:v>
                </c:pt>
                <c:pt idx="2176">
                  <c:v>362.66666666666669</c:v>
                </c:pt>
                <c:pt idx="2177">
                  <c:v>362.83333333333331</c:v>
                </c:pt>
                <c:pt idx="2178">
                  <c:v>363</c:v>
                </c:pt>
                <c:pt idx="2179">
                  <c:v>363.16666666666669</c:v>
                </c:pt>
                <c:pt idx="2180">
                  <c:v>363.33333333333331</c:v>
                </c:pt>
                <c:pt idx="2181">
                  <c:v>363.5</c:v>
                </c:pt>
                <c:pt idx="2182">
                  <c:v>363.66666666666669</c:v>
                </c:pt>
                <c:pt idx="2183">
                  <c:v>363.83333333333331</c:v>
                </c:pt>
                <c:pt idx="2184">
                  <c:v>364</c:v>
                </c:pt>
                <c:pt idx="2185">
                  <c:v>364.16666666666669</c:v>
                </c:pt>
                <c:pt idx="2186">
                  <c:v>364.33333333333331</c:v>
                </c:pt>
                <c:pt idx="2187">
                  <c:v>364.5</c:v>
                </c:pt>
                <c:pt idx="2188">
                  <c:v>364.66666666666669</c:v>
                </c:pt>
                <c:pt idx="2189">
                  <c:v>364.83333333333331</c:v>
                </c:pt>
                <c:pt idx="2190">
                  <c:v>365</c:v>
                </c:pt>
                <c:pt idx="2191">
                  <c:v>365.16666666666669</c:v>
                </c:pt>
                <c:pt idx="2192">
                  <c:v>365.33333333333331</c:v>
                </c:pt>
                <c:pt idx="2193">
                  <c:v>365.5</c:v>
                </c:pt>
                <c:pt idx="2194">
                  <c:v>365.66666666666669</c:v>
                </c:pt>
                <c:pt idx="2195">
                  <c:v>365.83333333333331</c:v>
                </c:pt>
                <c:pt idx="2196">
                  <c:v>366</c:v>
                </c:pt>
                <c:pt idx="2197">
                  <c:v>366.16666666666669</c:v>
                </c:pt>
                <c:pt idx="2198">
                  <c:v>366.33333333333331</c:v>
                </c:pt>
                <c:pt idx="2199">
                  <c:v>366.5</c:v>
                </c:pt>
                <c:pt idx="2200">
                  <c:v>366.66666666666669</c:v>
                </c:pt>
                <c:pt idx="2201">
                  <c:v>366.83333333333331</c:v>
                </c:pt>
                <c:pt idx="2202">
                  <c:v>367</c:v>
                </c:pt>
                <c:pt idx="2203">
                  <c:v>367.16666666666669</c:v>
                </c:pt>
                <c:pt idx="2204">
                  <c:v>367.33333333333331</c:v>
                </c:pt>
                <c:pt idx="2205">
                  <c:v>367.5</c:v>
                </c:pt>
                <c:pt idx="2206">
                  <c:v>367.66666666666669</c:v>
                </c:pt>
                <c:pt idx="2207">
                  <c:v>367.83333333333331</c:v>
                </c:pt>
                <c:pt idx="2208">
                  <c:v>368</c:v>
                </c:pt>
                <c:pt idx="2209">
                  <c:v>368.16666666666669</c:v>
                </c:pt>
                <c:pt idx="2210">
                  <c:v>368.33333333333331</c:v>
                </c:pt>
                <c:pt idx="2211">
                  <c:v>368.5</c:v>
                </c:pt>
                <c:pt idx="2212">
                  <c:v>368.66666666666669</c:v>
                </c:pt>
                <c:pt idx="2213">
                  <c:v>368.83333333333331</c:v>
                </c:pt>
                <c:pt idx="2214">
                  <c:v>369</c:v>
                </c:pt>
                <c:pt idx="2215">
                  <c:v>369.16666666666669</c:v>
                </c:pt>
                <c:pt idx="2216">
                  <c:v>369.33333333333331</c:v>
                </c:pt>
                <c:pt idx="2217">
                  <c:v>369.5</c:v>
                </c:pt>
                <c:pt idx="2218">
                  <c:v>369.66666666666669</c:v>
                </c:pt>
                <c:pt idx="2219">
                  <c:v>369.83333333333331</c:v>
                </c:pt>
                <c:pt idx="2220">
                  <c:v>370</c:v>
                </c:pt>
                <c:pt idx="2221">
                  <c:v>370.16666666666669</c:v>
                </c:pt>
                <c:pt idx="2222">
                  <c:v>370.33333333333331</c:v>
                </c:pt>
                <c:pt idx="2223">
                  <c:v>370.5</c:v>
                </c:pt>
                <c:pt idx="2224">
                  <c:v>370.66666666666669</c:v>
                </c:pt>
                <c:pt idx="2225">
                  <c:v>370.83333333333331</c:v>
                </c:pt>
                <c:pt idx="2226">
                  <c:v>371</c:v>
                </c:pt>
                <c:pt idx="2227">
                  <c:v>371.16666666666669</c:v>
                </c:pt>
                <c:pt idx="2228">
                  <c:v>371.33333333333331</c:v>
                </c:pt>
                <c:pt idx="2229">
                  <c:v>371.5</c:v>
                </c:pt>
                <c:pt idx="2230">
                  <c:v>371.66666666666669</c:v>
                </c:pt>
                <c:pt idx="2231">
                  <c:v>371.83333333333331</c:v>
                </c:pt>
                <c:pt idx="2232">
                  <c:v>372</c:v>
                </c:pt>
                <c:pt idx="2233">
                  <c:v>372.16666666666669</c:v>
                </c:pt>
                <c:pt idx="2234">
                  <c:v>372.33333333333331</c:v>
                </c:pt>
                <c:pt idx="2235">
                  <c:v>372.5</c:v>
                </c:pt>
                <c:pt idx="2236">
                  <c:v>372.66666666666669</c:v>
                </c:pt>
                <c:pt idx="2237">
                  <c:v>372.83333333333331</c:v>
                </c:pt>
                <c:pt idx="2238">
                  <c:v>373</c:v>
                </c:pt>
                <c:pt idx="2239">
                  <c:v>373.16666666666669</c:v>
                </c:pt>
                <c:pt idx="2240">
                  <c:v>373.33333333333331</c:v>
                </c:pt>
                <c:pt idx="2241">
                  <c:v>373.5</c:v>
                </c:pt>
                <c:pt idx="2242">
                  <c:v>373.66666666666669</c:v>
                </c:pt>
                <c:pt idx="2243">
                  <c:v>373.83333333333331</c:v>
                </c:pt>
                <c:pt idx="2244">
                  <c:v>374</c:v>
                </c:pt>
                <c:pt idx="2245">
                  <c:v>374.16666666666669</c:v>
                </c:pt>
                <c:pt idx="2246">
                  <c:v>374.33333333333331</c:v>
                </c:pt>
                <c:pt idx="2247">
                  <c:v>374.5</c:v>
                </c:pt>
                <c:pt idx="2248">
                  <c:v>374.66666666666669</c:v>
                </c:pt>
                <c:pt idx="2249">
                  <c:v>374.83333333333331</c:v>
                </c:pt>
                <c:pt idx="2250">
                  <c:v>375</c:v>
                </c:pt>
                <c:pt idx="2251">
                  <c:v>375.16666666666669</c:v>
                </c:pt>
                <c:pt idx="2252">
                  <c:v>375.33333333333331</c:v>
                </c:pt>
                <c:pt idx="2253">
                  <c:v>375.5</c:v>
                </c:pt>
                <c:pt idx="2254">
                  <c:v>375.66666666666669</c:v>
                </c:pt>
                <c:pt idx="2255">
                  <c:v>375.83333333333331</c:v>
                </c:pt>
                <c:pt idx="2256">
                  <c:v>376</c:v>
                </c:pt>
                <c:pt idx="2257">
                  <c:v>376.16666666666669</c:v>
                </c:pt>
                <c:pt idx="2258">
                  <c:v>376.33333333333331</c:v>
                </c:pt>
                <c:pt idx="2259">
                  <c:v>376.5</c:v>
                </c:pt>
                <c:pt idx="2260">
                  <c:v>376.66666666666669</c:v>
                </c:pt>
                <c:pt idx="2261">
                  <c:v>376.83333333333331</c:v>
                </c:pt>
                <c:pt idx="2262">
                  <c:v>377</c:v>
                </c:pt>
                <c:pt idx="2263">
                  <c:v>377.16666666666669</c:v>
                </c:pt>
                <c:pt idx="2264">
                  <c:v>377.33333333333331</c:v>
                </c:pt>
                <c:pt idx="2265">
                  <c:v>377.5</c:v>
                </c:pt>
                <c:pt idx="2266">
                  <c:v>377.66666666666669</c:v>
                </c:pt>
                <c:pt idx="2267">
                  <c:v>377.83333333333331</c:v>
                </c:pt>
                <c:pt idx="2268">
                  <c:v>378</c:v>
                </c:pt>
                <c:pt idx="2269">
                  <c:v>378.16666666666669</c:v>
                </c:pt>
                <c:pt idx="2270">
                  <c:v>378.33333333333331</c:v>
                </c:pt>
                <c:pt idx="2271">
                  <c:v>378.5</c:v>
                </c:pt>
                <c:pt idx="2272">
                  <c:v>378.66666666666669</c:v>
                </c:pt>
              </c:numCache>
            </c:numRef>
          </c:xVal>
          <c:yVal>
            <c:numRef>
              <c:f>'LVDT+450OT Paper'!$D$2:$D$2274</c:f>
              <c:numCache>
                <c:formatCode>General</c:formatCode>
                <c:ptCount val="2273"/>
                <c:pt idx="0">
                  <c:v>2.2826606645284225E-2</c:v>
                </c:pt>
                <c:pt idx="1">
                  <c:v>3.5277483708088302E-2</c:v>
                </c:pt>
                <c:pt idx="2">
                  <c:v>0.67608258254754605</c:v>
                </c:pt>
                <c:pt idx="3">
                  <c:v>0.67483749405935178</c:v>
                </c:pt>
                <c:pt idx="4">
                  <c:v>0.67483749405935178</c:v>
                </c:pt>
                <c:pt idx="5">
                  <c:v>0.67442246456328703</c:v>
                </c:pt>
                <c:pt idx="6">
                  <c:v>0.67400743506722205</c:v>
                </c:pt>
                <c:pt idx="7">
                  <c:v>0.67400743506722205</c:v>
                </c:pt>
                <c:pt idx="8">
                  <c:v>0.67400743506722205</c:v>
                </c:pt>
                <c:pt idx="9">
                  <c:v>0.67400743506722205</c:v>
                </c:pt>
                <c:pt idx="10">
                  <c:v>0.71385024062564328</c:v>
                </c:pt>
                <c:pt idx="11">
                  <c:v>1.3127373890327358</c:v>
                </c:pt>
                <c:pt idx="12">
                  <c:v>1.3123223595366711</c:v>
                </c:pt>
                <c:pt idx="13">
                  <c:v>1.3123223595366711</c:v>
                </c:pt>
                <c:pt idx="14">
                  <c:v>1.3127373890327358</c:v>
                </c:pt>
                <c:pt idx="15">
                  <c:v>1.3123223595366711</c:v>
                </c:pt>
                <c:pt idx="16">
                  <c:v>1.3119073300406063</c:v>
                </c:pt>
                <c:pt idx="17">
                  <c:v>1.3110772736548564</c:v>
                </c:pt>
                <c:pt idx="18">
                  <c:v>1.3119073300406063</c:v>
                </c:pt>
                <c:pt idx="19">
                  <c:v>1.3110772736548564</c:v>
                </c:pt>
                <c:pt idx="20">
                  <c:v>1.9564476917382672</c:v>
                </c:pt>
                <c:pt idx="21">
                  <c:v>1.9564476917382672</c:v>
                </c:pt>
                <c:pt idx="22">
                  <c:v>1.9568627212343319</c:v>
                </c:pt>
                <c:pt idx="23">
                  <c:v>1.9564476917382672</c:v>
                </c:pt>
                <c:pt idx="24">
                  <c:v>1.9560326648485824</c:v>
                </c:pt>
                <c:pt idx="25">
                  <c:v>1.9560326648485824</c:v>
                </c:pt>
                <c:pt idx="26">
                  <c:v>2.6005730265462437</c:v>
                </c:pt>
                <c:pt idx="27">
                  <c:v>2.6001579970501787</c:v>
                </c:pt>
                <c:pt idx="28">
                  <c:v>2.6001579970501787</c:v>
                </c:pt>
                <c:pt idx="29">
                  <c:v>2.5997429675541137</c:v>
                </c:pt>
                <c:pt idx="30">
                  <c:v>2.5997429675541137</c:v>
                </c:pt>
                <c:pt idx="31">
                  <c:v>2.5993279380580487</c:v>
                </c:pt>
                <c:pt idx="32">
                  <c:v>3.238887951015692</c:v>
                </c:pt>
                <c:pt idx="33">
                  <c:v>3.240548066393572</c:v>
                </c:pt>
                <c:pt idx="34">
                  <c:v>3.240548066393572</c:v>
                </c:pt>
                <c:pt idx="35">
                  <c:v>3.2401330368975065</c:v>
                </c:pt>
                <c:pt idx="36">
                  <c:v>3.239718007401442</c:v>
                </c:pt>
                <c:pt idx="37">
                  <c:v>3.2525839139603105</c:v>
                </c:pt>
                <c:pt idx="38">
                  <c:v>3.8780329318708908</c:v>
                </c:pt>
                <c:pt idx="39">
                  <c:v>3.8776179023748258</c:v>
                </c:pt>
                <c:pt idx="40">
                  <c:v>3.8776179023748258</c:v>
                </c:pt>
                <c:pt idx="41">
                  <c:v>3.8763728164930118</c:v>
                </c:pt>
                <c:pt idx="42">
                  <c:v>3.8772028728787613</c:v>
                </c:pt>
                <c:pt idx="43">
                  <c:v>3.8763728164930118</c:v>
                </c:pt>
                <c:pt idx="44">
                  <c:v>4.5076322421357391</c:v>
                </c:pt>
                <c:pt idx="45">
                  <c:v>4.5101224191121272</c:v>
                </c:pt>
                <c:pt idx="46">
                  <c:v>4.5097073896160635</c:v>
                </c:pt>
                <c:pt idx="47">
                  <c:v>4.5101224191121272</c:v>
                </c:pt>
                <c:pt idx="48">
                  <c:v>4.5101224191121272</c:v>
                </c:pt>
                <c:pt idx="49">
                  <c:v>4.5088773306239327</c:v>
                </c:pt>
                <c:pt idx="50">
                  <c:v>4.5088773306239327</c:v>
                </c:pt>
                <c:pt idx="51">
                  <c:v>4.5088773306239327</c:v>
                </c:pt>
                <c:pt idx="52">
                  <c:v>4.5084623011278691</c:v>
                </c:pt>
                <c:pt idx="53">
                  <c:v>4.5084623011278691</c:v>
                </c:pt>
                <c:pt idx="54">
                  <c:v>4.5076322421357391</c:v>
                </c:pt>
                <c:pt idx="55">
                  <c:v>4.5084623011278691</c:v>
                </c:pt>
                <c:pt idx="56">
                  <c:v>5.1397217293769755</c:v>
                </c:pt>
                <c:pt idx="57">
                  <c:v>5.1397217293769755</c:v>
                </c:pt>
                <c:pt idx="58">
                  <c:v>5.1401367588730409</c:v>
                </c:pt>
                <c:pt idx="59">
                  <c:v>5.1397217293769755</c:v>
                </c:pt>
                <c:pt idx="60">
                  <c:v>5.1397217293769755</c:v>
                </c:pt>
                <c:pt idx="61">
                  <c:v>5.1393066998809109</c:v>
                </c:pt>
                <c:pt idx="62">
                  <c:v>5.1388916703848455</c:v>
                </c:pt>
                <c:pt idx="63">
                  <c:v>5.1393066998809109</c:v>
                </c:pt>
                <c:pt idx="64">
                  <c:v>5.138476640888781</c:v>
                </c:pt>
                <c:pt idx="65">
                  <c:v>5.1388916703848455</c:v>
                </c:pt>
                <c:pt idx="66">
                  <c:v>5.1388916703848455</c:v>
                </c:pt>
                <c:pt idx="67">
                  <c:v>5.1492673999673269</c:v>
                </c:pt>
                <c:pt idx="68">
                  <c:v>5.7684909806496947</c:v>
                </c:pt>
                <c:pt idx="69">
                  <c:v>5.7697360691378892</c:v>
                </c:pt>
                <c:pt idx="70">
                  <c:v>5.7693210396418237</c:v>
                </c:pt>
                <c:pt idx="71">
                  <c:v>5.7693210396418237</c:v>
                </c:pt>
                <c:pt idx="72">
                  <c:v>5.7684909806496947</c:v>
                </c:pt>
                <c:pt idx="73">
                  <c:v>5.7680759511536293</c:v>
                </c:pt>
                <c:pt idx="74">
                  <c:v>5.7680759511536293</c:v>
                </c:pt>
                <c:pt idx="75">
                  <c:v>5.7676609216575647</c:v>
                </c:pt>
                <c:pt idx="76">
                  <c:v>5.7680759511536293</c:v>
                </c:pt>
                <c:pt idx="77">
                  <c:v>5.7680759511536293</c:v>
                </c:pt>
                <c:pt idx="78">
                  <c:v>5.7672458921615011</c:v>
                </c:pt>
                <c:pt idx="79">
                  <c:v>5.8116540195702537</c:v>
                </c:pt>
                <c:pt idx="80">
                  <c:v>6.4001654383948656</c:v>
                </c:pt>
                <c:pt idx="81">
                  <c:v>6.398090290914543</c:v>
                </c:pt>
                <c:pt idx="82">
                  <c:v>6.3985053204106066</c:v>
                </c:pt>
                <c:pt idx="83">
                  <c:v>6.398920349906672</c:v>
                </c:pt>
                <c:pt idx="84">
                  <c:v>6.398090290914543</c:v>
                </c:pt>
                <c:pt idx="85">
                  <c:v>6.3976752614184784</c:v>
                </c:pt>
                <c:pt idx="86">
                  <c:v>6.398090290914543</c:v>
                </c:pt>
                <c:pt idx="87">
                  <c:v>6.3976752614184784</c:v>
                </c:pt>
                <c:pt idx="88">
                  <c:v>6.3968452050327267</c:v>
                </c:pt>
                <c:pt idx="89">
                  <c:v>6.3968452050327267</c:v>
                </c:pt>
                <c:pt idx="90">
                  <c:v>6.397260231922413</c:v>
                </c:pt>
                <c:pt idx="91">
                  <c:v>6.4221619860480201</c:v>
                </c:pt>
                <c:pt idx="92">
                  <c:v>7.031424864037592</c:v>
                </c:pt>
                <c:pt idx="93">
                  <c:v>7.0310098345415284</c:v>
                </c:pt>
                <c:pt idx="94">
                  <c:v>7.0305948076518439</c:v>
                </c:pt>
                <c:pt idx="95">
                  <c:v>7.0301797781557775</c:v>
                </c:pt>
                <c:pt idx="96">
                  <c:v>7.0297647486597139</c:v>
                </c:pt>
                <c:pt idx="97">
                  <c:v>7.0301797781557775</c:v>
                </c:pt>
                <c:pt idx="98">
                  <c:v>7.0293497191636485</c:v>
                </c:pt>
                <c:pt idx="99">
                  <c:v>7.0293497191636485</c:v>
                </c:pt>
                <c:pt idx="100">
                  <c:v>7.0281046306754558</c:v>
                </c:pt>
                <c:pt idx="101">
                  <c:v>7.0289346896675831</c:v>
                </c:pt>
                <c:pt idx="102">
                  <c:v>7.0281046306754558</c:v>
                </c:pt>
                <c:pt idx="103">
                  <c:v>7.0285196601715203</c:v>
                </c:pt>
                <c:pt idx="104">
                  <c:v>7.3854447817875313</c:v>
                </c:pt>
                <c:pt idx="105">
                  <c:v>7.5128587484625058</c:v>
                </c:pt>
                <c:pt idx="106">
                  <c:v>7.5124437189664413</c:v>
                </c:pt>
                <c:pt idx="107">
                  <c:v>7.5120286894703776</c:v>
                </c:pt>
                <c:pt idx="108">
                  <c:v>7.5116136599743122</c:v>
                </c:pt>
                <c:pt idx="109">
                  <c:v>7.5116136599743122</c:v>
                </c:pt>
                <c:pt idx="110">
                  <c:v>7.5116136599743122</c:v>
                </c:pt>
                <c:pt idx="111">
                  <c:v>7.5111986304782468</c:v>
                </c:pt>
                <c:pt idx="112">
                  <c:v>7.5107836009821813</c:v>
                </c:pt>
                <c:pt idx="113">
                  <c:v>7.5107836009821813</c:v>
                </c:pt>
                <c:pt idx="114">
                  <c:v>7.5103685714861177</c:v>
                </c:pt>
                <c:pt idx="115">
                  <c:v>7.7465201931514311</c:v>
                </c:pt>
                <c:pt idx="116">
                  <c:v>7.9893122815410216</c:v>
                </c:pt>
                <c:pt idx="117">
                  <c:v>7.9893122815410216</c:v>
                </c:pt>
                <c:pt idx="118">
                  <c:v>7.9888972520449562</c:v>
                </c:pt>
                <c:pt idx="119">
                  <c:v>7.9884822225488925</c:v>
                </c:pt>
                <c:pt idx="120">
                  <c:v>7.9884822225488925</c:v>
                </c:pt>
                <c:pt idx="121">
                  <c:v>7.9880671930528271</c:v>
                </c:pt>
                <c:pt idx="122">
                  <c:v>7.9880671930528271</c:v>
                </c:pt>
                <c:pt idx="123">
                  <c:v>7.9880671930528271</c:v>
                </c:pt>
                <c:pt idx="124">
                  <c:v>7.987237134060698</c:v>
                </c:pt>
                <c:pt idx="125">
                  <c:v>7.987237134060698</c:v>
                </c:pt>
                <c:pt idx="126">
                  <c:v>7.987237134060698</c:v>
                </c:pt>
                <c:pt idx="127">
                  <c:v>8.2018072349625424</c:v>
                </c:pt>
                <c:pt idx="128">
                  <c:v>8.5562421796021653</c:v>
                </c:pt>
                <c:pt idx="129">
                  <c:v>8.5944248671763237</c:v>
                </c:pt>
                <c:pt idx="130">
                  <c:v>8.5940098376802609</c:v>
                </c:pt>
                <c:pt idx="131">
                  <c:v>8.5935948081841964</c:v>
                </c:pt>
                <c:pt idx="132">
                  <c:v>8.5944248671763237</c:v>
                </c:pt>
                <c:pt idx="133">
                  <c:v>8.5931797786881319</c:v>
                </c:pt>
                <c:pt idx="134">
                  <c:v>8.5935948081841964</c:v>
                </c:pt>
                <c:pt idx="135">
                  <c:v>8.5935948081841964</c:v>
                </c:pt>
                <c:pt idx="136">
                  <c:v>8.5935948081841964</c:v>
                </c:pt>
                <c:pt idx="137">
                  <c:v>8.5931797786881319</c:v>
                </c:pt>
                <c:pt idx="138">
                  <c:v>8.5931797786881319</c:v>
                </c:pt>
                <c:pt idx="139">
                  <c:v>8.6018953928927306</c:v>
                </c:pt>
                <c:pt idx="140">
                  <c:v>9.1028356479944126</c:v>
                </c:pt>
                <c:pt idx="141">
                  <c:v>9.1053258249707998</c:v>
                </c:pt>
                <c:pt idx="142">
                  <c:v>9.1053258249707998</c:v>
                </c:pt>
                <c:pt idx="143">
                  <c:v>9.1049107954747353</c:v>
                </c:pt>
                <c:pt idx="144">
                  <c:v>9.1049107954747353</c:v>
                </c:pt>
                <c:pt idx="145">
                  <c:v>9.1044957659786689</c:v>
                </c:pt>
                <c:pt idx="146">
                  <c:v>9.1053258249707998</c:v>
                </c:pt>
                <c:pt idx="147">
                  <c:v>9.1049107954747353</c:v>
                </c:pt>
                <c:pt idx="148">
                  <c:v>9.1049107954747353</c:v>
                </c:pt>
                <c:pt idx="149">
                  <c:v>9.1049107954747353</c:v>
                </c:pt>
                <c:pt idx="150">
                  <c:v>9.1044957659786689</c:v>
                </c:pt>
                <c:pt idx="151">
                  <c:v>9.1049107954747353</c:v>
                </c:pt>
                <c:pt idx="152">
                  <c:v>9.5477469602230407</c:v>
                </c:pt>
                <c:pt idx="153">
                  <c:v>9.5448417563569681</c:v>
                </c:pt>
                <c:pt idx="154">
                  <c:v>9.5460868448451635</c:v>
                </c:pt>
                <c:pt idx="155">
                  <c:v>9.5460868448451635</c:v>
                </c:pt>
                <c:pt idx="156">
                  <c:v>9.5465018743412298</c:v>
                </c:pt>
                <c:pt idx="157">
                  <c:v>9.5456718153490989</c:v>
                </c:pt>
                <c:pt idx="158">
                  <c:v>9.5448417563569681</c:v>
                </c:pt>
                <c:pt idx="159">
                  <c:v>9.5444267268609035</c:v>
                </c:pt>
                <c:pt idx="160">
                  <c:v>9.5448417563569681</c:v>
                </c:pt>
                <c:pt idx="161">
                  <c:v>9.5448417563569681</c:v>
                </c:pt>
                <c:pt idx="162">
                  <c:v>9.5456718153490989</c:v>
                </c:pt>
                <c:pt idx="163">
                  <c:v>9.5448417563569681</c:v>
                </c:pt>
                <c:pt idx="164">
                  <c:v>9.6091712839385526</c:v>
                </c:pt>
                <c:pt idx="165">
                  <c:v>9.8785252418316318</c:v>
                </c:pt>
                <c:pt idx="166">
                  <c:v>9.885995767548037</c:v>
                </c:pt>
                <c:pt idx="167">
                  <c:v>9.9876779237116526</c:v>
                </c:pt>
                <c:pt idx="168">
                  <c:v>9.9926582750580515</c:v>
                </c:pt>
                <c:pt idx="169">
                  <c:v>9.993903360939866</c:v>
                </c:pt>
                <c:pt idx="170">
                  <c:v>9.9947334199319968</c:v>
                </c:pt>
                <c:pt idx="171">
                  <c:v>9.9955634789241259</c:v>
                </c:pt>
                <c:pt idx="172">
                  <c:v>9.9959785084201904</c:v>
                </c:pt>
                <c:pt idx="173">
                  <c:v>9.9951484494280596</c:v>
                </c:pt>
                <c:pt idx="174">
                  <c:v>9.9955634789241259</c:v>
                </c:pt>
                <c:pt idx="175">
                  <c:v>9.9951484494280596</c:v>
                </c:pt>
                <c:pt idx="176">
                  <c:v>9.9951484494280596</c:v>
                </c:pt>
                <c:pt idx="177">
                  <c:v>9.9947334199319968</c:v>
                </c:pt>
                <c:pt idx="178">
                  <c:v>9.9947334199319968</c:v>
                </c:pt>
                <c:pt idx="179">
                  <c:v>9.9951484494280596</c:v>
                </c:pt>
                <c:pt idx="180">
                  <c:v>9.9955634789241259</c:v>
                </c:pt>
                <c:pt idx="181">
                  <c:v>9.9955634789241259</c:v>
                </c:pt>
                <c:pt idx="182">
                  <c:v>9.9947334199319968</c:v>
                </c:pt>
                <c:pt idx="183">
                  <c:v>9.9947334199319968</c:v>
                </c:pt>
                <c:pt idx="184">
                  <c:v>9.9955634789241259</c:v>
                </c:pt>
                <c:pt idx="185">
                  <c:v>9.9947334199319968</c:v>
                </c:pt>
                <c:pt idx="186">
                  <c:v>9.9951484494280596</c:v>
                </c:pt>
                <c:pt idx="187">
                  <c:v>9.9951484494280596</c:v>
                </c:pt>
                <c:pt idx="188">
                  <c:v>9.9947334199319968</c:v>
                </c:pt>
                <c:pt idx="189">
                  <c:v>9.9947334199319968</c:v>
                </c:pt>
                <c:pt idx="190">
                  <c:v>9.9947334199319968</c:v>
                </c:pt>
                <c:pt idx="191">
                  <c:v>9.9947334199319968</c:v>
                </c:pt>
                <c:pt idx="192">
                  <c:v>9.9943183904359305</c:v>
                </c:pt>
                <c:pt idx="193">
                  <c:v>9.9951484494280596</c:v>
                </c:pt>
                <c:pt idx="194">
                  <c:v>9.9951484494280596</c:v>
                </c:pt>
                <c:pt idx="195">
                  <c:v>9.9947334199319968</c:v>
                </c:pt>
                <c:pt idx="196">
                  <c:v>9.9951484494280596</c:v>
                </c:pt>
                <c:pt idx="197">
                  <c:v>9.9951484494280596</c:v>
                </c:pt>
                <c:pt idx="198">
                  <c:v>9.9947334199319968</c:v>
                </c:pt>
                <c:pt idx="199">
                  <c:v>9.9943183904359305</c:v>
                </c:pt>
                <c:pt idx="200">
                  <c:v>9.9947334199319968</c:v>
                </c:pt>
                <c:pt idx="201">
                  <c:v>9.9947334199319968</c:v>
                </c:pt>
                <c:pt idx="202">
                  <c:v>9.9947334199319968</c:v>
                </c:pt>
                <c:pt idx="203">
                  <c:v>9.9943183904359305</c:v>
                </c:pt>
                <c:pt idx="204">
                  <c:v>9.9947334199319968</c:v>
                </c:pt>
                <c:pt idx="205">
                  <c:v>9.9943183904359305</c:v>
                </c:pt>
                <c:pt idx="206">
                  <c:v>9.9947334199319968</c:v>
                </c:pt>
                <c:pt idx="207">
                  <c:v>9.9947334199319968</c:v>
                </c:pt>
                <c:pt idx="208">
                  <c:v>9.9947334199319968</c:v>
                </c:pt>
                <c:pt idx="209">
                  <c:v>9.9947334199319968</c:v>
                </c:pt>
                <c:pt idx="210">
                  <c:v>9.9947334199319968</c:v>
                </c:pt>
                <c:pt idx="211">
                  <c:v>9.9947334199319968</c:v>
                </c:pt>
                <c:pt idx="212">
                  <c:v>9.9943183904359305</c:v>
                </c:pt>
                <c:pt idx="213">
                  <c:v>9.993903360939866</c:v>
                </c:pt>
                <c:pt idx="214">
                  <c:v>9.9947334199319968</c:v>
                </c:pt>
                <c:pt idx="215">
                  <c:v>9.9943183904359305</c:v>
                </c:pt>
                <c:pt idx="216">
                  <c:v>9.9943183904359305</c:v>
                </c:pt>
                <c:pt idx="217">
                  <c:v>9.9943183904359305</c:v>
                </c:pt>
                <c:pt idx="218">
                  <c:v>9.9943183904359305</c:v>
                </c:pt>
                <c:pt idx="219">
                  <c:v>9.9943183904359305</c:v>
                </c:pt>
                <c:pt idx="220">
                  <c:v>9.9943183904359305</c:v>
                </c:pt>
                <c:pt idx="221">
                  <c:v>9.9943183904359305</c:v>
                </c:pt>
                <c:pt idx="222">
                  <c:v>9.9947334199319968</c:v>
                </c:pt>
                <c:pt idx="223">
                  <c:v>9.9943183904359305</c:v>
                </c:pt>
                <c:pt idx="224">
                  <c:v>9.9943183904359305</c:v>
                </c:pt>
                <c:pt idx="225">
                  <c:v>9.9947334199319968</c:v>
                </c:pt>
                <c:pt idx="226">
                  <c:v>9.9947334199319968</c:v>
                </c:pt>
                <c:pt idx="227">
                  <c:v>9.993903360939866</c:v>
                </c:pt>
                <c:pt idx="228">
                  <c:v>9.9947334199319968</c:v>
                </c:pt>
                <c:pt idx="229">
                  <c:v>9.9943183904359305</c:v>
                </c:pt>
                <c:pt idx="230">
                  <c:v>9.9943183904359305</c:v>
                </c:pt>
                <c:pt idx="231">
                  <c:v>9.993903360939866</c:v>
                </c:pt>
                <c:pt idx="232">
                  <c:v>9.9943183904359305</c:v>
                </c:pt>
                <c:pt idx="233">
                  <c:v>9.9947334199319968</c:v>
                </c:pt>
                <c:pt idx="234">
                  <c:v>9.9943183904359305</c:v>
                </c:pt>
                <c:pt idx="235">
                  <c:v>9.9943183904359305</c:v>
                </c:pt>
                <c:pt idx="236">
                  <c:v>9.993903360939866</c:v>
                </c:pt>
                <c:pt idx="237">
                  <c:v>9.993903360939866</c:v>
                </c:pt>
                <c:pt idx="238">
                  <c:v>9.9943183904359305</c:v>
                </c:pt>
                <c:pt idx="239">
                  <c:v>9.9943183904359305</c:v>
                </c:pt>
                <c:pt idx="240">
                  <c:v>9.9943183904359305</c:v>
                </c:pt>
                <c:pt idx="241">
                  <c:v>9.9947334199319968</c:v>
                </c:pt>
                <c:pt idx="242">
                  <c:v>9.993903360939866</c:v>
                </c:pt>
                <c:pt idx="243">
                  <c:v>9.9943183904359305</c:v>
                </c:pt>
                <c:pt idx="244">
                  <c:v>9.9947334199319968</c:v>
                </c:pt>
                <c:pt idx="245">
                  <c:v>9.9943183904359305</c:v>
                </c:pt>
                <c:pt idx="246">
                  <c:v>9.9943183904359305</c:v>
                </c:pt>
                <c:pt idx="247">
                  <c:v>9.9735669312709696</c:v>
                </c:pt>
                <c:pt idx="248">
                  <c:v>9.9474200912635471</c:v>
                </c:pt>
                <c:pt idx="249">
                  <c:v>9.9470050617674826</c:v>
                </c:pt>
                <c:pt idx="250">
                  <c:v>9.946590032271418</c:v>
                </c:pt>
                <c:pt idx="251">
                  <c:v>9.9461750027753517</c:v>
                </c:pt>
                <c:pt idx="252">
                  <c:v>9.946590032271418</c:v>
                </c:pt>
                <c:pt idx="253">
                  <c:v>9.8843356495637771</c:v>
                </c:pt>
                <c:pt idx="254">
                  <c:v>9.8839206200677143</c:v>
                </c:pt>
                <c:pt idx="255">
                  <c:v>9.8835055905716498</c:v>
                </c:pt>
                <c:pt idx="256">
                  <c:v>9.8835055905716498</c:v>
                </c:pt>
                <c:pt idx="257">
                  <c:v>9.8835055905716498</c:v>
                </c:pt>
                <c:pt idx="258">
                  <c:v>9.8839206200677143</c:v>
                </c:pt>
                <c:pt idx="259">
                  <c:v>9.779748289534087</c:v>
                </c:pt>
                <c:pt idx="260">
                  <c:v>9.7789182305419562</c:v>
                </c:pt>
                <c:pt idx="261">
                  <c:v>9.7780881715498271</c:v>
                </c:pt>
                <c:pt idx="262">
                  <c:v>9.7785032010458917</c:v>
                </c:pt>
                <c:pt idx="263">
                  <c:v>9.7776731446601453</c:v>
                </c:pt>
                <c:pt idx="264">
                  <c:v>9.7780881715498271</c:v>
                </c:pt>
                <c:pt idx="265">
                  <c:v>9.7187389953146415</c:v>
                </c:pt>
                <c:pt idx="266">
                  <c:v>9.7183239658185769</c:v>
                </c:pt>
                <c:pt idx="267">
                  <c:v>9.7179089363225124</c:v>
                </c:pt>
                <c:pt idx="268">
                  <c:v>9.7179089363225124</c:v>
                </c:pt>
                <c:pt idx="269">
                  <c:v>9.7179089363225124</c:v>
                </c:pt>
                <c:pt idx="270">
                  <c:v>9.7179089363225124</c:v>
                </c:pt>
                <c:pt idx="271">
                  <c:v>9.6340730380641624</c:v>
                </c:pt>
                <c:pt idx="272">
                  <c:v>9.6344880649538442</c:v>
                </c:pt>
                <c:pt idx="273">
                  <c:v>9.6344880649538442</c:v>
                </c:pt>
                <c:pt idx="274">
                  <c:v>9.6349030944499088</c:v>
                </c:pt>
                <c:pt idx="275">
                  <c:v>9.6344880649538442</c:v>
                </c:pt>
                <c:pt idx="276">
                  <c:v>9.6349030944499088</c:v>
                </c:pt>
                <c:pt idx="277">
                  <c:v>9.4800971992793173</c:v>
                </c:pt>
                <c:pt idx="278">
                  <c:v>9.4805122287753836</c:v>
                </c:pt>
                <c:pt idx="279">
                  <c:v>9.4805122287753836</c:v>
                </c:pt>
                <c:pt idx="280">
                  <c:v>9.4800971992793173</c:v>
                </c:pt>
                <c:pt idx="281">
                  <c:v>9.4809272582714463</c:v>
                </c:pt>
                <c:pt idx="282">
                  <c:v>9.4805122287753836</c:v>
                </c:pt>
                <c:pt idx="283">
                  <c:v>9.276732886952086</c:v>
                </c:pt>
                <c:pt idx="284">
                  <c:v>9.2659421278735401</c:v>
                </c:pt>
                <c:pt idx="285">
                  <c:v>9.2659421278735401</c:v>
                </c:pt>
                <c:pt idx="286">
                  <c:v>9.2663571573696029</c:v>
                </c:pt>
                <c:pt idx="287">
                  <c:v>9.2659421278735401</c:v>
                </c:pt>
                <c:pt idx="288">
                  <c:v>9.2659421278735401</c:v>
                </c:pt>
                <c:pt idx="289">
                  <c:v>9.2663571573696029</c:v>
                </c:pt>
                <c:pt idx="290">
                  <c:v>9.0189997497360608</c:v>
                </c:pt>
                <c:pt idx="291">
                  <c:v>9.0185847202399962</c:v>
                </c:pt>
                <c:pt idx="292">
                  <c:v>9.0185847202399962</c:v>
                </c:pt>
                <c:pt idx="293">
                  <c:v>9.0177546612478654</c:v>
                </c:pt>
                <c:pt idx="294">
                  <c:v>9.0177546612478654</c:v>
                </c:pt>
                <c:pt idx="295">
                  <c:v>8.8318215747234543</c:v>
                </c:pt>
                <c:pt idx="296">
                  <c:v>8.8322366042195188</c:v>
                </c:pt>
                <c:pt idx="297">
                  <c:v>8.8334816927077142</c:v>
                </c:pt>
                <c:pt idx="298">
                  <c:v>8.8326516337155851</c:v>
                </c:pt>
                <c:pt idx="299">
                  <c:v>8.8326516337155851</c:v>
                </c:pt>
                <c:pt idx="300">
                  <c:v>8.8326516337155851</c:v>
                </c:pt>
                <c:pt idx="301">
                  <c:v>8.5632976758225059</c:v>
                </c:pt>
                <c:pt idx="302">
                  <c:v>8.564127734814635</c:v>
                </c:pt>
                <c:pt idx="303">
                  <c:v>8.5645427643106995</c:v>
                </c:pt>
                <c:pt idx="304">
                  <c:v>8.564957793806764</c:v>
                </c:pt>
                <c:pt idx="305">
                  <c:v>8.5653728233028303</c:v>
                </c:pt>
                <c:pt idx="306">
                  <c:v>8.5653728233028303</c:v>
                </c:pt>
                <c:pt idx="307">
                  <c:v>8.3030743616300935</c:v>
                </c:pt>
                <c:pt idx="308">
                  <c:v>8.305979568102547</c:v>
                </c:pt>
                <c:pt idx="309">
                  <c:v>8.305979568102547</c:v>
                </c:pt>
                <c:pt idx="310">
                  <c:v>8.3055645386064825</c:v>
                </c:pt>
                <c:pt idx="311">
                  <c:v>8.3055645386064825</c:v>
                </c:pt>
                <c:pt idx="312">
                  <c:v>8.3055645386064825</c:v>
                </c:pt>
                <c:pt idx="313">
                  <c:v>8.0922395235864535</c:v>
                </c:pt>
                <c:pt idx="314">
                  <c:v>8.0934846120746453</c:v>
                </c:pt>
                <c:pt idx="315">
                  <c:v>8.092654553082518</c:v>
                </c:pt>
                <c:pt idx="316">
                  <c:v>8.0922395235864535</c:v>
                </c:pt>
                <c:pt idx="317">
                  <c:v>8.0922395235864535</c:v>
                </c:pt>
                <c:pt idx="318">
                  <c:v>8.0922395235864535</c:v>
                </c:pt>
                <c:pt idx="319">
                  <c:v>7.8743491893224702</c:v>
                </c:pt>
                <c:pt idx="320">
                  <c:v>7.8731041008342757</c:v>
                </c:pt>
                <c:pt idx="321">
                  <c:v>7.8731041008342757</c:v>
                </c:pt>
                <c:pt idx="322">
                  <c:v>7.8731041008342757</c:v>
                </c:pt>
                <c:pt idx="323">
                  <c:v>7.8731041008342757</c:v>
                </c:pt>
                <c:pt idx="324">
                  <c:v>7.8731041008342757</c:v>
                </c:pt>
                <c:pt idx="325">
                  <c:v>7.6730600218691798</c:v>
                </c:pt>
                <c:pt idx="326">
                  <c:v>7.6369524817753422</c:v>
                </c:pt>
                <c:pt idx="327">
                  <c:v>7.6386125971532222</c:v>
                </c:pt>
                <c:pt idx="328">
                  <c:v>7.6386125971532222</c:v>
                </c:pt>
                <c:pt idx="329">
                  <c:v>7.6390276266492876</c:v>
                </c:pt>
                <c:pt idx="330">
                  <c:v>7.6394426561453512</c:v>
                </c:pt>
                <c:pt idx="331">
                  <c:v>7.4157419141492218</c:v>
                </c:pt>
                <c:pt idx="332">
                  <c:v>7.4107615628028238</c:v>
                </c:pt>
                <c:pt idx="333">
                  <c:v>7.4115916217949547</c:v>
                </c:pt>
                <c:pt idx="334">
                  <c:v>7.4128367076767692</c:v>
                </c:pt>
                <c:pt idx="335">
                  <c:v>7.4128367076767692</c:v>
                </c:pt>
                <c:pt idx="336">
                  <c:v>7.4128367076767692</c:v>
                </c:pt>
                <c:pt idx="337">
                  <c:v>6.7687113754751733</c:v>
                </c:pt>
                <c:pt idx="338">
                  <c:v>6.7703714934594315</c:v>
                </c:pt>
                <c:pt idx="339">
                  <c:v>6.7712015498451823</c:v>
                </c:pt>
                <c:pt idx="340">
                  <c:v>6.7716165793412468</c:v>
                </c:pt>
                <c:pt idx="341">
                  <c:v>6.7724466383333759</c:v>
                </c:pt>
                <c:pt idx="342">
                  <c:v>6.7724466383333759</c:v>
                </c:pt>
                <c:pt idx="343">
                  <c:v>6.1291513651239091</c:v>
                </c:pt>
                <c:pt idx="344">
                  <c:v>6.1287363356278446</c:v>
                </c:pt>
                <c:pt idx="345">
                  <c:v>6.1303964510057236</c:v>
                </c:pt>
                <c:pt idx="346">
                  <c:v>6.1303964510057236</c:v>
                </c:pt>
                <c:pt idx="347">
                  <c:v>6.1303964510057236</c:v>
                </c:pt>
                <c:pt idx="348">
                  <c:v>6.1316415394939181</c:v>
                </c:pt>
                <c:pt idx="349">
                  <c:v>5.4638595416549069</c:v>
                </c:pt>
                <c:pt idx="350">
                  <c:v>5.4634445121588424</c:v>
                </c:pt>
                <c:pt idx="351">
                  <c:v>5.4638595416549069</c:v>
                </c:pt>
                <c:pt idx="352">
                  <c:v>5.4646896006470369</c:v>
                </c:pt>
                <c:pt idx="353">
                  <c:v>5.4659346865288523</c:v>
                </c:pt>
                <c:pt idx="354">
                  <c:v>5.4659346865288523</c:v>
                </c:pt>
                <c:pt idx="355">
                  <c:v>4.784041696249159</c:v>
                </c:pt>
                <c:pt idx="356">
                  <c:v>4.784041696249159</c:v>
                </c:pt>
                <c:pt idx="357">
                  <c:v>4.784871755241288</c:v>
                </c:pt>
                <c:pt idx="358">
                  <c:v>4.785701814233418</c:v>
                </c:pt>
                <c:pt idx="359">
                  <c:v>4.7861168411231025</c:v>
                </c:pt>
                <c:pt idx="360">
                  <c:v>4.7861168411231025</c:v>
                </c:pt>
                <c:pt idx="361">
                  <c:v>4.0955082392451878</c:v>
                </c:pt>
                <c:pt idx="362">
                  <c:v>4.0971683546230668</c:v>
                </c:pt>
                <c:pt idx="363">
                  <c:v>4.0979984136151977</c:v>
                </c:pt>
                <c:pt idx="364">
                  <c:v>4.0988284726073267</c:v>
                </c:pt>
                <c:pt idx="365">
                  <c:v>4.0992435021033913</c:v>
                </c:pt>
                <c:pt idx="366">
                  <c:v>4.1000735584891412</c:v>
                </c:pt>
                <c:pt idx="367">
                  <c:v>3.4397620863665375</c:v>
                </c:pt>
                <c:pt idx="368">
                  <c:v>3.442252263342926</c:v>
                </c:pt>
                <c:pt idx="369">
                  <c:v>3.4430823197286764</c:v>
                </c:pt>
                <c:pt idx="370">
                  <c:v>3.4430823197286764</c:v>
                </c:pt>
                <c:pt idx="371">
                  <c:v>3.4430823197286764</c:v>
                </c:pt>
                <c:pt idx="372">
                  <c:v>3.4434973492247414</c:v>
                </c:pt>
                <c:pt idx="373">
                  <c:v>2.7412679266697717</c:v>
                </c:pt>
                <c:pt idx="374">
                  <c:v>2.7433430741500962</c:v>
                </c:pt>
                <c:pt idx="375">
                  <c:v>2.7441731331422257</c:v>
                </c:pt>
                <c:pt idx="376">
                  <c:v>2.7445881626382906</c:v>
                </c:pt>
                <c:pt idx="377">
                  <c:v>2.7445881626382906</c:v>
                </c:pt>
                <c:pt idx="378">
                  <c:v>2.7454182190240402</c:v>
                </c:pt>
                <c:pt idx="379">
                  <c:v>2.0826165725314278</c:v>
                </c:pt>
                <c:pt idx="380">
                  <c:v>2.0846917174053718</c:v>
                </c:pt>
                <c:pt idx="381">
                  <c:v>2.0859368058935659</c:v>
                </c:pt>
                <c:pt idx="382">
                  <c:v>2.0863518353896304</c:v>
                </c:pt>
                <c:pt idx="383">
                  <c:v>2.0863518353896304</c:v>
                </c:pt>
                <c:pt idx="384">
                  <c:v>2.0863518353896304</c:v>
                </c:pt>
                <c:pt idx="385">
                  <c:v>1.3957432309053366</c:v>
                </c:pt>
                <c:pt idx="386">
                  <c:v>1.3982334052753458</c:v>
                </c:pt>
                <c:pt idx="387">
                  <c:v>1.3986484347714101</c:v>
                </c:pt>
                <c:pt idx="388">
                  <c:v>1.3990634642674751</c:v>
                </c:pt>
                <c:pt idx="389">
                  <c:v>1.3994784937635396</c:v>
                </c:pt>
                <c:pt idx="390">
                  <c:v>1.3994784937635396</c:v>
                </c:pt>
                <c:pt idx="391">
                  <c:v>0.71883058936566102</c:v>
                </c:pt>
                <c:pt idx="392">
                  <c:v>0.7200756778538554</c:v>
                </c:pt>
                <c:pt idx="393">
                  <c:v>0.7200756778538554</c:v>
                </c:pt>
                <c:pt idx="394">
                  <c:v>0.71966064835779064</c:v>
                </c:pt>
                <c:pt idx="395">
                  <c:v>0.7200756778538554</c:v>
                </c:pt>
                <c:pt idx="396">
                  <c:v>0.7200756778538554</c:v>
                </c:pt>
                <c:pt idx="397">
                  <c:v>0.71966064835779064</c:v>
                </c:pt>
                <c:pt idx="398">
                  <c:v>0.72049070734992016</c:v>
                </c:pt>
                <c:pt idx="399">
                  <c:v>0.72049070734992016</c:v>
                </c:pt>
                <c:pt idx="400">
                  <c:v>0.7200756778538554</c:v>
                </c:pt>
                <c:pt idx="401">
                  <c:v>0.7200756778538554</c:v>
                </c:pt>
                <c:pt idx="402">
                  <c:v>0.7200756778538554</c:v>
                </c:pt>
                <c:pt idx="403">
                  <c:v>0.7200756778538554</c:v>
                </c:pt>
                <c:pt idx="404">
                  <c:v>0.71966064835779064</c:v>
                </c:pt>
                <c:pt idx="405">
                  <c:v>0.7200756778538554</c:v>
                </c:pt>
                <c:pt idx="406">
                  <c:v>0.71966064835779064</c:v>
                </c:pt>
                <c:pt idx="407">
                  <c:v>0.71966064835779064</c:v>
                </c:pt>
                <c:pt idx="408">
                  <c:v>0.71924561886172578</c:v>
                </c:pt>
                <c:pt idx="409">
                  <c:v>0.71966064835779064</c:v>
                </c:pt>
                <c:pt idx="410">
                  <c:v>0.71966064835779064</c:v>
                </c:pt>
                <c:pt idx="411">
                  <c:v>0.71966064835779064</c:v>
                </c:pt>
                <c:pt idx="412">
                  <c:v>0.71966064835779064</c:v>
                </c:pt>
                <c:pt idx="413">
                  <c:v>0.71883058936566102</c:v>
                </c:pt>
                <c:pt idx="414">
                  <c:v>0.71924561886172578</c:v>
                </c:pt>
                <c:pt idx="415">
                  <c:v>0.71883058936566102</c:v>
                </c:pt>
                <c:pt idx="416">
                  <c:v>0.71883058936566102</c:v>
                </c:pt>
                <c:pt idx="417">
                  <c:v>0.71924561886172578</c:v>
                </c:pt>
                <c:pt idx="418">
                  <c:v>0.71883058936566102</c:v>
                </c:pt>
                <c:pt idx="419">
                  <c:v>0.71841556247597604</c:v>
                </c:pt>
                <c:pt idx="420">
                  <c:v>0.71883058936566102</c:v>
                </c:pt>
                <c:pt idx="421">
                  <c:v>0.71883058936566102</c:v>
                </c:pt>
                <c:pt idx="422">
                  <c:v>0.71883058936566102</c:v>
                </c:pt>
                <c:pt idx="423">
                  <c:v>0.71924561886172578</c:v>
                </c:pt>
                <c:pt idx="424">
                  <c:v>0.71924561886172578</c:v>
                </c:pt>
                <c:pt idx="425">
                  <c:v>0.71883058936566102</c:v>
                </c:pt>
                <c:pt idx="426">
                  <c:v>0.71883058936566102</c:v>
                </c:pt>
                <c:pt idx="427">
                  <c:v>0.71924561886172578</c:v>
                </c:pt>
                <c:pt idx="428">
                  <c:v>0.71883058936566102</c:v>
                </c:pt>
                <c:pt idx="429">
                  <c:v>0.71841556247597604</c:v>
                </c:pt>
                <c:pt idx="430">
                  <c:v>0.71841556247597604</c:v>
                </c:pt>
                <c:pt idx="431">
                  <c:v>0.71841556247597604</c:v>
                </c:pt>
                <c:pt idx="432">
                  <c:v>0.71883058936566102</c:v>
                </c:pt>
                <c:pt idx="433">
                  <c:v>0.7180005329799114</c:v>
                </c:pt>
                <c:pt idx="434">
                  <c:v>0.71841556247597604</c:v>
                </c:pt>
                <c:pt idx="435">
                  <c:v>0.7180005329799114</c:v>
                </c:pt>
                <c:pt idx="436">
                  <c:v>0.71841556247597604</c:v>
                </c:pt>
                <c:pt idx="437">
                  <c:v>0.7180005329799114</c:v>
                </c:pt>
                <c:pt idx="438">
                  <c:v>0.71841556247597604</c:v>
                </c:pt>
                <c:pt idx="439">
                  <c:v>0.71841556247597604</c:v>
                </c:pt>
                <c:pt idx="440">
                  <c:v>0.71841556247597604</c:v>
                </c:pt>
                <c:pt idx="441">
                  <c:v>0.7180005329799114</c:v>
                </c:pt>
                <c:pt idx="442">
                  <c:v>0.7180005329799114</c:v>
                </c:pt>
                <c:pt idx="443">
                  <c:v>0.71758550348384653</c:v>
                </c:pt>
                <c:pt idx="444">
                  <c:v>0.7180005329799114</c:v>
                </c:pt>
                <c:pt idx="445">
                  <c:v>0.7180005329799114</c:v>
                </c:pt>
                <c:pt idx="446">
                  <c:v>1.3467697842526294</c:v>
                </c:pt>
                <c:pt idx="447">
                  <c:v>1.3455246957644356</c:v>
                </c:pt>
                <c:pt idx="448">
                  <c:v>1.3455246957644356</c:v>
                </c:pt>
                <c:pt idx="449">
                  <c:v>1.3455246957644356</c:v>
                </c:pt>
                <c:pt idx="450">
                  <c:v>1.3451096662683706</c:v>
                </c:pt>
                <c:pt idx="451">
                  <c:v>1.9854997382181434</c:v>
                </c:pt>
                <c:pt idx="452">
                  <c:v>1.9854997382181434</c:v>
                </c:pt>
                <c:pt idx="453">
                  <c:v>1.9854997382181434</c:v>
                </c:pt>
                <c:pt idx="454">
                  <c:v>1.9854997382181434</c:v>
                </c:pt>
                <c:pt idx="455">
                  <c:v>1.9850847087220787</c:v>
                </c:pt>
                <c:pt idx="456">
                  <c:v>1.9846696792260139</c:v>
                </c:pt>
                <c:pt idx="457">
                  <c:v>1.9846696792260139</c:v>
                </c:pt>
                <c:pt idx="458">
                  <c:v>1.9842546497299491</c:v>
                </c:pt>
                <c:pt idx="459">
                  <c:v>1.9842546497299491</c:v>
                </c:pt>
                <c:pt idx="460">
                  <c:v>1.9842546497299491</c:v>
                </c:pt>
                <c:pt idx="461">
                  <c:v>1.9842546497299491</c:v>
                </c:pt>
                <c:pt idx="462">
                  <c:v>1.9842546497299491</c:v>
                </c:pt>
                <c:pt idx="463">
                  <c:v>2.6317002152936837</c:v>
                </c:pt>
                <c:pt idx="464">
                  <c:v>2.6325302742858132</c:v>
                </c:pt>
                <c:pt idx="465">
                  <c:v>2.6317002152936837</c:v>
                </c:pt>
                <c:pt idx="466">
                  <c:v>2.6325302742858132</c:v>
                </c:pt>
                <c:pt idx="467">
                  <c:v>2.6317002152936837</c:v>
                </c:pt>
                <c:pt idx="468">
                  <c:v>2.6321152447897491</c:v>
                </c:pt>
                <c:pt idx="469">
                  <c:v>3.27499549110953</c:v>
                </c:pt>
                <c:pt idx="470">
                  <c:v>3.276240579597725</c:v>
                </c:pt>
                <c:pt idx="471">
                  <c:v>3.2766556090937891</c:v>
                </c:pt>
                <c:pt idx="472">
                  <c:v>3.276240579597725</c:v>
                </c:pt>
                <c:pt idx="473">
                  <c:v>3.27582555010166</c:v>
                </c:pt>
                <c:pt idx="474">
                  <c:v>3.27582555010166</c:v>
                </c:pt>
                <c:pt idx="475">
                  <c:v>3.9158005899489887</c:v>
                </c:pt>
                <c:pt idx="476">
                  <c:v>3.9162156194450528</c:v>
                </c:pt>
                <c:pt idx="477">
                  <c:v>3.9170456784371823</c:v>
                </c:pt>
                <c:pt idx="478">
                  <c:v>3.9166306489411178</c:v>
                </c:pt>
                <c:pt idx="479">
                  <c:v>3.9166306489411178</c:v>
                </c:pt>
                <c:pt idx="480">
                  <c:v>3.9158005899489887</c:v>
                </c:pt>
                <c:pt idx="481">
                  <c:v>3.9158005899489887</c:v>
                </c:pt>
                <c:pt idx="482">
                  <c:v>4.5507952810562999</c:v>
                </c:pt>
                <c:pt idx="483">
                  <c:v>4.5507952810562999</c:v>
                </c:pt>
                <c:pt idx="484">
                  <c:v>4.5512103105523636</c:v>
                </c:pt>
                <c:pt idx="485">
                  <c:v>4.5503802515602336</c:v>
                </c:pt>
                <c:pt idx="486">
                  <c:v>4.5507952810562999</c:v>
                </c:pt>
                <c:pt idx="487">
                  <c:v>4.5503802515602336</c:v>
                </c:pt>
                <c:pt idx="488">
                  <c:v>5.1837148246832854</c:v>
                </c:pt>
                <c:pt idx="489">
                  <c:v>5.1828847656911563</c:v>
                </c:pt>
                <c:pt idx="490">
                  <c:v>5.1832997951872199</c:v>
                </c:pt>
                <c:pt idx="491">
                  <c:v>5.1828847656911563</c:v>
                </c:pt>
                <c:pt idx="492">
                  <c:v>5.1824697361950909</c:v>
                </c:pt>
                <c:pt idx="493">
                  <c:v>5.3019981502639748</c:v>
                </c:pt>
                <c:pt idx="494">
                  <c:v>5.8120690490663183</c:v>
                </c:pt>
                <c:pt idx="495">
                  <c:v>5.8112389900741883</c:v>
                </c:pt>
                <c:pt idx="496">
                  <c:v>5.8120690490663183</c:v>
                </c:pt>
                <c:pt idx="497">
                  <c:v>5.8112389900741883</c:v>
                </c:pt>
                <c:pt idx="498">
                  <c:v>5.8120690490663183</c:v>
                </c:pt>
                <c:pt idx="499">
                  <c:v>5.8120690490663183</c:v>
                </c:pt>
                <c:pt idx="500">
                  <c:v>6.4395932118508421</c:v>
                </c:pt>
                <c:pt idx="501">
                  <c:v>6.4400082413469075</c:v>
                </c:pt>
                <c:pt idx="502">
                  <c:v>6.4408383003390375</c:v>
                </c:pt>
                <c:pt idx="503">
                  <c:v>6.4404232708429721</c:v>
                </c:pt>
                <c:pt idx="504">
                  <c:v>6.4400082413469075</c:v>
                </c:pt>
                <c:pt idx="505">
                  <c:v>6.4404232708429721</c:v>
                </c:pt>
                <c:pt idx="506">
                  <c:v>6.4400082413469075</c:v>
                </c:pt>
                <c:pt idx="507">
                  <c:v>6.4395932118508421</c:v>
                </c:pt>
                <c:pt idx="508">
                  <c:v>6.4395932118508421</c:v>
                </c:pt>
                <c:pt idx="509">
                  <c:v>6.4395932118508421</c:v>
                </c:pt>
                <c:pt idx="510">
                  <c:v>6.4387631528587139</c:v>
                </c:pt>
                <c:pt idx="511">
                  <c:v>6.4387631528587139</c:v>
                </c:pt>
                <c:pt idx="512">
                  <c:v>7.0662873182496178</c:v>
                </c:pt>
                <c:pt idx="513">
                  <c:v>7.0667023477456832</c:v>
                </c:pt>
                <c:pt idx="514">
                  <c:v>7.0667023477456832</c:v>
                </c:pt>
                <c:pt idx="515">
                  <c:v>7.0679474362338759</c:v>
                </c:pt>
                <c:pt idx="516">
                  <c:v>7.0662873182496178</c:v>
                </c:pt>
                <c:pt idx="517">
                  <c:v>7.2605209894825649</c:v>
                </c:pt>
                <c:pt idx="518">
                  <c:v>7.5365154140999193</c:v>
                </c:pt>
                <c:pt idx="519">
                  <c:v>7.5381755294777992</c:v>
                </c:pt>
                <c:pt idx="520">
                  <c:v>7.5390055884699292</c:v>
                </c:pt>
                <c:pt idx="521">
                  <c:v>7.5385905589738638</c:v>
                </c:pt>
                <c:pt idx="522">
                  <c:v>7.5377604999817338</c:v>
                </c:pt>
                <c:pt idx="523">
                  <c:v>7.5369304409896047</c:v>
                </c:pt>
                <c:pt idx="524">
                  <c:v>8.0034232739817046</c:v>
                </c:pt>
                <c:pt idx="525">
                  <c:v>8.006328477847779</c:v>
                </c:pt>
                <c:pt idx="526">
                  <c:v>8.0071585368399081</c:v>
                </c:pt>
                <c:pt idx="527">
                  <c:v>8.0084036227217208</c:v>
                </c:pt>
                <c:pt idx="528">
                  <c:v>8.0092336817138516</c:v>
                </c:pt>
                <c:pt idx="529">
                  <c:v>8.0084036227217208</c:v>
                </c:pt>
                <c:pt idx="530">
                  <c:v>8.0075735663359726</c:v>
                </c:pt>
                <c:pt idx="531">
                  <c:v>8.0071585368399081</c:v>
                </c:pt>
                <c:pt idx="532">
                  <c:v>8.006328477847779</c:v>
                </c:pt>
                <c:pt idx="533">
                  <c:v>8.006328477847779</c:v>
                </c:pt>
                <c:pt idx="534">
                  <c:v>8.0067435073438435</c:v>
                </c:pt>
                <c:pt idx="535">
                  <c:v>8.0067435073438435</c:v>
                </c:pt>
                <c:pt idx="536">
                  <c:v>8.5653728233028303</c:v>
                </c:pt>
                <c:pt idx="537">
                  <c:v>8.6085358596170103</c:v>
                </c:pt>
                <c:pt idx="538">
                  <c:v>8.6077058032312603</c:v>
                </c:pt>
                <c:pt idx="539">
                  <c:v>8.6072907737351958</c:v>
                </c:pt>
                <c:pt idx="540">
                  <c:v>8.6064607147430667</c:v>
                </c:pt>
                <c:pt idx="541">
                  <c:v>8.6060456852470004</c:v>
                </c:pt>
                <c:pt idx="542">
                  <c:v>9.0356009165467537</c:v>
                </c:pt>
                <c:pt idx="543">
                  <c:v>9.1219269917814909</c:v>
                </c:pt>
                <c:pt idx="544">
                  <c:v>9.12068190589968</c:v>
                </c:pt>
                <c:pt idx="545">
                  <c:v>9.1186067584193538</c:v>
                </c:pt>
                <c:pt idx="546">
                  <c:v>9.1194368174114828</c:v>
                </c:pt>
                <c:pt idx="547">
                  <c:v>9.1186067584193538</c:v>
                </c:pt>
                <c:pt idx="548">
                  <c:v>9.1181917289232892</c:v>
                </c:pt>
                <c:pt idx="549">
                  <c:v>9.1190217879154183</c:v>
                </c:pt>
                <c:pt idx="550">
                  <c:v>9.1181917289232892</c:v>
                </c:pt>
                <c:pt idx="551">
                  <c:v>9.1186067584193538</c:v>
                </c:pt>
                <c:pt idx="552">
                  <c:v>9.1181917289232892</c:v>
                </c:pt>
                <c:pt idx="553">
                  <c:v>9.2319097326536479</c:v>
                </c:pt>
                <c:pt idx="554">
                  <c:v>9.5045839239088625</c:v>
                </c:pt>
                <c:pt idx="555">
                  <c:v>9.5079041572709997</c:v>
                </c:pt>
                <c:pt idx="556">
                  <c:v>9.5091492457591951</c:v>
                </c:pt>
                <c:pt idx="557">
                  <c:v>9.5095642752552596</c:v>
                </c:pt>
                <c:pt idx="558">
                  <c:v>9.5103943316410113</c:v>
                </c:pt>
                <c:pt idx="559">
                  <c:v>9.5112243906331386</c:v>
                </c:pt>
                <c:pt idx="560">
                  <c:v>9.5112243906331386</c:v>
                </c:pt>
                <c:pt idx="561">
                  <c:v>9.5112243906331386</c:v>
                </c:pt>
                <c:pt idx="562">
                  <c:v>9.5103943316410113</c:v>
                </c:pt>
                <c:pt idx="563">
                  <c:v>9.5116394201292049</c:v>
                </c:pt>
                <c:pt idx="564">
                  <c:v>9.5112243906331386</c:v>
                </c:pt>
                <c:pt idx="565">
                  <c:v>9.6033608762064055</c:v>
                </c:pt>
                <c:pt idx="566">
                  <c:v>9.7295297543931856</c:v>
                </c:pt>
                <c:pt idx="567">
                  <c:v>9.9237634256261344</c:v>
                </c:pt>
                <c:pt idx="568">
                  <c:v>9.9926582750580515</c:v>
                </c:pt>
                <c:pt idx="569">
                  <c:v>9.9951484494280596</c:v>
                </c:pt>
                <c:pt idx="570">
                  <c:v>9.9959785084201904</c:v>
                </c:pt>
                <c:pt idx="571">
                  <c:v>9.9959785084201904</c:v>
                </c:pt>
                <c:pt idx="572">
                  <c:v>9.9968085648059386</c:v>
                </c:pt>
                <c:pt idx="573">
                  <c:v>9.9963935379162567</c:v>
                </c:pt>
                <c:pt idx="574">
                  <c:v>9.9968085648059386</c:v>
                </c:pt>
                <c:pt idx="575">
                  <c:v>9.9968085648059386</c:v>
                </c:pt>
                <c:pt idx="576">
                  <c:v>9.9968085648059386</c:v>
                </c:pt>
                <c:pt idx="577">
                  <c:v>9.9972235943020049</c:v>
                </c:pt>
                <c:pt idx="578">
                  <c:v>9.9976386237980694</c:v>
                </c:pt>
                <c:pt idx="579">
                  <c:v>9.9972235943020049</c:v>
                </c:pt>
                <c:pt idx="580">
                  <c:v>9.9976386237980694</c:v>
                </c:pt>
                <c:pt idx="581">
                  <c:v>9.9972235943020049</c:v>
                </c:pt>
                <c:pt idx="582">
                  <c:v>9.9976386237980694</c:v>
                </c:pt>
                <c:pt idx="583">
                  <c:v>9.9972235943020049</c:v>
                </c:pt>
                <c:pt idx="584">
                  <c:v>9.9980536532941358</c:v>
                </c:pt>
                <c:pt idx="585">
                  <c:v>9.9976386237980694</c:v>
                </c:pt>
                <c:pt idx="586">
                  <c:v>9.9976386237980694</c:v>
                </c:pt>
                <c:pt idx="587">
                  <c:v>9.9976386237980694</c:v>
                </c:pt>
                <c:pt idx="588">
                  <c:v>9.9980536532941358</c:v>
                </c:pt>
                <c:pt idx="589">
                  <c:v>9.9984686827901967</c:v>
                </c:pt>
                <c:pt idx="590">
                  <c:v>9.9976386237980694</c:v>
                </c:pt>
                <c:pt idx="591">
                  <c:v>9.9976386237980694</c:v>
                </c:pt>
                <c:pt idx="592">
                  <c:v>9.9976386237980694</c:v>
                </c:pt>
                <c:pt idx="593">
                  <c:v>9.9976386237980694</c:v>
                </c:pt>
                <c:pt idx="594">
                  <c:v>9.9980536532941358</c:v>
                </c:pt>
                <c:pt idx="595">
                  <c:v>9.9976386237980694</c:v>
                </c:pt>
                <c:pt idx="596">
                  <c:v>9.9980536532941358</c:v>
                </c:pt>
                <c:pt idx="597">
                  <c:v>9.9980536532941358</c:v>
                </c:pt>
                <c:pt idx="598">
                  <c:v>9.9984686827901967</c:v>
                </c:pt>
                <c:pt idx="599">
                  <c:v>9.9984686827901967</c:v>
                </c:pt>
                <c:pt idx="600">
                  <c:v>9.9984686827901967</c:v>
                </c:pt>
                <c:pt idx="601">
                  <c:v>9.9980536532941358</c:v>
                </c:pt>
                <c:pt idx="602">
                  <c:v>9.9980536532941358</c:v>
                </c:pt>
                <c:pt idx="603">
                  <c:v>9.9976386237980694</c:v>
                </c:pt>
                <c:pt idx="604">
                  <c:v>9.9980536532941358</c:v>
                </c:pt>
                <c:pt idx="605">
                  <c:v>9.9984686827901967</c:v>
                </c:pt>
                <c:pt idx="606">
                  <c:v>9.9980536532941358</c:v>
                </c:pt>
                <c:pt idx="607">
                  <c:v>9.9980536532941358</c:v>
                </c:pt>
                <c:pt idx="608">
                  <c:v>9.9984686827901967</c:v>
                </c:pt>
                <c:pt idx="609">
                  <c:v>9.9980536532941358</c:v>
                </c:pt>
                <c:pt idx="610">
                  <c:v>9.9976386237980694</c:v>
                </c:pt>
                <c:pt idx="611">
                  <c:v>9.9984686827901967</c:v>
                </c:pt>
                <c:pt idx="612">
                  <c:v>9.9980536532941358</c:v>
                </c:pt>
                <c:pt idx="613">
                  <c:v>9.9980536532941358</c:v>
                </c:pt>
                <c:pt idx="614">
                  <c:v>9.9980536532941358</c:v>
                </c:pt>
                <c:pt idx="615">
                  <c:v>9.9980536532941358</c:v>
                </c:pt>
                <c:pt idx="616">
                  <c:v>9.9984686827901967</c:v>
                </c:pt>
                <c:pt idx="617">
                  <c:v>9.9984686827901967</c:v>
                </c:pt>
                <c:pt idx="618">
                  <c:v>9.9980536532941358</c:v>
                </c:pt>
                <c:pt idx="619">
                  <c:v>9.9984686827901967</c:v>
                </c:pt>
                <c:pt idx="620">
                  <c:v>9.9980536532941358</c:v>
                </c:pt>
                <c:pt idx="621">
                  <c:v>9.9980536532941358</c:v>
                </c:pt>
                <c:pt idx="622">
                  <c:v>9.9984686827901967</c:v>
                </c:pt>
                <c:pt idx="623">
                  <c:v>9.9980536532941358</c:v>
                </c:pt>
                <c:pt idx="624">
                  <c:v>9.9984686827901967</c:v>
                </c:pt>
                <c:pt idx="625">
                  <c:v>9.9984686827901967</c:v>
                </c:pt>
                <c:pt idx="626">
                  <c:v>9.9984686827901967</c:v>
                </c:pt>
                <c:pt idx="627">
                  <c:v>9.9984686827901967</c:v>
                </c:pt>
                <c:pt idx="628">
                  <c:v>9.9984686827901967</c:v>
                </c:pt>
                <c:pt idx="629">
                  <c:v>9.9976386237980694</c:v>
                </c:pt>
                <c:pt idx="630">
                  <c:v>9.9980536532941358</c:v>
                </c:pt>
                <c:pt idx="631">
                  <c:v>9.9984686827901967</c:v>
                </c:pt>
                <c:pt idx="632">
                  <c:v>9.9980536532941358</c:v>
                </c:pt>
                <c:pt idx="633">
                  <c:v>9.9980536532941358</c:v>
                </c:pt>
                <c:pt idx="634">
                  <c:v>9.998883712286263</c:v>
                </c:pt>
                <c:pt idx="635">
                  <c:v>9.9984686827901967</c:v>
                </c:pt>
                <c:pt idx="636">
                  <c:v>9.9980536532941358</c:v>
                </c:pt>
                <c:pt idx="637">
                  <c:v>9.9980536532941358</c:v>
                </c:pt>
                <c:pt idx="638">
                  <c:v>9.9980536532941358</c:v>
                </c:pt>
                <c:pt idx="639">
                  <c:v>9.9984686827901967</c:v>
                </c:pt>
                <c:pt idx="640">
                  <c:v>9.9984686827901967</c:v>
                </c:pt>
                <c:pt idx="641">
                  <c:v>9.9984686827901967</c:v>
                </c:pt>
                <c:pt idx="642">
                  <c:v>9.9984686827901967</c:v>
                </c:pt>
                <c:pt idx="643">
                  <c:v>9.9984686827901967</c:v>
                </c:pt>
                <c:pt idx="644">
                  <c:v>9.9984686827901967</c:v>
                </c:pt>
                <c:pt idx="645">
                  <c:v>9.9980536532941358</c:v>
                </c:pt>
                <c:pt idx="646">
                  <c:v>9.9992987417823276</c:v>
                </c:pt>
                <c:pt idx="647">
                  <c:v>9.9984686827901967</c:v>
                </c:pt>
                <c:pt idx="648">
                  <c:v>9.9984686827901967</c:v>
                </c:pt>
                <c:pt idx="649">
                  <c:v>9.9984686827901967</c:v>
                </c:pt>
                <c:pt idx="650">
                  <c:v>9.9980536532941358</c:v>
                </c:pt>
                <c:pt idx="651">
                  <c:v>9.9984686827901967</c:v>
                </c:pt>
                <c:pt idx="652">
                  <c:v>9.9984686827901967</c:v>
                </c:pt>
                <c:pt idx="653">
                  <c:v>9.9980536532941358</c:v>
                </c:pt>
                <c:pt idx="654">
                  <c:v>9.998883712286263</c:v>
                </c:pt>
                <c:pt idx="655">
                  <c:v>9.9984686827901967</c:v>
                </c:pt>
                <c:pt idx="656">
                  <c:v>9.998883712286263</c:v>
                </c:pt>
                <c:pt idx="657">
                  <c:v>9.9984686827901967</c:v>
                </c:pt>
                <c:pt idx="658">
                  <c:v>9.9980536532941358</c:v>
                </c:pt>
                <c:pt idx="659">
                  <c:v>9.9984686827901967</c:v>
                </c:pt>
                <c:pt idx="660">
                  <c:v>9.9980536532941358</c:v>
                </c:pt>
                <c:pt idx="661">
                  <c:v>9.9984686827901967</c:v>
                </c:pt>
                <c:pt idx="662">
                  <c:v>9.998883712286263</c:v>
                </c:pt>
                <c:pt idx="663">
                  <c:v>9.9984686827901967</c:v>
                </c:pt>
                <c:pt idx="664">
                  <c:v>9.9984686827901967</c:v>
                </c:pt>
                <c:pt idx="665">
                  <c:v>9.9980536532941358</c:v>
                </c:pt>
                <c:pt idx="666">
                  <c:v>9.9984686827901967</c:v>
                </c:pt>
                <c:pt idx="667">
                  <c:v>9.998883712286263</c:v>
                </c:pt>
                <c:pt idx="668">
                  <c:v>9.9992987417823276</c:v>
                </c:pt>
                <c:pt idx="669">
                  <c:v>9.9984686827901967</c:v>
                </c:pt>
                <c:pt idx="670">
                  <c:v>9.998883712286263</c:v>
                </c:pt>
                <c:pt idx="671">
                  <c:v>9.9984686827901967</c:v>
                </c:pt>
                <c:pt idx="672">
                  <c:v>9.9984686827901967</c:v>
                </c:pt>
                <c:pt idx="673">
                  <c:v>9.998883712286263</c:v>
                </c:pt>
                <c:pt idx="674">
                  <c:v>9.9984686827901967</c:v>
                </c:pt>
                <c:pt idx="675">
                  <c:v>9.9984686827901967</c:v>
                </c:pt>
                <c:pt idx="676">
                  <c:v>9.998883712286263</c:v>
                </c:pt>
                <c:pt idx="677">
                  <c:v>9.998883712286263</c:v>
                </c:pt>
                <c:pt idx="678">
                  <c:v>9.9984686827901967</c:v>
                </c:pt>
                <c:pt idx="679">
                  <c:v>9.9984686827901967</c:v>
                </c:pt>
                <c:pt idx="680">
                  <c:v>9.998883712286263</c:v>
                </c:pt>
                <c:pt idx="681">
                  <c:v>9.9984686827901967</c:v>
                </c:pt>
                <c:pt idx="682">
                  <c:v>9.9984686827901967</c:v>
                </c:pt>
                <c:pt idx="683">
                  <c:v>9.9984686827901967</c:v>
                </c:pt>
                <c:pt idx="684">
                  <c:v>9.998883712286263</c:v>
                </c:pt>
                <c:pt idx="685">
                  <c:v>9.998883712286263</c:v>
                </c:pt>
                <c:pt idx="686">
                  <c:v>9.9984686827901967</c:v>
                </c:pt>
                <c:pt idx="687">
                  <c:v>9.9984686827901967</c:v>
                </c:pt>
                <c:pt idx="688">
                  <c:v>9.9984686827901967</c:v>
                </c:pt>
                <c:pt idx="689">
                  <c:v>9.9984686827901967</c:v>
                </c:pt>
                <c:pt idx="690">
                  <c:v>9.9992987417823276</c:v>
                </c:pt>
                <c:pt idx="691">
                  <c:v>9.998883712286263</c:v>
                </c:pt>
                <c:pt idx="692">
                  <c:v>9.9984686827901967</c:v>
                </c:pt>
                <c:pt idx="693">
                  <c:v>10.000128800774458</c:v>
                </c:pt>
                <c:pt idx="694">
                  <c:v>9.998883712286263</c:v>
                </c:pt>
                <c:pt idx="695">
                  <c:v>9.998883712286263</c:v>
                </c:pt>
                <c:pt idx="696">
                  <c:v>9.998883712286263</c:v>
                </c:pt>
                <c:pt idx="697">
                  <c:v>9.998883712286263</c:v>
                </c:pt>
                <c:pt idx="698">
                  <c:v>9.998883712286263</c:v>
                </c:pt>
                <c:pt idx="699">
                  <c:v>9.998883712286263</c:v>
                </c:pt>
                <c:pt idx="700">
                  <c:v>9.998883712286263</c:v>
                </c:pt>
                <c:pt idx="701">
                  <c:v>9.9984686827901967</c:v>
                </c:pt>
                <c:pt idx="702">
                  <c:v>10.000128800774458</c:v>
                </c:pt>
                <c:pt idx="703">
                  <c:v>9.9992987417823276</c:v>
                </c:pt>
                <c:pt idx="704">
                  <c:v>9.998883712286263</c:v>
                </c:pt>
                <c:pt idx="705">
                  <c:v>9.863584190398818</c:v>
                </c:pt>
                <c:pt idx="706">
                  <c:v>9.864414249390947</c:v>
                </c:pt>
                <c:pt idx="707">
                  <c:v>9.864414249390947</c:v>
                </c:pt>
                <c:pt idx="708">
                  <c:v>9.8648292762806324</c:v>
                </c:pt>
                <c:pt idx="709">
                  <c:v>9.864414249390947</c:v>
                </c:pt>
                <c:pt idx="710">
                  <c:v>9.847813079973875</c:v>
                </c:pt>
                <c:pt idx="711">
                  <c:v>9.6481840305048436</c:v>
                </c:pt>
                <c:pt idx="712">
                  <c:v>9.6481840305048436</c:v>
                </c:pt>
                <c:pt idx="713">
                  <c:v>9.6481840305048436</c:v>
                </c:pt>
                <c:pt idx="714">
                  <c:v>9.6485990600009099</c:v>
                </c:pt>
                <c:pt idx="715">
                  <c:v>9.6485990600009099</c:v>
                </c:pt>
                <c:pt idx="716">
                  <c:v>9.6481840305048436</c:v>
                </c:pt>
                <c:pt idx="717">
                  <c:v>9.4336139296030019</c:v>
                </c:pt>
                <c:pt idx="718">
                  <c:v>9.4336139296030019</c:v>
                </c:pt>
                <c:pt idx="719">
                  <c:v>9.4336139296030019</c:v>
                </c:pt>
                <c:pt idx="720">
                  <c:v>9.4340289590990647</c:v>
                </c:pt>
                <c:pt idx="721">
                  <c:v>9.4331989001069356</c:v>
                </c:pt>
                <c:pt idx="722">
                  <c:v>9.4340289590990647</c:v>
                </c:pt>
                <c:pt idx="723">
                  <c:v>9.2746577420781389</c:v>
                </c:pt>
                <c:pt idx="724">
                  <c:v>9.275072771574207</c:v>
                </c:pt>
                <c:pt idx="725">
                  <c:v>9.2746577420781389</c:v>
                </c:pt>
                <c:pt idx="726">
                  <c:v>9.275072771574207</c:v>
                </c:pt>
                <c:pt idx="727">
                  <c:v>9.275072771574207</c:v>
                </c:pt>
                <c:pt idx="728">
                  <c:v>9.2746577420781389</c:v>
                </c:pt>
                <c:pt idx="729">
                  <c:v>9.0239800984760787</c:v>
                </c:pt>
                <c:pt idx="730">
                  <c:v>9.024395127972145</c:v>
                </c:pt>
                <c:pt idx="731">
                  <c:v>9.0252251869642723</c:v>
                </c:pt>
                <c:pt idx="732">
                  <c:v>9.0248101574682114</c:v>
                </c:pt>
                <c:pt idx="733">
                  <c:v>9.0248101574682114</c:v>
                </c:pt>
                <c:pt idx="734">
                  <c:v>9.0227350125942642</c:v>
                </c:pt>
                <c:pt idx="735">
                  <c:v>8.8401221594319921</c:v>
                </c:pt>
                <c:pt idx="736">
                  <c:v>8.8397071299359258</c:v>
                </c:pt>
                <c:pt idx="737">
                  <c:v>8.8397071299359258</c:v>
                </c:pt>
                <c:pt idx="738">
                  <c:v>8.8392921004398612</c:v>
                </c:pt>
                <c:pt idx="739">
                  <c:v>8.8397071299359258</c:v>
                </c:pt>
                <c:pt idx="740">
                  <c:v>8.8397071299359258</c:v>
                </c:pt>
                <c:pt idx="741">
                  <c:v>8.5819739901135232</c:v>
                </c:pt>
                <c:pt idx="742">
                  <c:v>8.5832190786017186</c:v>
                </c:pt>
                <c:pt idx="743">
                  <c:v>8.5844641670899104</c:v>
                </c:pt>
                <c:pt idx="744">
                  <c:v>8.5844641670899104</c:v>
                </c:pt>
                <c:pt idx="745">
                  <c:v>8.5844641670899104</c:v>
                </c:pt>
                <c:pt idx="746">
                  <c:v>8.5823890196095878</c:v>
                </c:pt>
                <c:pt idx="747">
                  <c:v>8.3084697424725551</c:v>
                </c:pt>
                <c:pt idx="748">
                  <c:v>8.3084697424725551</c:v>
                </c:pt>
                <c:pt idx="749">
                  <c:v>8.3092998014646859</c:v>
                </c:pt>
                <c:pt idx="750">
                  <c:v>8.3088847719686214</c:v>
                </c:pt>
                <c:pt idx="751">
                  <c:v>8.3092998014646859</c:v>
                </c:pt>
                <c:pt idx="752">
                  <c:v>8.3092998014646859</c:v>
                </c:pt>
                <c:pt idx="753">
                  <c:v>7.8722740444485266</c:v>
                </c:pt>
                <c:pt idx="754">
                  <c:v>7.8760093073067301</c:v>
                </c:pt>
                <c:pt idx="755">
                  <c:v>7.8760093073067301</c:v>
                </c:pt>
                <c:pt idx="756">
                  <c:v>7.8768393636924792</c:v>
                </c:pt>
                <c:pt idx="757">
                  <c:v>7.87766942268461</c:v>
                </c:pt>
                <c:pt idx="758">
                  <c:v>7.87766942268461</c:v>
                </c:pt>
                <c:pt idx="759">
                  <c:v>7.4178170590231671</c:v>
                </c:pt>
                <c:pt idx="760">
                  <c:v>7.4194771770074253</c:v>
                </c:pt>
                <c:pt idx="761">
                  <c:v>7.4182320885192317</c:v>
                </c:pt>
                <c:pt idx="762">
                  <c:v>7.4186471180152953</c:v>
                </c:pt>
                <c:pt idx="763">
                  <c:v>7.4194771770074253</c:v>
                </c:pt>
                <c:pt idx="764">
                  <c:v>7.4207222628892398</c:v>
                </c:pt>
                <c:pt idx="765">
                  <c:v>6.7853125448922444</c:v>
                </c:pt>
                <c:pt idx="766">
                  <c:v>6.7765969306876448</c:v>
                </c:pt>
                <c:pt idx="767">
                  <c:v>6.7778420191758375</c:v>
                </c:pt>
                <c:pt idx="768">
                  <c:v>6.7778420191758375</c:v>
                </c:pt>
                <c:pt idx="769">
                  <c:v>6.7782570460655229</c:v>
                </c:pt>
                <c:pt idx="770">
                  <c:v>6.7782570460655229</c:v>
                </c:pt>
                <c:pt idx="771">
                  <c:v>6.1324715984860472</c:v>
                </c:pt>
                <c:pt idx="772">
                  <c:v>6.1316415394939181</c:v>
                </c:pt>
                <c:pt idx="773">
                  <c:v>6.1328866279821117</c:v>
                </c:pt>
                <c:pt idx="774">
                  <c:v>6.1328866279821117</c:v>
                </c:pt>
                <c:pt idx="775">
                  <c:v>6.1337166843678625</c:v>
                </c:pt>
                <c:pt idx="776">
                  <c:v>6.1341317138639271</c:v>
                </c:pt>
                <c:pt idx="777">
                  <c:v>5.4592942198045744</c:v>
                </c:pt>
                <c:pt idx="778">
                  <c:v>5.4605393082927689</c:v>
                </c:pt>
                <c:pt idx="779">
                  <c:v>5.461369367284898</c:v>
                </c:pt>
                <c:pt idx="780">
                  <c:v>5.4621994236706488</c:v>
                </c:pt>
                <c:pt idx="781">
                  <c:v>5.4626144531667133</c:v>
                </c:pt>
                <c:pt idx="782">
                  <c:v>5.4626144531667133</c:v>
                </c:pt>
                <c:pt idx="783">
                  <c:v>4.798982747681972</c:v>
                </c:pt>
                <c:pt idx="784">
                  <c:v>4.7993977771780356</c:v>
                </c:pt>
                <c:pt idx="785">
                  <c:v>4.8002278361701656</c:v>
                </c:pt>
                <c:pt idx="786">
                  <c:v>4.8006428656662301</c:v>
                </c:pt>
                <c:pt idx="787">
                  <c:v>4.8002278361701656</c:v>
                </c:pt>
                <c:pt idx="788">
                  <c:v>4.8010578951622955</c:v>
                </c:pt>
                <c:pt idx="789">
                  <c:v>4.1320308088350917</c:v>
                </c:pt>
                <c:pt idx="790">
                  <c:v>4.1320308088350917</c:v>
                </c:pt>
                <c:pt idx="791">
                  <c:v>4.1324458383311562</c:v>
                </c:pt>
                <c:pt idx="792">
                  <c:v>4.1324458383311562</c:v>
                </c:pt>
                <c:pt idx="793">
                  <c:v>4.1324458383311562</c:v>
                </c:pt>
                <c:pt idx="794">
                  <c:v>4.1328608678272198</c:v>
                </c:pt>
                <c:pt idx="795">
                  <c:v>3.4588534301536185</c:v>
                </c:pt>
                <c:pt idx="796">
                  <c:v>3.4596834891457484</c:v>
                </c:pt>
                <c:pt idx="797">
                  <c:v>3.4605135481378775</c:v>
                </c:pt>
                <c:pt idx="798">
                  <c:v>3.4596834891457484</c:v>
                </c:pt>
                <c:pt idx="799">
                  <c:v>3.4605135481378775</c:v>
                </c:pt>
                <c:pt idx="800">
                  <c:v>3.4605135481378775</c:v>
                </c:pt>
                <c:pt idx="801">
                  <c:v>2.7445881626382906</c:v>
                </c:pt>
                <c:pt idx="802">
                  <c:v>2.7450031895279752</c:v>
                </c:pt>
                <c:pt idx="803">
                  <c:v>2.7466633075122346</c:v>
                </c:pt>
                <c:pt idx="804">
                  <c:v>2.7470783370082992</c:v>
                </c:pt>
                <c:pt idx="805">
                  <c:v>2.7470783370082992</c:v>
                </c:pt>
                <c:pt idx="806">
                  <c:v>2.7474933665043646</c:v>
                </c:pt>
                <c:pt idx="807">
                  <c:v>2.0718258134528829</c:v>
                </c:pt>
                <c:pt idx="808">
                  <c:v>2.0726558724450124</c:v>
                </c:pt>
                <c:pt idx="809">
                  <c:v>2.0734859288307619</c:v>
                </c:pt>
                <c:pt idx="810">
                  <c:v>2.0743159878228914</c:v>
                </c:pt>
                <c:pt idx="811">
                  <c:v>2.0743159878228914</c:v>
                </c:pt>
                <c:pt idx="812">
                  <c:v>2.0747310173189559</c:v>
                </c:pt>
                <c:pt idx="813">
                  <c:v>1.4131744567081586</c:v>
                </c:pt>
                <c:pt idx="814">
                  <c:v>1.4135894862042233</c:v>
                </c:pt>
                <c:pt idx="815">
                  <c:v>1.4135894862042233</c:v>
                </c:pt>
                <c:pt idx="816">
                  <c:v>1.4140045157002878</c:v>
                </c:pt>
                <c:pt idx="817">
                  <c:v>1.4140045157002878</c:v>
                </c:pt>
                <c:pt idx="818">
                  <c:v>1.4140045157002878</c:v>
                </c:pt>
                <c:pt idx="819">
                  <c:v>1.4140045157002878</c:v>
                </c:pt>
                <c:pt idx="820">
                  <c:v>1.4144195451963528</c:v>
                </c:pt>
                <c:pt idx="821">
                  <c:v>1.4140045157002878</c:v>
                </c:pt>
                <c:pt idx="822">
                  <c:v>1.4148345746924176</c:v>
                </c:pt>
                <c:pt idx="823">
                  <c:v>1.4140045157002878</c:v>
                </c:pt>
                <c:pt idx="824">
                  <c:v>1.4144195451963528</c:v>
                </c:pt>
                <c:pt idx="825">
                  <c:v>1.4140045157002878</c:v>
                </c:pt>
                <c:pt idx="826">
                  <c:v>1.4140045157002878</c:v>
                </c:pt>
                <c:pt idx="827">
                  <c:v>1.4140045157002878</c:v>
                </c:pt>
                <c:pt idx="828">
                  <c:v>1.4144195451963528</c:v>
                </c:pt>
                <c:pt idx="829">
                  <c:v>1.4140045157002878</c:v>
                </c:pt>
                <c:pt idx="830">
                  <c:v>1.4144195451963528</c:v>
                </c:pt>
                <c:pt idx="831">
                  <c:v>1.4140045157002878</c:v>
                </c:pt>
                <c:pt idx="832">
                  <c:v>1.4140045157002878</c:v>
                </c:pt>
                <c:pt idx="833">
                  <c:v>1.4140045157002878</c:v>
                </c:pt>
                <c:pt idx="834">
                  <c:v>1.4135894862042233</c:v>
                </c:pt>
                <c:pt idx="835">
                  <c:v>1.4135894862042233</c:v>
                </c:pt>
                <c:pt idx="836">
                  <c:v>1.4135894862042233</c:v>
                </c:pt>
                <c:pt idx="837">
                  <c:v>1.4131744567081586</c:v>
                </c:pt>
                <c:pt idx="838">
                  <c:v>1.4131744567081586</c:v>
                </c:pt>
                <c:pt idx="839">
                  <c:v>1.4135894862042233</c:v>
                </c:pt>
                <c:pt idx="840">
                  <c:v>1.4123444003224086</c:v>
                </c:pt>
                <c:pt idx="841">
                  <c:v>1.4123444003224086</c:v>
                </c:pt>
                <c:pt idx="842">
                  <c:v>1.4127594298184738</c:v>
                </c:pt>
                <c:pt idx="843">
                  <c:v>1.4123444003224086</c:v>
                </c:pt>
                <c:pt idx="844">
                  <c:v>1.4123444003224086</c:v>
                </c:pt>
                <c:pt idx="845">
                  <c:v>1.4123444003224086</c:v>
                </c:pt>
                <c:pt idx="846">
                  <c:v>1.4123444003224086</c:v>
                </c:pt>
                <c:pt idx="847">
                  <c:v>1.4131744567081586</c:v>
                </c:pt>
                <c:pt idx="848">
                  <c:v>1.4127594298184738</c:v>
                </c:pt>
                <c:pt idx="849">
                  <c:v>1.4123444003224086</c:v>
                </c:pt>
                <c:pt idx="850">
                  <c:v>1.4123444003224086</c:v>
                </c:pt>
                <c:pt idx="851">
                  <c:v>1.4115143413302791</c:v>
                </c:pt>
                <c:pt idx="852">
                  <c:v>1.4123444003224086</c:v>
                </c:pt>
                <c:pt idx="853">
                  <c:v>1.4115143413302791</c:v>
                </c:pt>
                <c:pt idx="854">
                  <c:v>1.4127594298184738</c:v>
                </c:pt>
                <c:pt idx="855">
                  <c:v>1.4115143413302791</c:v>
                </c:pt>
                <c:pt idx="856">
                  <c:v>1.4123444003224086</c:v>
                </c:pt>
                <c:pt idx="857">
                  <c:v>1.4115143413302791</c:v>
                </c:pt>
                <c:pt idx="858">
                  <c:v>1.4123444003224086</c:v>
                </c:pt>
                <c:pt idx="859">
                  <c:v>1.4123444003224086</c:v>
                </c:pt>
                <c:pt idx="860">
                  <c:v>1.4123444003224086</c:v>
                </c:pt>
                <c:pt idx="861">
                  <c:v>1.4115143413302791</c:v>
                </c:pt>
                <c:pt idx="862">
                  <c:v>1.4123444003224086</c:v>
                </c:pt>
                <c:pt idx="863">
                  <c:v>1.4123444003224086</c:v>
                </c:pt>
                <c:pt idx="864">
                  <c:v>1.4115143413302791</c:v>
                </c:pt>
                <c:pt idx="865">
                  <c:v>1.4115143413302791</c:v>
                </c:pt>
                <c:pt idx="866">
                  <c:v>1.4115143413302791</c:v>
                </c:pt>
                <c:pt idx="867">
                  <c:v>1.4115143413302791</c:v>
                </c:pt>
                <c:pt idx="868">
                  <c:v>1.4106842823381496</c:v>
                </c:pt>
                <c:pt idx="869">
                  <c:v>1.4110993118342146</c:v>
                </c:pt>
                <c:pt idx="870">
                  <c:v>1.4115143413302791</c:v>
                </c:pt>
                <c:pt idx="871">
                  <c:v>1.4115143413302791</c:v>
                </c:pt>
                <c:pt idx="872">
                  <c:v>1.4106842823381496</c:v>
                </c:pt>
                <c:pt idx="873">
                  <c:v>1.4106842823381496</c:v>
                </c:pt>
                <c:pt idx="874">
                  <c:v>1.4115143413302791</c:v>
                </c:pt>
                <c:pt idx="875">
                  <c:v>1.4110993118342146</c:v>
                </c:pt>
                <c:pt idx="876">
                  <c:v>1.4110993118342146</c:v>
                </c:pt>
                <c:pt idx="877">
                  <c:v>1.4110993118342146</c:v>
                </c:pt>
                <c:pt idx="878">
                  <c:v>1.4115143413302791</c:v>
                </c:pt>
                <c:pt idx="879">
                  <c:v>1.4110993118342146</c:v>
                </c:pt>
                <c:pt idx="880">
                  <c:v>1.4098542233460201</c:v>
                </c:pt>
                <c:pt idx="881">
                  <c:v>1.4090241669602703</c:v>
                </c:pt>
                <c:pt idx="882">
                  <c:v>1.4090241669602703</c:v>
                </c:pt>
                <c:pt idx="883">
                  <c:v>1.4098542233460201</c:v>
                </c:pt>
                <c:pt idx="884">
                  <c:v>1.4098542233460201</c:v>
                </c:pt>
                <c:pt idx="885">
                  <c:v>1.4102692528420848</c:v>
                </c:pt>
                <c:pt idx="886">
                  <c:v>1.4102692528420848</c:v>
                </c:pt>
                <c:pt idx="887">
                  <c:v>1.4102692528420848</c:v>
                </c:pt>
                <c:pt idx="888">
                  <c:v>1.4106842823381496</c:v>
                </c:pt>
                <c:pt idx="889">
                  <c:v>1.4106842823381496</c:v>
                </c:pt>
                <c:pt idx="890">
                  <c:v>1.4106842823381496</c:v>
                </c:pt>
                <c:pt idx="891">
                  <c:v>1.4110993118342146</c:v>
                </c:pt>
                <c:pt idx="892">
                  <c:v>1.4106842823381496</c:v>
                </c:pt>
                <c:pt idx="893">
                  <c:v>1.4102692528420848</c:v>
                </c:pt>
                <c:pt idx="894">
                  <c:v>1.4077790784720761</c:v>
                </c:pt>
                <c:pt idx="895">
                  <c:v>1.4069490194799463</c:v>
                </c:pt>
                <c:pt idx="896">
                  <c:v>1.4065339899838816</c:v>
                </c:pt>
                <c:pt idx="897">
                  <c:v>1.4077790784720761</c:v>
                </c:pt>
                <c:pt idx="898">
                  <c:v>1.4073640489760113</c:v>
                </c:pt>
                <c:pt idx="899">
                  <c:v>1.4073640489760113</c:v>
                </c:pt>
                <c:pt idx="900">
                  <c:v>1.4073640489760113</c:v>
                </c:pt>
                <c:pt idx="901">
                  <c:v>1.4077790784720761</c:v>
                </c:pt>
                <c:pt idx="902">
                  <c:v>1.4077790784720761</c:v>
                </c:pt>
                <c:pt idx="903">
                  <c:v>1.4077790784720761</c:v>
                </c:pt>
                <c:pt idx="904">
                  <c:v>1.4081941079681408</c:v>
                </c:pt>
                <c:pt idx="905">
                  <c:v>1.4081941079681408</c:v>
                </c:pt>
                <c:pt idx="906">
                  <c:v>1.4077790784720761</c:v>
                </c:pt>
                <c:pt idx="907">
                  <c:v>1.4081941079681408</c:v>
                </c:pt>
                <c:pt idx="908">
                  <c:v>1.4081941079681408</c:v>
                </c:pt>
                <c:pt idx="909">
                  <c:v>1.4069490194799463</c:v>
                </c:pt>
                <c:pt idx="910">
                  <c:v>1.4057039309917521</c:v>
                </c:pt>
                <c:pt idx="911">
                  <c:v>1.4052889041020671</c:v>
                </c:pt>
                <c:pt idx="912">
                  <c:v>1.4052889041020671</c:v>
                </c:pt>
                <c:pt idx="913">
                  <c:v>1.4061189604878168</c:v>
                </c:pt>
                <c:pt idx="914">
                  <c:v>1.4057039309917521</c:v>
                </c:pt>
                <c:pt idx="915">
                  <c:v>1.4057039309917521</c:v>
                </c:pt>
                <c:pt idx="916">
                  <c:v>1.4065339899838816</c:v>
                </c:pt>
                <c:pt idx="917">
                  <c:v>1.4065339899838816</c:v>
                </c:pt>
                <c:pt idx="918">
                  <c:v>1.4073640489760113</c:v>
                </c:pt>
                <c:pt idx="919">
                  <c:v>1.4073640489760113</c:v>
                </c:pt>
                <c:pt idx="920">
                  <c:v>1.4077790784720761</c:v>
                </c:pt>
                <c:pt idx="921">
                  <c:v>1.4086091374642056</c:v>
                </c:pt>
                <c:pt idx="922">
                  <c:v>1.4073640489760113</c:v>
                </c:pt>
                <c:pt idx="923">
                  <c:v>1.4061189604878168</c:v>
                </c:pt>
                <c:pt idx="924">
                  <c:v>1.4052889041020671</c:v>
                </c:pt>
                <c:pt idx="925">
                  <c:v>1.4057039309917521</c:v>
                </c:pt>
                <c:pt idx="926">
                  <c:v>1.4061189604878168</c:v>
                </c:pt>
                <c:pt idx="927">
                  <c:v>1.4061189604878168</c:v>
                </c:pt>
                <c:pt idx="928">
                  <c:v>1.4065339899838816</c:v>
                </c:pt>
                <c:pt idx="929">
                  <c:v>1.4069490194799463</c:v>
                </c:pt>
                <c:pt idx="930">
                  <c:v>1.4069490194799463</c:v>
                </c:pt>
                <c:pt idx="931">
                  <c:v>1.4077790784720761</c:v>
                </c:pt>
                <c:pt idx="932">
                  <c:v>1.4073640489760113</c:v>
                </c:pt>
                <c:pt idx="933">
                  <c:v>1.4073640489760113</c:v>
                </c:pt>
                <c:pt idx="934">
                  <c:v>1.4061189604878168</c:v>
                </c:pt>
                <c:pt idx="935">
                  <c:v>1.4057039309917521</c:v>
                </c:pt>
                <c:pt idx="936">
                  <c:v>1.4057039309917521</c:v>
                </c:pt>
                <c:pt idx="937">
                  <c:v>1.4065339899838816</c:v>
                </c:pt>
                <c:pt idx="938">
                  <c:v>1.4061189604878168</c:v>
                </c:pt>
                <c:pt idx="939">
                  <c:v>1.4065339899838816</c:v>
                </c:pt>
                <c:pt idx="940">
                  <c:v>1.4069490194799463</c:v>
                </c:pt>
                <c:pt idx="941">
                  <c:v>1.4073640489760113</c:v>
                </c:pt>
                <c:pt idx="942">
                  <c:v>1.4077790784720761</c:v>
                </c:pt>
                <c:pt idx="943">
                  <c:v>1.4081941079681408</c:v>
                </c:pt>
                <c:pt idx="944">
                  <c:v>1.4086091374642056</c:v>
                </c:pt>
                <c:pt idx="945">
                  <c:v>1.4081941079681408</c:v>
                </c:pt>
                <c:pt idx="946">
                  <c:v>1.4086091374642056</c:v>
                </c:pt>
                <c:pt idx="947">
                  <c:v>1.4081941079681408</c:v>
                </c:pt>
                <c:pt idx="948">
                  <c:v>1.4086091374642056</c:v>
                </c:pt>
                <c:pt idx="949">
                  <c:v>1.4077790784720761</c:v>
                </c:pt>
                <c:pt idx="950">
                  <c:v>1.4086091374642056</c:v>
                </c:pt>
                <c:pt idx="951">
                  <c:v>1.4086091374642056</c:v>
                </c:pt>
                <c:pt idx="952">
                  <c:v>1.4081941079681408</c:v>
                </c:pt>
                <c:pt idx="953">
                  <c:v>1.4081941079681408</c:v>
                </c:pt>
                <c:pt idx="954">
                  <c:v>1.4077790784720761</c:v>
                </c:pt>
                <c:pt idx="955">
                  <c:v>1.4081941079681408</c:v>
                </c:pt>
                <c:pt idx="956">
                  <c:v>1.4077790784720761</c:v>
                </c:pt>
                <c:pt idx="957">
                  <c:v>1.4086091374642056</c:v>
                </c:pt>
                <c:pt idx="958">
                  <c:v>1.4086091374642056</c:v>
                </c:pt>
                <c:pt idx="959">
                  <c:v>1.4086091374642056</c:v>
                </c:pt>
                <c:pt idx="960">
                  <c:v>1.4081941079681408</c:v>
                </c:pt>
                <c:pt idx="961">
                  <c:v>1.4081941079681408</c:v>
                </c:pt>
                <c:pt idx="962">
                  <c:v>1.4077790784720761</c:v>
                </c:pt>
                <c:pt idx="963">
                  <c:v>1.4081941079681408</c:v>
                </c:pt>
                <c:pt idx="964">
                  <c:v>1.4077790784720761</c:v>
                </c:pt>
                <c:pt idx="965">
                  <c:v>1.4086091374642056</c:v>
                </c:pt>
                <c:pt idx="966">
                  <c:v>1.4086091374642056</c:v>
                </c:pt>
                <c:pt idx="967">
                  <c:v>1.4086091374642056</c:v>
                </c:pt>
                <c:pt idx="968">
                  <c:v>1.4094391938499553</c:v>
                </c:pt>
                <c:pt idx="969">
                  <c:v>1.4094391938499553</c:v>
                </c:pt>
                <c:pt idx="970">
                  <c:v>1.4094391938499553</c:v>
                </c:pt>
                <c:pt idx="971">
                  <c:v>1.4090241669602703</c:v>
                </c:pt>
                <c:pt idx="972">
                  <c:v>1.4094391938499553</c:v>
                </c:pt>
                <c:pt idx="973">
                  <c:v>1.4090241669602703</c:v>
                </c:pt>
                <c:pt idx="974">
                  <c:v>1.4086091374642056</c:v>
                </c:pt>
                <c:pt idx="975">
                  <c:v>1.4090241669602703</c:v>
                </c:pt>
                <c:pt idx="976">
                  <c:v>1.4086091374642056</c:v>
                </c:pt>
                <c:pt idx="977">
                  <c:v>1.4086091374642056</c:v>
                </c:pt>
                <c:pt idx="978">
                  <c:v>1.4086091374642056</c:v>
                </c:pt>
                <c:pt idx="979">
                  <c:v>1.4086091374642056</c:v>
                </c:pt>
                <c:pt idx="980">
                  <c:v>1.4086091374642056</c:v>
                </c:pt>
                <c:pt idx="981">
                  <c:v>1.4086091374642056</c:v>
                </c:pt>
                <c:pt idx="982">
                  <c:v>1.4081941079681408</c:v>
                </c:pt>
                <c:pt idx="983">
                  <c:v>1.4069490194799463</c:v>
                </c:pt>
                <c:pt idx="984">
                  <c:v>1.4061189604878168</c:v>
                </c:pt>
                <c:pt idx="985">
                  <c:v>1.4057039309917521</c:v>
                </c:pt>
                <c:pt idx="986">
                  <c:v>1.4057039309917521</c:v>
                </c:pt>
                <c:pt idx="987">
                  <c:v>1.4061189604878168</c:v>
                </c:pt>
                <c:pt idx="988">
                  <c:v>1.4065339899838816</c:v>
                </c:pt>
                <c:pt idx="989">
                  <c:v>1.4081941079681408</c:v>
                </c:pt>
                <c:pt idx="990">
                  <c:v>1.4069490194799463</c:v>
                </c:pt>
                <c:pt idx="991">
                  <c:v>1.4040438156138726</c:v>
                </c:pt>
                <c:pt idx="992">
                  <c:v>1.4027987271256785</c:v>
                </c:pt>
                <c:pt idx="993">
                  <c:v>1.4023836976296136</c:v>
                </c:pt>
                <c:pt idx="994">
                  <c:v>1.401968668133549</c:v>
                </c:pt>
                <c:pt idx="995">
                  <c:v>1.4007235822517343</c:v>
                </c:pt>
                <c:pt idx="996">
                  <c:v>1.4007235822517343</c:v>
                </c:pt>
                <c:pt idx="997">
                  <c:v>1.4003085527556696</c:v>
                </c:pt>
                <c:pt idx="998">
                  <c:v>1.4007235822517343</c:v>
                </c:pt>
                <c:pt idx="999">
                  <c:v>1.4003085527556696</c:v>
                </c:pt>
                <c:pt idx="1000">
                  <c:v>1.4003085527556696</c:v>
                </c:pt>
                <c:pt idx="1001">
                  <c:v>1.4003085527556696</c:v>
                </c:pt>
                <c:pt idx="1002">
                  <c:v>1.4007235822517343</c:v>
                </c:pt>
                <c:pt idx="1003">
                  <c:v>1.4003085527556696</c:v>
                </c:pt>
                <c:pt idx="1004">
                  <c:v>1.3998935232596048</c:v>
                </c:pt>
                <c:pt idx="1005">
                  <c:v>1.4007235822517343</c:v>
                </c:pt>
                <c:pt idx="1006">
                  <c:v>1.4003085527556696</c:v>
                </c:pt>
                <c:pt idx="1007">
                  <c:v>1.4003085527556696</c:v>
                </c:pt>
                <c:pt idx="1008">
                  <c:v>1.4007235822517343</c:v>
                </c:pt>
                <c:pt idx="1009">
                  <c:v>1.4007235822517343</c:v>
                </c:pt>
                <c:pt idx="1010">
                  <c:v>1.4007235822517343</c:v>
                </c:pt>
                <c:pt idx="1011">
                  <c:v>1.4007235822517343</c:v>
                </c:pt>
                <c:pt idx="1012">
                  <c:v>1.4011386117477991</c:v>
                </c:pt>
                <c:pt idx="1013">
                  <c:v>1.4007235822517343</c:v>
                </c:pt>
                <c:pt idx="1014">
                  <c:v>1.4007235822517343</c:v>
                </c:pt>
                <c:pt idx="1015">
                  <c:v>1.4011386117477991</c:v>
                </c:pt>
                <c:pt idx="1016">
                  <c:v>1.4007235822517343</c:v>
                </c:pt>
                <c:pt idx="1017">
                  <c:v>1.4007235822517343</c:v>
                </c:pt>
                <c:pt idx="1018">
                  <c:v>1.4011386117477991</c:v>
                </c:pt>
                <c:pt idx="1019">
                  <c:v>1.4007235822517343</c:v>
                </c:pt>
                <c:pt idx="1020">
                  <c:v>1.4007235822517343</c:v>
                </c:pt>
                <c:pt idx="1021">
                  <c:v>1.4011386117477991</c:v>
                </c:pt>
                <c:pt idx="1022">
                  <c:v>1.4011386117477991</c:v>
                </c:pt>
                <c:pt idx="1023">
                  <c:v>1.4007235822517343</c:v>
                </c:pt>
                <c:pt idx="1024">
                  <c:v>1.4011386117477991</c:v>
                </c:pt>
                <c:pt idx="1025">
                  <c:v>1.4011386117477991</c:v>
                </c:pt>
                <c:pt idx="1026">
                  <c:v>1.4011386117477991</c:v>
                </c:pt>
                <c:pt idx="1027">
                  <c:v>1.4007235822517343</c:v>
                </c:pt>
                <c:pt idx="1028">
                  <c:v>1.4007235822517343</c:v>
                </c:pt>
                <c:pt idx="1029">
                  <c:v>1.4007235822517343</c:v>
                </c:pt>
                <c:pt idx="1030">
                  <c:v>1.4011386117477991</c:v>
                </c:pt>
                <c:pt idx="1031">
                  <c:v>1.4011386117477991</c:v>
                </c:pt>
                <c:pt idx="1032">
                  <c:v>1.4007235822517343</c:v>
                </c:pt>
                <c:pt idx="1033">
                  <c:v>1.4011386117477991</c:v>
                </c:pt>
                <c:pt idx="1034">
                  <c:v>1.4011386117477991</c:v>
                </c:pt>
                <c:pt idx="1035">
                  <c:v>1.4007235822517343</c:v>
                </c:pt>
                <c:pt idx="1036">
                  <c:v>1.4011386117477991</c:v>
                </c:pt>
                <c:pt idx="1037">
                  <c:v>1.4007235822517343</c:v>
                </c:pt>
                <c:pt idx="1038">
                  <c:v>1.4007235822517343</c:v>
                </c:pt>
                <c:pt idx="1039">
                  <c:v>1.4011386117477991</c:v>
                </c:pt>
                <c:pt idx="1040">
                  <c:v>1.4011386117477991</c:v>
                </c:pt>
                <c:pt idx="1041">
                  <c:v>1.4015536412438638</c:v>
                </c:pt>
                <c:pt idx="1042">
                  <c:v>1.4011386117477991</c:v>
                </c:pt>
                <c:pt idx="1043">
                  <c:v>1.4011386117477991</c:v>
                </c:pt>
                <c:pt idx="1044">
                  <c:v>1.4011386117477991</c:v>
                </c:pt>
                <c:pt idx="1045">
                  <c:v>1.4011386117477991</c:v>
                </c:pt>
                <c:pt idx="1046">
                  <c:v>1.4015536412438638</c:v>
                </c:pt>
                <c:pt idx="1047">
                  <c:v>1.4007235822517343</c:v>
                </c:pt>
                <c:pt idx="1048">
                  <c:v>1.4011386117477991</c:v>
                </c:pt>
                <c:pt idx="1049">
                  <c:v>1.4015536412438638</c:v>
                </c:pt>
                <c:pt idx="1050">
                  <c:v>1.4015536412438638</c:v>
                </c:pt>
                <c:pt idx="1051">
                  <c:v>1.4011386117477991</c:v>
                </c:pt>
                <c:pt idx="1052">
                  <c:v>1.4015536412438638</c:v>
                </c:pt>
                <c:pt idx="1053">
                  <c:v>1.4011386117477991</c:v>
                </c:pt>
                <c:pt idx="1054">
                  <c:v>1.4011386117477991</c:v>
                </c:pt>
                <c:pt idx="1055">
                  <c:v>1.4015536412438638</c:v>
                </c:pt>
                <c:pt idx="1056">
                  <c:v>1.4011386117477991</c:v>
                </c:pt>
                <c:pt idx="1057">
                  <c:v>1.4011386117477991</c:v>
                </c:pt>
                <c:pt idx="1058">
                  <c:v>1.4011386117477991</c:v>
                </c:pt>
                <c:pt idx="1059">
                  <c:v>1.4007235822517343</c:v>
                </c:pt>
                <c:pt idx="1060">
                  <c:v>1.4007235822517343</c:v>
                </c:pt>
                <c:pt idx="1061">
                  <c:v>1.401968668133549</c:v>
                </c:pt>
                <c:pt idx="1062">
                  <c:v>1.4015536412438638</c:v>
                </c:pt>
                <c:pt idx="1063">
                  <c:v>1.4007235822517343</c:v>
                </c:pt>
                <c:pt idx="1064">
                  <c:v>1.4011386117477991</c:v>
                </c:pt>
                <c:pt idx="1065">
                  <c:v>1.4011386117477991</c:v>
                </c:pt>
                <c:pt idx="1066">
                  <c:v>1.4011386117477991</c:v>
                </c:pt>
                <c:pt idx="1067">
                  <c:v>1.4011386117477991</c:v>
                </c:pt>
                <c:pt idx="1068">
                  <c:v>1.4011386117477991</c:v>
                </c:pt>
                <c:pt idx="1069">
                  <c:v>1.4007235822517343</c:v>
                </c:pt>
                <c:pt idx="1070">
                  <c:v>1.4011386117477991</c:v>
                </c:pt>
                <c:pt idx="1071">
                  <c:v>1.4015536412438638</c:v>
                </c:pt>
                <c:pt idx="1072">
                  <c:v>1.4011386117477991</c:v>
                </c:pt>
                <c:pt idx="1073">
                  <c:v>1.4015536412438638</c:v>
                </c:pt>
                <c:pt idx="1074">
                  <c:v>1.4011386117477991</c:v>
                </c:pt>
                <c:pt idx="1075">
                  <c:v>1.4011386117477991</c:v>
                </c:pt>
                <c:pt idx="1076">
                  <c:v>1.4011386117477991</c:v>
                </c:pt>
                <c:pt idx="1077">
                  <c:v>1.4011386117477991</c:v>
                </c:pt>
                <c:pt idx="1078">
                  <c:v>1.4011386117477991</c:v>
                </c:pt>
                <c:pt idx="1079">
                  <c:v>1.4007235822517343</c:v>
                </c:pt>
                <c:pt idx="1080">
                  <c:v>1.4011386117477991</c:v>
                </c:pt>
                <c:pt idx="1081">
                  <c:v>1.4011386117477991</c:v>
                </c:pt>
                <c:pt idx="1082">
                  <c:v>1.4011386117477991</c:v>
                </c:pt>
                <c:pt idx="1083">
                  <c:v>1.4011386117477991</c:v>
                </c:pt>
                <c:pt idx="1084">
                  <c:v>1.4011386117477991</c:v>
                </c:pt>
                <c:pt idx="1085">
                  <c:v>1.4007235822517343</c:v>
                </c:pt>
                <c:pt idx="1086">
                  <c:v>1.4011386117477991</c:v>
                </c:pt>
                <c:pt idx="1087">
                  <c:v>1.4011386117477991</c:v>
                </c:pt>
                <c:pt idx="1088">
                  <c:v>1.4007235822517343</c:v>
                </c:pt>
                <c:pt idx="1089">
                  <c:v>1.4015536412438638</c:v>
                </c:pt>
                <c:pt idx="1090">
                  <c:v>1.4011386117477991</c:v>
                </c:pt>
                <c:pt idx="1091">
                  <c:v>1.4015536412438638</c:v>
                </c:pt>
                <c:pt idx="1092">
                  <c:v>1.4011386117477991</c:v>
                </c:pt>
                <c:pt idx="1093">
                  <c:v>1.4011386117477991</c:v>
                </c:pt>
                <c:pt idx="1094">
                  <c:v>1.4015536412438638</c:v>
                </c:pt>
                <c:pt idx="1095">
                  <c:v>1.4011386117477991</c:v>
                </c:pt>
                <c:pt idx="1096">
                  <c:v>1.4015536412438638</c:v>
                </c:pt>
                <c:pt idx="1097">
                  <c:v>1.4015536412438638</c:v>
                </c:pt>
                <c:pt idx="1098">
                  <c:v>1.4007235822517343</c:v>
                </c:pt>
                <c:pt idx="1099">
                  <c:v>1.4011386117477991</c:v>
                </c:pt>
                <c:pt idx="1100">
                  <c:v>1.4011386117477991</c:v>
                </c:pt>
                <c:pt idx="1101">
                  <c:v>1.4011386117477991</c:v>
                </c:pt>
                <c:pt idx="1102">
                  <c:v>1.4011386117477991</c:v>
                </c:pt>
                <c:pt idx="1103">
                  <c:v>1.4015536412438638</c:v>
                </c:pt>
                <c:pt idx="1104">
                  <c:v>1.4011386117477991</c:v>
                </c:pt>
                <c:pt idx="1105">
                  <c:v>1.4011386117477991</c:v>
                </c:pt>
                <c:pt idx="1106">
                  <c:v>1.4007235822517343</c:v>
                </c:pt>
                <c:pt idx="1107">
                  <c:v>1.4015536412438638</c:v>
                </c:pt>
                <c:pt idx="1108">
                  <c:v>1.4015536412438638</c:v>
                </c:pt>
                <c:pt idx="1109">
                  <c:v>1.4015536412438638</c:v>
                </c:pt>
                <c:pt idx="1110">
                  <c:v>1.4011386117477991</c:v>
                </c:pt>
                <c:pt idx="1111">
                  <c:v>1.4011386117477991</c:v>
                </c:pt>
                <c:pt idx="1112">
                  <c:v>1.4011386117477991</c:v>
                </c:pt>
                <c:pt idx="1113">
                  <c:v>1.4015536412438638</c:v>
                </c:pt>
                <c:pt idx="1114">
                  <c:v>1.4011386117477991</c:v>
                </c:pt>
                <c:pt idx="1115">
                  <c:v>1.4011386117477991</c:v>
                </c:pt>
                <c:pt idx="1116">
                  <c:v>1.4011386117477991</c:v>
                </c:pt>
                <c:pt idx="1117">
                  <c:v>1.4015536412438638</c:v>
                </c:pt>
                <c:pt idx="1118">
                  <c:v>1.4015536412438638</c:v>
                </c:pt>
                <c:pt idx="1119">
                  <c:v>1.4011386117477991</c:v>
                </c:pt>
                <c:pt idx="1120">
                  <c:v>1.4011386117477991</c:v>
                </c:pt>
                <c:pt idx="1121">
                  <c:v>1.4015536412438638</c:v>
                </c:pt>
                <c:pt idx="1122">
                  <c:v>1.4011386117477991</c:v>
                </c:pt>
                <c:pt idx="1123">
                  <c:v>1.4015536412438638</c:v>
                </c:pt>
                <c:pt idx="1124">
                  <c:v>1.4015536412438638</c:v>
                </c:pt>
                <c:pt idx="1125">
                  <c:v>1.4011386117477991</c:v>
                </c:pt>
                <c:pt idx="1126">
                  <c:v>1.4011386117477991</c:v>
                </c:pt>
                <c:pt idx="1127">
                  <c:v>1.4007235822517343</c:v>
                </c:pt>
                <c:pt idx="1128">
                  <c:v>1.4011386117477991</c:v>
                </c:pt>
                <c:pt idx="1129">
                  <c:v>1.4011386117477991</c:v>
                </c:pt>
                <c:pt idx="1130">
                  <c:v>1.4015536412438638</c:v>
                </c:pt>
                <c:pt idx="1131">
                  <c:v>1.401968668133549</c:v>
                </c:pt>
                <c:pt idx="1132">
                  <c:v>1.4011386117477991</c:v>
                </c:pt>
                <c:pt idx="1133">
                  <c:v>1.4015536412438638</c:v>
                </c:pt>
                <c:pt idx="1134">
                  <c:v>1.401968668133549</c:v>
                </c:pt>
                <c:pt idx="1135">
                  <c:v>1.4015536412438638</c:v>
                </c:pt>
                <c:pt idx="1136">
                  <c:v>1.4011386117477991</c:v>
                </c:pt>
                <c:pt idx="1137">
                  <c:v>1.4011386117477991</c:v>
                </c:pt>
                <c:pt idx="1138">
                  <c:v>1.4015536412438638</c:v>
                </c:pt>
                <c:pt idx="1139">
                  <c:v>1.4015536412438638</c:v>
                </c:pt>
                <c:pt idx="1140">
                  <c:v>1.4011386117477991</c:v>
                </c:pt>
                <c:pt idx="1141">
                  <c:v>1.401968668133549</c:v>
                </c:pt>
                <c:pt idx="1142">
                  <c:v>1.4011386117477991</c:v>
                </c:pt>
                <c:pt idx="1143">
                  <c:v>1.4011386117477991</c:v>
                </c:pt>
                <c:pt idx="1144">
                  <c:v>1.4015536412438638</c:v>
                </c:pt>
                <c:pt idx="1145">
                  <c:v>1.4007235822517343</c:v>
                </c:pt>
                <c:pt idx="1146">
                  <c:v>1.4011386117477991</c:v>
                </c:pt>
                <c:pt idx="1147">
                  <c:v>1.4011386117477991</c:v>
                </c:pt>
                <c:pt idx="1148">
                  <c:v>1.4011386117477991</c:v>
                </c:pt>
                <c:pt idx="1149">
                  <c:v>1.4011386117477991</c:v>
                </c:pt>
                <c:pt idx="1150">
                  <c:v>1.4015536412438638</c:v>
                </c:pt>
                <c:pt idx="1151">
                  <c:v>1.4015536412438638</c:v>
                </c:pt>
                <c:pt idx="1152">
                  <c:v>1.4011386117477991</c:v>
                </c:pt>
                <c:pt idx="1153">
                  <c:v>1.4015536412438638</c:v>
                </c:pt>
                <c:pt idx="1154">
                  <c:v>1.4015536412438638</c:v>
                </c:pt>
                <c:pt idx="1155">
                  <c:v>1.4015536412438638</c:v>
                </c:pt>
                <c:pt idx="1156">
                  <c:v>1.4015536412438638</c:v>
                </c:pt>
                <c:pt idx="1157">
                  <c:v>1.4015536412438638</c:v>
                </c:pt>
                <c:pt idx="1158">
                  <c:v>1.401968668133549</c:v>
                </c:pt>
                <c:pt idx="1159">
                  <c:v>1.401968668133549</c:v>
                </c:pt>
                <c:pt idx="1160">
                  <c:v>1.4011386117477991</c:v>
                </c:pt>
                <c:pt idx="1161">
                  <c:v>1.4015536412438638</c:v>
                </c:pt>
                <c:pt idx="1162">
                  <c:v>1.4015536412438638</c:v>
                </c:pt>
                <c:pt idx="1163">
                  <c:v>1.4015536412438638</c:v>
                </c:pt>
                <c:pt idx="1164">
                  <c:v>1.4015536412438638</c:v>
                </c:pt>
                <c:pt idx="1165">
                  <c:v>1.4011386117477991</c:v>
                </c:pt>
                <c:pt idx="1166">
                  <c:v>1.4015536412438638</c:v>
                </c:pt>
                <c:pt idx="1167">
                  <c:v>1.4015536412438638</c:v>
                </c:pt>
                <c:pt idx="1168">
                  <c:v>1.4015536412438638</c:v>
                </c:pt>
                <c:pt idx="1169">
                  <c:v>1.4015536412438638</c:v>
                </c:pt>
                <c:pt idx="1170">
                  <c:v>1.4011386117477991</c:v>
                </c:pt>
                <c:pt idx="1171">
                  <c:v>1.4011386117477991</c:v>
                </c:pt>
                <c:pt idx="1172">
                  <c:v>1.401968668133549</c:v>
                </c:pt>
                <c:pt idx="1173">
                  <c:v>1.4011386117477991</c:v>
                </c:pt>
                <c:pt idx="1174">
                  <c:v>1.4015536412438638</c:v>
                </c:pt>
                <c:pt idx="1175">
                  <c:v>1.4011386117477991</c:v>
                </c:pt>
                <c:pt idx="1176">
                  <c:v>1.4011386117477991</c:v>
                </c:pt>
                <c:pt idx="1177">
                  <c:v>1.4015536412438638</c:v>
                </c:pt>
                <c:pt idx="1178">
                  <c:v>1.4011386117477991</c:v>
                </c:pt>
                <c:pt idx="1179">
                  <c:v>1.4015536412438638</c:v>
                </c:pt>
                <c:pt idx="1180">
                  <c:v>1.4015536412438638</c:v>
                </c:pt>
                <c:pt idx="1181">
                  <c:v>1.4011386117477991</c:v>
                </c:pt>
                <c:pt idx="1182">
                  <c:v>1.4015536412438638</c:v>
                </c:pt>
                <c:pt idx="1183">
                  <c:v>1.4015536412438638</c:v>
                </c:pt>
                <c:pt idx="1184">
                  <c:v>1.4011386117477991</c:v>
                </c:pt>
                <c:pt idx="1185">
                  <c:v>1.4015536412438638</c:v>
                </c:pt>
                <c:pt idx="1186">
                  <c:v>1.4015536412438638</c:v>
                </c:pt>
                <c:pt idx="1187">
                  <c:v>1.4015536412438638</c:v>
                </c:pt>
                <c:pt idx="1188">
                  <c:v>1.4011386117477991</c:v>
                </c:pt>
                <c:pt idx="1189">
                  <c:v>1.4011386117477991</c:v>
                </c:pt>
                <c:pt idx="1190">
                  <c:v>1.4011386117477991</c:v>
                </c:pt>
                <c:pt idx="1191">
                  <c:v>1.4015536412438638</c:v>
                </c:pt>
                <c:pt idx="1192">
                  <c:v>1.4011386117477991</c:v>
                </c:pt>
                <c:pt idx="1193">
                  <c:v>1.4007235822517343</c:v>
                </c:pt>
                <c:pt idx="1194">
                  <c:v>1.4011386117477991</c:v>
                </c:pt>
                <c:pt idx="1195">
                  <c:v>1.4015536412438638</c:v>
                </c:pt>
                <c:pt idx="1196">
                  <c:v>1.4011386117477991</c:v>
                </c:pt>
                <c:pt idx="1197">
                  <c:v>1.4015536412438638</c:v>
                </c:pt>
                <c:pt idx="1198">
                  <c:v>1.4015536412438638</c:v>
                </c:pt>
                <c:pt idx="1199">
                  <c:v>1.401968668133549</c:v>
                </c:pt>
                <c:pt idx="1200">
                  <c:v>1.4011386117477991</c:v>
                </c:pt>
                <c:pt idx="1201">
                  <c:v>1.4015536412438638</c:v>
                </c:pt>
                <c:pt idx="1202">
                  <c:v>1.4011386117477991</c:v>
                </c:pt>
                <c:pt idx="1203">
                  <c:v>1.4015536412438638</c:v>
                </c:pt>
                <c:pt idx="1204">
                  <c:v>1.4015536412438638</c:v>
                </c:pt>
                <c:pt idx="1205">
                  <c:v>1.4015536412438638</c:v>
                </c:pt>
                <c:pt idx="1206">
                  <c:v>1.401968668133549</c:v>
                </c:pt>
                <c:pt idx="1207">
                  <c:v>1.4011386117477991</c:v>
                </c:pt>
                <c:pt idx="1208">
                  <c:v>1.4015536412438638</c:v>
                </c:pt>
                <c:pt idx="1209">
                  <c:v>1.401968668133549</c:v>
                </c:pt>
                <c:pt idx="1210">
                  <c:v>1.4015536412438638</c:v>
                </c:pt>
                <c:pt idx="1211">
                  <c:v>1.401968668133549</c:v>
                </c:pt>
                <c:pt idx="1212">
                  <c:v>1.401968668133549</c:v>
                </c:pt>
                <c:pt idx="1213">
                  <c:v>1.4015536412438638</c:v>
                </c:pt>
                <c:pt idx="1214">
                  <c:v>1.4015536412438638</c:v>
                </c:pt>
                <c:pt idx="1215">
                  <c:v>1.4015536412438638</c:v>
                </c:pt>
                <c:pt idx="1216">
                  <c:v>1.4015536412438638</c:v>
                </c:pt>
                <c:pt idx="1217">
                  <c:v>1.4015536412438638</c:v>
                </c:pt>
                <c:pt idx="1218">
                  <c:v>1.4011386117477991</c:v>
                </c:pt>
                <c:pt idx="1219">
                  <c:v>1.4015536412438638</c:v>
                </c:pt>
                <c:pt idx="1220">
                  <c:v>1.4011386117477991</c:v>
                </c:pt>
                <c:pt idx="1221">
                  <c:v>1.4011386117477991</c:v>
                </c:pt>
                <c:pt idx="1222">
                  <c:v>1.401968668133549</c:v>
                </c:pt>
                <c:pt idx="1223">
                  <c:v>1.4015536412438638</c:v>
                </c:pt>
                <c:pt idx="1224">
                  <c:v>1.401968668133549</c:v>
                </c:pt>
                <c:pt idx="1225">
                  <c:v>1.4015536412438638</c:v>
                </c:pt>
                <c:pt idx="1226">
                  <c:v>1.4011386117477991</c:v>
                </c:pt>
                <c:pt idx="1227">
                  <c:v>1.4015536412438638</c:v>
                </c:pt>
                <c:pt idx="1228">
                  <c:v>1.4015536412438638</c:v>
                </c:pt>
                <c:pt idx="1229">
                  <c:v>1.4015536412438638</c:v>
                </c:pt>
                <c:pt idx="1230">
                  <c:v>1.4015536412438638</c:v>
                </c:pt>
                <c:pt idx="1231">
                  <c:v>1.401968668133549</c:v>
                </c:pt>
                <c:pt idx="1232">
                  <c:v>1.4011386117477991</c:v>
                </c:pt>
                <c:pt idx="1233">
                  <c:v>1.4015536412438638</c:v>
                </c:pt>
                <c:pt idx="1234">
                  <c:v>1.4011386117477991</c:v>
                </c:pt>
                <c:pt idx="1235">
                  <c:v>1.4015536412438638</c:v>
                </c:pt>
                <c:pt idx="1236">
                  <c:v>1.4015536412438638</c:v>
                </c:pt>
                <c:pt idx="1237">
                  <c:v>1.401968668133549</c:v>
                </c:pt>
                <c:pt idx="1238">
                  <c:v>1.4015536412438638</c:v>
                </c:pt>
                <c:pt idx="1239">
                  <c:v>1.4015536412438638</c:v>
                </c:pt>
                <c:pt idx="1240">
                  <c:v>1.401968668133549</c:v>
                </c:pt>
                <c:pt idx="1241">
                  <c:v>1.401968668133549</c:v>
                </c:pt>
                <c:pt idx="1242">
                  <c:v>1.4011386117477991</c:v>
                </c:pt>
                <c:pt idx="1243">
                  <c:v>1.4011386117477991</c:v>
                </c:pt>
                <c:pt idx="1244">
                  <c:v>1.4015536412438638</c:v>
                </c:pt>
                <c:pt idx="1245">
                  <c:v>1.401968668133549</c:v>
                </c:pt>
                <c:pt idx="1246">
                  <c:v>1.4023836976296136</c:v>
                </c:pt>
                <c:pt idx="1247">
                  <c:v>1.4011386117477991</c:v>
                </c:pt>
                <c:pt idx="1248">
                  <c:v>1.4015536412438638</c:v>
                </c:pt>
                <c:pt idx="1249">
                  <c:v>1.4015536412438638</c:v>
                </c:pt>
                <c:pt idx="1250">
                  <c:v>1.4011386117477991</c:v>
                </c:pt>
                <c:pt idx="1251">
                  <c:v>1.4015536412438638</c:v>
                </c:pt>
                <c:pt idx="1252">
                  <c:v>1.401968668133549</c:v>
                </c:pt>
                <c:pt idx="1253">
                  <c:v>1.4015536412438638</c:v>
                </c:pt>
                <c:pt idx="1254">
                  <c:v>1.4015536412438638</c:v>
                </c:pt>
                <c:pt idx="1255">
                  <c:v>1.4015536412438638</c:v>
                </c:pt>
                <c:pt idx="1256">
                  <c:v>1.4015536412438638</c:v>
                </c:pt>
                <c:pt idx="1257">
                  <c:v>1.4015536412438638</c:v>
                </c:pt>
                <c:pt idx="1258">
                  <c:v>1.401968668133549</c:v>
                </c:pt>
                <c:pt idx="1259">
                  <c:v>1.4011386117477991</c:v>
                </c:pt>
                <c:pt idx="1260">
                  <c:v>1.401968668133549</c:v>
                </c:pt>
                <c:pt idx="1261">
                  <c:v>1.401968668133549</c:v>
                </c:pt>
                <c:pt idx="1262">
                  <c:v>1.4015536412438638</c:v>
                </c:pt>
                <c:pt idx="1263">
                  <c:v>1.401968668133549</c:v>
                </c:pt>
                <c:pt idx="1264">
                  <c:v>1.401968668133549</c:v>
                </c:pt>
                <c:pt idx="1265">
                  <c:v>1.401968668133549</c:v>
                </c:pt>
                <c:pt idx="1266">
                  <c:v>1.401968668133549</c:v>
                </c:pt>
                <c:pt idx="1267">
                  <c:v>1.401968668133549</c:v>
                </c:pt>
                <c:pt idx="1268">
                  <c:v>1.4015536412438638</c:v>
                </c:pt>
                <c:pt idx="1269">
                  <c:v>1.401968668133549</c:v>
                </c:pt>
                <c:pt idx="1270">
                  <c:v>1.4015536412438638</c:v>
                </c:pt>
                <c:pt idx="1271">
                  <c:v>1.401968668133549</c:v>
                </c:pt>
                <c:pt idx="1272">
                  <c:v>1.4011386117477991</c:v>
                </c:pt>
                <c:pt idx="1273">
                  <c:v>1.401968668133549</c:v>
                </c:pt>
                <c:pt idx="1274">
                  <c:v>1.4015536412438638</c:v>
                </c:pt>
                <c:pt idx="1275">
                  <c:v>1.4015536412438638</c:v>
                </c:pt>
                <c:pt idx="1276">
                  <c:v>1.4015536412438638</c:v>
                </c:pt>
                <c:pt idx="1277">
                  <c:v>1.4015536412438638</c:v>
                </c:pt>
                <c:pt idx="1278">
                  <c:v>1.4015536412438638</c:v>
                </c:pt>
                <c:pt idx="1279">
                  <c:v>1.401968668133549</c:v>
                </c:pt>
                <c:pt idx="1280">
                  <c:v>1.4015536412438638</c:v>
                </c:pt>
                <c:pt idx="1281">
                  <c:v>1.4015536412438638</c:v>
                </c:pt>
                <c:pt idx="1282">
                  <c:v>1.4015536412438638</c:v>
                </c:pt>
                <c:pt idx="1283">
                  <c:v>1.401968668133549</c:v>
                </c:pt>
                <c:pt idx="1284">
                  <c:v>1.4015536412438638</c:v>
                </c:pt>
                <c:pt idx="1285">
                  <c:v>1.4015536412438638</c:v>
                </c:pt>
                <c:pt idx="1286">
                  <c:v>1.4015536412438638</c:v>
                </c:pt>
                <c:pt idx="1287">
                  <c:v>1.4015536412438638</c:v>
                </c:pt>
                <c:pt idx="1288">
                  <c:v>1.401968668133549</c:v>
                </c:pt>
                <c:pt idx="1289">
                  <c:v>1.401968668133549</c:v>
                </c:pt>
                <c:pt idx="1290">
                  <c:v>1.4015536412438638</c:v>
                </c:pt>
                <c:pt idx="1291">
                  <c:v>1.401968668133549</c:v>
                </c:pt>
                <c:pt idx="1292">
                  <c:v>1.401968668133549</c:v>
                </c:pt>
                <c:pt idx="1293">
                  <c:v>1.4015536412438638</c:v>
                </c:pt>
                <c:pt idx="1294">
                  <c:v>1.401968668133549</c:v>
                </c:pt>
                <c:pt idx="1295">
                  <c:v>1.4015536412438638</c:v>
                </c:pt>
                <c:pt idx="1296">
                  <c:v>1.401968668133549</c:v>
                </c:pt>
                <c:pt idx="1297">
                  <c:v>1.401968668133549</c:v>
                </c:pt>
                <c:pt idx="1298">
                  <c:v>1.401968668133549</c:v>
                </c:pt>
                <c:pt idx="1299">
                  <c:v>1.401968668133549</c:v>
                </c:pt>
                <c:pt idx="1300">
                  <c:v>1.401968668133549</c:v>
                </c:pt>
                <c:pt idx="1301">
                  <c:v>1.401968668133549</c:v>
                </c:pt>
                <c:pt idx="1302">
                  <c:v>1.4015536412438638</c:v>
                </c:pt>
                <c:pt idx="1303">
                  <c:v>1.401968668133549</c:v>
                </c:pt>
                <c:pt idx="1304">
                  <c:v>1.401968668133549</c:v>
                </c:pt>
                <c:pt idx="1305">
                  <c:v>1.401968668133549</c:v>
                </c:pt>
                <c:pt idx="1306">
                  <c:v>1.401968668133549</c:v>
                </c:pt>
                <c:pt idx="1307">
                  <c:v>1.401968668133549</c:v>
                </c:pt>
                <c:pt idx="1308">
                  <c:v>1.401968668133549</c:v>
                </c:pt>
                <c:pt idx="1309">
                  <c:v>1.4015536412438638</c:v>
                </c:pt>
                <c:pt idx="1310">
                  <c:v>1.4015536412438638</c:v>
                </c:pt>
                <c:pt idx="1311">
                  <c:v>1.4015536412438638</c:v>
                </c:pt>
                <c:pt idx="1312">
                  <c:v>1.4015536412438638</c:v>
                </c:pt>
                <c:pt idx="1313">
                  <c:v>1.4015536412438638</c:v>
                </c:pt>
                <c:pt idx="1314">
                  <c:v>1.4015536412438638</c:v>
                </c:pt>
                <c:pt idx="1315">
                  <c:v>1.4015536412438638</c:v>
                </c:pt>
                <c:pt idx="1316">
                  <c:v>1.4023836976296136</c:v>
                </c:pt>
                <c:pt idx="1317">
                  <c:v>1.4015536412438638</c:v>
                </c:pt>
                <c:pt idx="1318">
                  <c:v>1.4015536412438638</c:v>
                </c:pt>
                <c:pt idx="1319">
                  <c:v>1.401968668133549</c:v>
                </c:pt>
                <c:pt idx="1320">
                  <c:v>1.401968668133549</c:v>
                </c:pt>
                <c:pt idx="1321">
                  <c:v>1.4015536412438638</c:v>
                </c:pt>
                <c:pt idx="1322">
                  <c:v>1.4015536412438638</c:v>
                </c:pt>
                <c:pt idx="1323">
                  <c:v>1.401968668133549</c:v>
                </c:pt>
                <c:pt idx="1324">
                  <c:v>1.401968668133549</c:v>
                </c:pt>
                <c:pt idx="1325">
                  <c:v>1.401968668133549</c:v>
                </c:pt>
                <c:pt idx="1326">
                  <c:v>1.4015536412438638</c:v>
                </c:pt>
                <c:pt idx="1327">
                  <c:v>1.4015536412438638</c:v>
                </c:pt>
                <c:pt idx="1328">
                  <c:v>1.4015536412438638</c:v>
                </c:pt>
                <c:pt idx="1329">
                  <c:v>1.401968668133549</c:v>
                </c:pt>
                <c:pt idx="1330">
                  <c:v>1.4015536412438638</c:v>
                </c:pt>
                <c:pt idx="1331">
                  <c:v>1.4015536412438638</c:v>
                </c:pt>
                <c:pt idx="1332">
                  <c:v>1.401968668133549</c:v>
                </c:pt>
                <c:pt idx="1333">
                  <c:v>1.401968668133549</c:v>
                </c:pt>
                <c:pt idx="1334">
                  <c:v>1.4015536412438638</c:v>
                </c:pt>
                <c:pt idx="1335">
                  <c:v>1.401968668133549</c:v>
                </c:pt>
                <c:pt idx="1336">
                  <c:v>1.401968668133549</c:v>
                </c:pt>
                <c:pt idx="1337">
                  <c:v>1.401968668133549</c:v>
                </c:pt>
                <c:pt idx="1338">
                  <c:v>1.4011386117477991</c:v>
                </c:pt>
                <c:pt idx="1339">
                  <c:v>1.401968668133549</c:v>
                </c:pt>
                <c:pt idx="1340">
                  <c:v>1.401968668133549</c:v>
                </c:pt>
                <c:pt idx="1341">
                  <c:v>1.4015536412438638</c:v>
                </c:pt>
                <c:pt idx="1342">
                  <c:v>1.4011386117477991</c:v>
                </c:pt>
                <c:pt idx="1343">
                  <c:v>1.4015536412438638</c:v>
                </c:pt>
                <c:pt idx="1344">
                  <c:v>1.4015536412438638</c:v>
                </c:pt>
                <c:pt idx="1345">
                  <c:v>1.401968668133549</c:v>
                </c:pt>
                <c:pt idx="1346">
                  <c:v>1.4023836976296136</c:v>
                </c:pt>
                <c:pt idx="1347">
                  <c:v>1.4015536412438638</c:v>
                </c:pt>
                <c:pt idx="1348">
                  <c:v>1.4015536412438638</c:v>
                </c:pt>
                <c:pt idx="1349">
                  <c:v>1.401968668133549</c:v>
                </c:pt>
                <c:pt idx="1350">
                  <c:v>1.401968668133549</c:v>
                </c:pt>
                <c:pt idx="1351">
                  <c:v>1.4015536412438638</c:v>
                </c:pt>
                <c:pt idx="1352">
                  <c:v>1.401968668133549</c:v>
                </c:pt>
                <c:pt idx="1353">
                  <c:v>1.401968668133549</c:v>
                </c:pt>
                <c:pt idx="1354">
                  <c:v>1.4023836976296136</c:v>
                </c:pt>
                <c:pt idx="1355">
                  <c:v>1.4015536412438638</c:v>
                </c:pt>
                <c:pt idx="1356">
                  <c:v>1.4015536412438638</c:v>
                </c:pt>
                <c:pt idx="1357">
                  <c:v>1.401968668133549</c:v>
                </c:pt>
                <c:pt idx="1358">
                  <c:v>1.401968668133549</c:v>
                </c:pt>
                <c:pt idx="1359">
                  <c:v>1.4015536412438638</c:v>
                </c:pt>
                <c:pt idx="1360">
                  <c:v>1.401968668133549</c:v>
                </c:pt>
                <c:pt idx="1361">
                  <c:v>1.401968668133549</c:v>
                </c:pt>
                <c:pt idx="1362">
                  <c:v>1.4023836976296136</c:v>
                </c:pt>
                <c:pt idx="1363">
                  <c:v>1.4015536412438638</c:v>
                </c:pt>
                <c:pt idx="1364">
                  <c:v>1.401968668133549</c:v>
                </c:pt>
                <c:pt idx="1365">
                  <c:v>1.401968668133549</c:v>
                </c:pt>
                <c:pt idx="1366">
                  <c:v>1.401968668133549</c:v>
                </c:pt>
                <c:pt idx="1367">
                  <c:v>1.4023836976296136</c:v>
                </c:pt>
                <c:pt idx="1368">
                  <c:v>1.401968668133549</c:v>
                </c:pt>
                <c:pt idx="1369">
                  <c:v>1.401968668133549</c:v>
                </c:pt>
                <c:pt idx="1370">
                  <c:v>1.401968668133549</c:v>
                </c:pt>
                <c:pt idx="1371">
                  <c:v>1.401968668133549</c:v>
                </c:pt>
                <c:pt idx="1372">
                  <c:v>1.401968668133549</c:v>
                </c:pt>
                <c:pt idx="1373">
                  <c:v>1.401968668133549</c:v>
                </c:pt>
                <c:pt idx="1374">
                  <c:v>1.401968668133549</c:v>
                </c:pt>
                <c:pt idx="1375">
                  <c:v>1.401968668133549</c:v>
                </c:pt>
                <c:pt idx="1376">
                  <c:v>1.4015536412438638</c:v>
                </c:pt>
                <c:pt idx="1377">
                  <c:v>1.401968668133549</c:v>
                </c:pt>
                <c:pt idx="1378">
                  <c:v>1.4015536412438638</c:v>
                </c:pt>
                <c:pt idx="1379">
                  <c:v>1.401968668133549</c:v>
                </c:pt>
                <c:pt idx="1380">
                  <c:v>1.401968668133549</c:v>
                </c:pt>
                <c:pt idx="1381">
                  <c:v>1.401968668133549</c:v>
                </c:pt>
                <c:pt idx="1382">
                  <c:v>1.4023836976296136</c:v>
                </c:pt>
                <c:pt idx="1383">
                  <c:v>1.401968668133549</c:v>
                </c:pt>
                <c:pt idx="1384">
                  <c:v>1.4023836976296136</c:v>
                </c:pt>
                <c:pt idx="1385">
                  <c:v>1.4015536412438638</c:v>
                </c:pt>
                <c:pt idx="1386">
                  <c:v>1.4015536412438638</c:v>
                </c:pt>
                <c:pt idx="1387">
                  <c:v>1.401968668133549</c:v>
                </c:pt>
                <c:pt idx="1388">
                  <c:v>1.401968668133549</c:v>
                </c:pt>
                <c:pt idx="1389">
                  <c:v>1.4015536412438638</c:v>
                </c:pt>
                <c:pt idx="1390">
                  <c:v>1.4023836976296136</c:v>
                </c:pt>
                <c:pt idx="1391">
                  <c:v>1.4015536412438638</c:v>
                </c:pt>
                <c:pt idx="1392">
                  <c:v>1.401968668133549</c:v>
                </c:pt>
                <c:pt idx="1393">
                  <c:v>1.401968668133549</c:v>
                </c:pt>
                <c:pt idx="1394">
                  <c:v>1.401968668133549</c:v>
                </c:pt>
                <c:pt idx="1395">
                  <c:v>1.4023836976296136</c:v>
                </c:pt>
                <c:pt idx="1396">
                  <c:v>1.401968668133549</c:v>
                </c:pt>
                <c:pt idx="1397">
                  <c:v>1.401968668133549</c:v>
                </c:pt>
                <c:pt idx="1398">
                  <c:v>1.401968668133549</c:v>
                </c:pt>
                <c:pt idx="1399">
                  <c:v>1.4023836976296136</c:v>
                </c:pt>
                <c:pt idx="1400">
                  <c:v>1.401968668133549</c:v>
                </c:pt>
                <c:pt idx="1401">
                  <c:v>1.401968668133549</c:v>
                </c:pt>
                <c:pt idx="1402">
                  <c:v>1.401968668133549</c:v>
                </c:pt>
                <c:pt idx="1403">
                  <c:v>1.401968668133549</c:v>
                </c:pt>
                <c:pt idx="1404">
                  <c:v>1.401968668133549</c:v>
                </c:pt>
                <c:pt idx="1405">
                  <c:v>1.4015536412438638</c:v>
                </c:pt>
                <c:pt idx="1406">
                  <c:v>1.401968668133549</c:v>
                </c:pt>
                <c:pt idx="1407">
                  <c:v>1.401968668133549</c:v>
                </c:pt>
                <c:pt idx="1408">
                  <c:v>1.4015536412438638</c:v>
                </c:pt>
                <c:pt idx="1409">
                  <c:v>1.401968668133549</c:v>
                </c:pt>
                <c:pt idx="1410">
                  <c:v>1.401968668133549</c:v>
                </c:pt>
                <c:pt idx="1411">
                  <c:v>1.4015536412438638</c:v>
                </c:pt>
                <c:pt idx="1412">
                  <c:v>1.4023836976296136</c:v>
                </c:pt>
                <c:pt idx="1413">
                  <c:v>1.401968668133549</c:v>
                </c:pt>
                <c:pt idx="1414">
                  <c:v>1.4023836976296136</c:v>
                </c:pt>
                <c:pt idx="1415">
                  <c:v>1.4023836976296136</c:v>
                </c:pt>
                <c:pt idx="1416">
                  <c:v>1.401968668133549</c:v>
                </c:pt>
                <c:pt idx="1417">
                  <c:v>1.4023836976296136</c:v>
                </c:pt>
                <c:pt idx="1418">
                  <c:v>1.401968668133549</c:v>
                </c:pt>
                <c:pt idx="1419">
                  <c:v>1.401968668133549</c:v>
                </c:pt>
                <c:pt idx="1420">
                  <c:v>1.4015536412438638</c:v>
                </c:pt>
                <c:pt idx="1421">
                  <c:v>1.401968668133549</c:v>
                </c:pt>
                <c:pt idx="1422">
                  <c:v>1.4015536412438638</c:v>
                </c:pt>
                <c:pt idx="1423">
                  <c:v>1.4027987271256785</c:v>
                </c:pt>
                <c:pt idx="1424">
                  <c:v>1.4015536412438638</c:v>
                </c:pt>
                <c:pt idx="1425">
                  <c:v>1.401968668133549</c:v>
                </c:pt>
                <c:pt idx="1426">
                  <c:v>1.4023836976296136</c:v>
                </c:pt>
                <c:pt idx="1427">
                  <c:v>1.4023836976296136</c:v>
                </c:pt>
                <c:pt idx="1428">
                  <c:v>1.401968668133549</c:v>
                </c:pt>
                <c:pt idx="1429">
                  <c:v>1.4023836976296136</c:v>
                </c:pt>
                <c:pt idx="1430">
                  <c:v>1.401968668133549</c:v>
                </c:pt>
                <c:pt idx="1431">
                  <c:v>1.401968668133549</c:v>
                </c:pt>
                <c:pt idx="1432">
                  <c:v>1.4023836976296136</c:v>
                </c:pt>
                <c:pt idx="1433">
                  <c:v>1.401968668133549</c:v>
                </c:pt>
                <c:pt idx="1434">
                  <c:v>1.401968668133549</c:v>
                </c:pt>
                <c:pt idx="1435">
                  <c:v>1.401968668133549</c:v>
                </c:pt>
                <c:pt idx="1436">
                  <c:v>1.4023836976296136</c:v>
                </c:pt>
                <c:pt idx="1437">
                  <c:v>1.401968668133549</c:v>
                </c:pt>
                <c:pt idx="1438">
                  <c:v>1.401968668133549</c:v>
                </c:pt>
                <c:pt idx="1439">
                  <c:v>1.401968668133549</c:v>
                </c:pt>
                <c:pt idx="1440">
                  <c:v>1.401968668133549</c:v>
                </c:pt>
                <c:pt idx="1441">
                  <c:v>1.4023836976296136</c:v>
                </c:pt>
                <c:pt idx="1442">
                  <c:v>1.401968668133549</c:v>
                </c:pt>
                <c:pt idx="1443">
                  <c:v>1.4023836976296136</c:v>
                </c:pt>
                <c:pt idx="1444">
                  <c:v>1.401968668133549</c:v>
                </c:pt>
                <c:pt idx="1445">
                  <c:v>1.401968668133549</c:v>
                </c:pt>
                <c:pt idx="1446">
                  <c:v>1.4027987271256785</c:v>
                </c:pt>
                <c:pt idx="1447">
                  <c:v>1.401968668133549</c:v>
                </c:pt>
                <c:pt idx="1448">
                  <c:v>1.401968668133549</c:v>
                </c:pt>
                <c:pt idx="1449">
                  <c:v>1.4023836976296136</c:v>
                </c:pt>
                <c:pt idx="1450">
                  <c:v>1.401968668133549</c:v>
                </c:pt>
                <c:pt idx="1451">
                  <c:v>1.401968668133549</c:v>
                </c:pt>
                <c:pt idx="1452">
                  <c:v>1.4015536412438638</c:v>
                </c:pt>
                <c:pt idx="1453">
                  <c:v>1.401968668133549</c:v>
                </c:pt>
                <c:pt idx="1454">
                  <c:v>1.401968668133549</c:v>
                </c:pt>
                <c:pt idx="1455">
                  <c:v>1.4023836976296136</c:v>
                </c:pt>
                <c:pt idx="1456">
                  <c:v>1.401968668133549</c:v>
                </c:pt>
                <c:pt idx="1457">
                  <c:v>1.401968668133549</c:v>
                </c:pt>
                <c:pt idx="1458">
                  <c:v>1.401968668133549</c:v>
                </c:pt>
                <c:pt idx="1459">
                  <c:v>1.401968668133549</c:v>
                </c:pt>
                <c:pt idx="1460">
                  <c:v>1.4023836976296136</c:v>
                </c:pt>
                <c:pt idx="1461">
                  <c:v>1.401968668133549</c:v>
                </c:pt>
                <c:pt idx="1462">
                  <c:v>1.401968668133549</c:v>
                </c:pt>
                <c:pt idx="1463">
                  <c:v>1.401968668133549</c:v>
                </c:pt>
                <c:pt idx="1464">
                  <c:v>1.4015536412438638</c:v>
                </c:pt>
                <c:pt idx="1465">
                  <c:v>1.401968668133549</c:v>
                </c:pt>
                <c:pt idx="1466">
                  <c:v>1.401968668133549</c:v>
                </c:pt>
                <c:pt idx="1467">
                  <c:v>1.401968668133549</c:v>
                </c:pt>
                <c:pt idx="1468">
                  <c:v>1.4023836976296136</c:v>
                </c:pt>
                <c:pt idx="1469">
                  <c:v>1.4023836976296136</c:v>
                </c:pt>
                <c:pt idx="1470">
                  <c:v>1.401968668133549</c:v>
                </c:pt>
                <c:pt idx="1471">
                  <c:v>1.401968668133549</c:v>
                </c:pt>
                <c:pt idx="1472">
                  <c:v>1.4015536412438638</c:v>
                </c:pt>
                <c:pt idx="1473">
                  <c:v>1.4023836976296136</c:v>
                </c:pt>
                <c:pt idx="1474">
                  <c:v>1.401968668133549</c:v>
                </c:pt>
                <c:pt idx="1475">
                  <c:v>1.4023836976296136</c:v>
                </c:pt>
                <c:pt idx="1476">
                  <c:v>1.401968668133549</c:v>
                </c:pt>
                <c:pt idx="1477">
                  <c:v>1.401968668133549</c:v>
                </c:pt>
                <c:pt idx="1478">
                  <c:v>1.401968668133549</c:v>
                </c:pt>
                <c:pt idx="1479">
                  <c:v>1.4023836976296136</c:v>
                </c:pt>
                <c:pt idx="1480">
                  <c:v>1.4015536412438638</c:v>
                </c:pt>
                <c:pt idx="1481">
                  <c:v>1.4023836976296136</c:v>
                </c:pt>
                <c:pt idx="1482">
                  <c:v>1.401968668133549</c:v>
                </c:pt>
                <c:pt idx="1483">
                  <c:v>1.401968668133549</c:v>
                </c:pt>
                <c:pt idx="1484">
                  <c:v>1.4015536412438638</c:v>
                </c:pt>
                <c:pt idx="1485">
                  <c:v>1.401968668133549</c:v>
                </c:pt>
                <c:pt idx="1486">
                  <c:v>1.401968668133549</c:v>
                </c:pt>
                <c:pt idx="1487">
                  <c:v>1.401968668133549</c:v>
                </c:pt>
                <c:pt idx="1488">
                  <c:v>1.401968668133549</c:v>
                </c:pt>
                <c:pt idx="1489">
                  <c:v>1.401968668133549</c:v>
                </c:pt>
                <c:pt idx="1490">
                  <c:v>1.4023836976296136</c:v>
                </c:pt>
                <c:pt idx="1491">
                  <c:v>1.4015536412438638</c:v>
                </c:pt>
                <c:pt idx="1492">
                  <c:v>1.401968668133549</c:v>
                </c:pt>
                <c:pt idx="1493">
                  <c:v>1.4023836976296136</c:v>
                </c:pt>
                <c:pt idx="1494">
                  <c:v>1.401968668133549</c:v>
                </c:pt>
                <c:pt idx="1495">
                  <c:v>1.401968668133549</c:v>
                </c:pt>
                <c:pt idx="1496">
                  <c:v>1.401968668133549</c:v>
                </c:pt>
                <c:pt idx="1497">
                  <c:v>1.401968668133549</c:v>
                </c:pt>
                <c:pt idx="1498">
                  <c:v>1.401968668133549</c:v>
                </c:pt>
                <c:pt idx="1499">
                  <c:v>1.401968668133549</c:v>
                </c:pt>
                <c:pt idx="1500">
                  <c:v>1.4023836976296136</c:v>
                </c:pt>
                <c:pt idx="1501">
                  <c:v>1.401968668133549</c:v>
                </c:pt>
                <c:pt idx="1502">
                  <c:v>1.401968668133549</c:v>
                </c:pt>
                <c:pt idx="1503">
                  <c:v>1.4023836976296136</c:v>
                </c:pt>
                <c:pt idx="1504">
                  <c:v>1.4015536412438638</c:v>
                </c:pt>
                <c:pt idx="1505">
                  <c:v>1.4015536412438638</c:v>
                </c:pt>
                <c:pt idx="1506">
                  <c:v>1.4023836976296136</c:v>
                </c:pt>
                <c:pt idx="1507">
                  <c:v>1.4015536412438638</c:v>
                </c:pt>
                <c:pt idx="1508">
                  <c:v>1.401968668133549</c:v>
                </c:pt>
                <c:pt idx="1509">
                  <c:v>1.401968668133549</c:v>
                </c:pt>
                <c:pt idx="1510">
                  <c:v>1.401968668133549</c:v>
                </c:pt>
                <c:pt idx="1511">
                  <c:v>1.401968668133549</c:v>
                </c:pt>
                <c:pt idx="1512">
                  <c:v>1.4015536412438638</c:v>
                </c:pt>
                <c:pt idx="1513">
                  <c:v>1.401968668133549</c:v>
                </c:pt>
                <c:pt idx="1514">
                  <c:v>1.401968668133549</c:v>
                </c:pt>
                <c:pt idx="1515">
                  <c:v>1.401968668133549</c:v>
                </c:pt>
                <c:pt idx="1516">
                  <c:v>1.401968668133549</c:v>
                </c:pt>
                <c:pt idx="1517">
                  <c:v>1.401968668133549</c:v>
                </c:pt>
                <c:pt idx="1518">
                  <c:v>1.401968668133549</c:v>
                </c:pt>
                <c:pt idx="1519">
                  <c:v>1.4015536412438638</c:v>
                </c:pt>
                <c:pt idx="1520">
                  <c:v>1.4015536412438638</c:v>
                </c:pt>
                <c:pt idx="1521">
                  <c:v>1.401968668133549</c:v>
                </c:pt>
                <c:pt idx="1522">
                  <c:v>1.4023836976296136</c:v>
                </c:pt>
                <c:pt idx="1523">
                  <c:v>1.4015536412438638</c:v>
                </c:pt>
                <c:pt idx="1524">
                  <c:v>1.4023836976296136</c:v>
                </c:pt>
                <c:pt idx="1525">
                  <c:v>1.401968668133549</c:v>
                </c:pt>
                <c:pt idx="1526">
                  <c:v>1.401968668133549</c:v>
                </c:pt>
                <c:pt idx="1527">
                  <c:v>1.4023836976296136</c:v>
                </c:pt>
                <c:pt idx="1528">
                  <c:v>1.4023836976296136</c:v>
                </c:pt>
                <c:pt idx="1529">
                  <c:v>1.401968668133549</c:v>
                </c:pt>
                <c:pt idx="1530">
                  <c:v>1.401968668133549</c:v>
                </c:pt>
                <c:pt idx="1531">
                  <c:v>1.401968668133549</c:v>
                </c:pt>
                <c:pt idx="1532">
                  <c:v>1.401968668133549</c:v>
                </c:pt>
                <c:pt idx="1533">
                  <c:v>1.4015536412438638</c:v>
                </c:pt>
                <c:pt idx="1534">
                  <c:v>1.401968668133549</c:v>
                </c:pt>
                <c:pt idx="1535">
                  <c:v>1.401968668133549</c:v>
                </c:pt>
                <c:pt idx="1536">
                  <c:v>1.4015536412438638</c:v>
                </c:pt>
                <c:pt idx="1537">
                  <c:v>1.401968668133549</c:v>
                </c:pt>
                <c:pt idx="1538">
                  <c:v>1.4023836976296136</c:v>
                </c:pt>
                <c:pt idx="1539">
                  <c:v>1.4023836976296136</c:v>
                </c:pt>
                <c:pt idx="1540">
                  <c:v>1.401968668133549</c:v>
                </c:pt>
                <c:pt idx="1541">
                  <c:v>1.401968668133549</c:v>
                </c:pt>
                <c:pt idx="1542">
                  <c:v>1.401968668133549</c:v>
                </c:pt>
                <c:pt idx="1543">
                  <c:v>1.4015536412438638</c:v>
                </c:pt>
                <c:pt idx="1544">
                  <c:v>1.4015536412438638</c:v>
                </c:pt>
                <c:pt idx="1545">
                  <c:v>1.4023836976296136</c:v>
                </c:pt>
                <c:pt idx="1546">
                  <c:v>1.401968668133549</c:v>
                </c:pt>
                <c:pt idx="1547">
                  <c:v>1.4011386117477991</c:v>
                </c:pt>
                <c:pt idx="1548">
                  <c:v>1.401968668133549</c:v>
                </c:pt>
                <c:pt idx="1549">
                  <c:v>1.401968668133549</c:v>
                </c:pt>
                <c:pt idx="1550">
                  <c:v>1.4023836976296136</c:v>
                </c:pt>
                <c:pt idx="1551">
                  <c:v>1.4023836976296136</c:v>
                </c:pt>
                <c:pt idx="1552">
                  <c:v>1.401968668133549</c:v>
                </c:pt>
                <c:pt idx="1553">
                  <c:v>1.4015536412438638</c:v>
                </c:pt>
                <c:pt idx="1554">
                  <c:v>1.401968668133549</c:v>
                </c:pt>
                <c:pt idx="1555">
                  <c:v>1.401968668133549</c:v>
                </c:pt>
                <c:pt idx="1556">
                  <c:v>1.401968668133549</c:v>
                </c:pt>
                <c:pt idx="1557">
                  <c:v>1.4023836976296136</c:v>
                </c:pt>
                <c:pt idx="1558">
                  <c:v>1.401968668133549</c:v>
                </c:pt>
                <c:pt idx="1559">
                  <c:v>1.401968668133549</c:v>
                </c:pt>
                <c:pt idx="1560">
                  <c:v>1.401968668133549</c:v>
                </c:pt>
                <c:pt idx="1561">
                  <c:v>1.4023836976296136</c:v>
                </c:pt>
                <c:pt idx="1562">
                  <c:v>1.401968668133549</c:v>
                </c:pt>
                <c:pt idx="1563">
                  <c:v>1.4023836976296136</c:v>
                </c:pt>
                <c:pt idx="1564">
                  <c:v>1.4015536412438638</c:v>
                </c:pt>
                <c:pt idx="1565">
                  <c:v>1.4023836976296136</c:v>
                </c:pt>
                <c:pt idx="1566">
                  <c:v>1.4015536412438638</c:v>
                </c:pt>
                <c:pt idx="1567">
                  <c:v>1.401968668133549</c:v>
                </c:pt>
                <c:pt idx="1568">
                  <c:v>1.401968668133549</c:v>
                </c:pt>
                <c:pt idx="1569">
                  <c:v>1.401968668133549</c:v>
                </c:pt>
                <c:pt idx="1570">
                  <c:v>1.401968668133549</c:v>
                </c:pt>
                <c:pt idx="1571">
                  <c:v>1.401968668133549</c:v>
                </c:pt>
                <c:pt idx="1572">
                  <c:v>1.401968668133549</c:v>
                </c:pt>
                <c:pt idx="1573">
                  <c:v>1.401968668133549</c:v>
                </c:pt>
                <c:pt idx="1574">
                  <c:v>1.401968668133549</c:v>
                </c:pt>
                <c:pt idx="1575">
                  <c:v>1.401968668133549</c:v>
                </c:pt>
                <c:pt idx="1576">
                  <c:v>1.4023836976296136</c:v>
                </c:pt>
                <c:pt idx="1577">
                  <c:v>1.401968668133549</c:v>
                </c:pt>
                <c:pt idx="1578">
                  <c:v>1.4015536412438638</c:v>
                </c:pt>
                <c:pt idx="1579">
                  <c:v>1.401968668133549</c:v>
                </c:pt>
                <c:pt idx="1580">
                  <c:v>1.4015536412438638</c:v>
                </c:pt>
                <c:pt idx="1581">
                  <c:v>1.4015536412438638</c:v>
                </c:pt>
                <c:pt idx="1582">
                  <c:v>1.401968668133549</c:v>
                </c:pt>
                <c:pt idx="1583">
                  <c:v>1.4023836976296136</c:v>
                </c:pt>
                <c:pt idx="1584">
                  <c:v>1.4015536412438638</c:v>
                </c:pt>
                <c:pt idx="1585">
                  <c:v>1.4015536412438638</c:v>
                </c:pt>
                <c:pt idx="1586">
                  <c:v>1.401968668133549</c:v>
                </c:pt>
                <c:pt idx="1587">
                  <c:v>1.4015536412438638</c:v>
                </c:pt>
                <c:pt idx="1588">
                  <c:v>1.401968668133549</c:v>
                </c:pt>
                <c:pt idx="1589">
                  <c:v>1.401968668133549</c:v>
                </c:pt>
                <c:pt idx="1590">
                  <c:v>1.401968668133549</c:v>
                </c:pt>
                <c:pt idx="1591">
                  <c:v>1.401968668133549</c:v>
                </c:pt>
                <c:pt idx="1592">
                  <c:v>1.4015536412438638</c:v>
                </c:pt>
                <c:pt idx="1593">
                  <c:v>1.4015536412438638</c:v>
                </c:pt>
                <c:pt idx="1594">
                  <c:v>1.401968668133549</c:v>
                </c:pt>
                <c:pt idx="1595">
                  <c:v>1.4015536412438638</c:v>
                </c:pt>
                <c:pt idx="1596">
                  <c:v>1.401968668133549</c:v>
                </c:pt>
                <c:pt idx="1597">
                  <c:v>1.401968668133549</c:v>
                </c:pt>
                <c:pt idx="1598">
                  <c:v>1.4015536412438638</c:v>
                </c:pt>
                <c:pt idx="1599">
                  <c:v>1.4023836976296136</c:v>
                </c:pt>
                <c:pt idx="1600">
                  <c:v>1.401968668133549</c:v>
                </c:pt>
                <c:pt idx="1601">
                  <c:v>1.4015536412438638</c:v>
                </c:pt>
                <c:pt idx="1602">
                  <c:v>1.401968668133549</c:v>
                </c:pt>
                <c:pt idx="1603">
                  <c:v>1.401968668133549</c:v>
                </c:pt>
                <c:pt idx="1604">
                  <c:v>1.4015536412438638</c:v>
                </c:pt>
                <c:pt idx="1605">
                  <c:v>1.4015536412438638</c:v>
                </c:pt>
                <c:pt idx="1606">
                  <c:v>1.4015536412438638</c:v>
                </c:pt>
                <c:pt idx="1607">
                  <c:v>1.4015536412438638</c:v>
                </c:pt>
                <c:pt idx="1608">
                  <c:v>1.4015536412438638</c:v>
                </c:pt>
                <c:pt idx="1609">
                  <c:v>1.401968668133549</c:v>
                </c:pt>
                <c:pt idx="1610">
                  <c:v>1.4011386117477991</c:v>
                </c:pt>
                <c:pt idx="1611">
                  <c:v>1.401968668133549</c:v>
                </c:pt>
                <c:pt idx="1612">
                  <c:v>1.401968668133549</c:v>
                </c:pt>
                <c:pt idx="1613">
                  <c:v>1.401968668133549</c:v>
                </c:pt>
                <c:pt idx="1614">
                  <c:v>1.401968668133549</c:v>
                </c:pt>
                <c:pt idx="1615">
                  <c:v>1.4015536412438638</c:v>
                </c:pt>
                <c:pt idx="1616">
                  <c:v>1.4015536412438638</c:v>
                </c:pt>
                <c:pt idx="1617">
                  <c:v>1.4015536412438638</c:v>
                </c:pt>
                <c:pt idx="1618">
                  <c:v>1.4015536412438638</c:v>
                </c:pt>
                <c:pt idx="1619">
                  <c:v>1.4015536412438638</c:v>
                </c:pt>
                <c:pt idx="1620">
                  <c:v>1.4015536412438638</c:v>
                </c:pt>
                <c:pt idx="1621">
                  <c:v>1.4023836976296136</c:v>
                </c:pt>
                <c:pt idx="1622">
                  <c:v>1.401968668133549</c:v>
                </c:pt>
                <c:pt idx="1623">
                  <c:v>1.4015536412438638</c:v>
                </c:pt>
                <c:pt idx="1624">
                  <c:v>1.401968668133549</c:v>
                </c:pt>
                <c:pt idx="1625">
                  <c:v>1.401968668133549</c:v>
                </c:pt>
                <c:pt idx="1626">
                  <c:v>1.401968668133549</c:v>
                </c:pt>
                <c:pt idx="1627">
                  <c:v>1.401968668133549</c:v>
                </c:pt>
                <c:pt idx="1628">
                  <c:v>1.4011386117477991</c:v>
                </c:pt>
                <c:pt idx="1629">
                  <c:v>1.401968668133549</c:v>
                </c:pt>
                <c:pt idx="1630">
                  <c:v>1.401968668133549</c:v>
                </c:pt>
                <c:pt idx="1631">
                  <c:v>1.401968668133549</c:v>
                </c:pt>
                <c:pt idx="1632">
                  <c:v>1.4015536412438638</c:v>
                </c:pt>
                <c:pt idx="1633">
                  <c:v>1.401968668133549</c:v>
                </c:pt>
                <c:pt idx="1634">
                  <c:v>1.4015536412438638</c:v>
                </c:pt>
                <c:pt idx="1635">
                  <c:v>1.4015536412438638</c:v>
                </c:pt>
                <c:pt idx="1636">
                  <c:v>1.4015536412438638</c:v>
                </c:pt>
                <c:pt idx="1637">
                  <c:v>1.401968668133549</c:v>
                </c:pt>
                <c:pt idx="1638">
                  <c:v>1.4015536412438638</c:v>
                </c:pt>
                <c:pt idx="1639">
                  <c:v>1.4015536412438638</c:v>
                </c:pt>
                <c:pt idx="1640">
                  <c:v>1.4015536412438638</c:v>
                </c:pt>
                <c:pt idx="1641">
                  <c:v>1.4015536412438638</c:v>
                </c:pt>
                <c:pt idx="1642">
                  <c:v>1.4015536412438638</c:v>
                </c:pt>
                <c:pt idx="1643">
                  <c:v>1.401968668133549</c:v>
                </c:pt>
                <c:pt idx="1644">
                  <c:v>1.4011386117477991</c:v>
                </c:pt>
                <c:pt idx="1645">
                  <c:v>1.401968668133549</c:v>
                </c:pt>
                <c:pt idx="1646">
                  <c:v>1.401968668133549</c:v>
                </c:pt>
                <c:pt idx="1647">
                  <c:v>1.4015536412438638</c:v>
                </c:pt>
                <c:pt idx="1648">
                  <c:v>1.4015536412438638</c:v>
                </c:pt>
                <c:pt idx="1649">
                  <c:v>1.4015536412438638</c:v>
                </c:pt>
                <c:pt idx="1650">
                  <c:v>1.4015536412438638</c:v>
                </c:pt>
                <c:pt idx="1651">
                  <c:v>1.4015536412438638</c:v>
                </c:pt>
                <c:pt idx="1652">
                  <c:v>1.4015536412438638</c:v>
                </c:pt>
                <c:pt idx="1653">
                  <c:v>1.4011386117477991</c:v>
                </c:pt>
                <c:pt idx="1654">
                  <c:v>1.4015536412438638</c:v>
                </c:pt>
                <c:pt idx="1655">
                  <c:v>1.401968668133549</c:v>
                </c:pt>
                <c:pt idx="1656">
                  <c:v>1.4011386117477991</c:v>
                </c:pt>
                <c:pt idx="1657">
                  <c:v>1.4015536412438638</c:v>
                </c:pt>
                <c:pt idx="1658">
                  <c:v>1.401968668133549</c:v>
                </c:pt>
                <c:pt idx="1659">
                  <c:v>1.4015536412438638</c:v>
                </c:pt>
                <c:pt idx="1660">
                  <c:v>1.4015536412438638</c:v>
                </c:pt>
                <c:pt idx="1661">
                  <c:v>1.4015536412438638</c:v>
                </c:pt>
                <c:pt idx="1662">
                  <c:v>1.4015536412438638</c:v>
                </c:pt>
                <c:pt idx="1663">
                  <c:v>1.4011386117477991</c:v>
                </c:pt>
                <c:pt idx="1664">
                  <c:v>1.4011386117477991</c:v>
                </c:pt>
                <c:pt idx="1665">
                  <c:v>1.4015536412438638</c:v>
                </c:pt>
                <c:pt idx="1666">
                  <c:v>1.4015536412438638</c:v>
                </c:pt>
                <c:pt idx="1667">
                  <c:v>1.401968668133549</c:v>
                </c:pt>
                <c:pt idx="1668">
                  <c:v>1.4015536412438638</c:v>
                </c:pt>
                <c:pt idx="1669">
                  <c:v>1.4015536412438638</c:v>
                </c:pt>
                <c:pt idx="1670">
                  <c:v>1.401968668133549</c:v>
                </c:pt>
                <c:pt idx="1671">
                  <c:v>1.4027987271256785</c:v>
                </c:pt>
                <c:pt idx="1672">
                  <c:v>1.4027987271256785</c:v>
                </c:pt>
                <c:pt idx="1673">
                  <c:v>1.4023836976296136</c:v>
                </c:pt>
                <c:pt idx="1674">
                  <c:v>1.4023836976296136</c:v>
                </c:pt>
                <c:pt idx="1675">
                  <c:v>1.4027987271256785</c:v>
                </c:pt>
                <c:pt idx="1676">
                  <c:v>1.4032137566217431</c:v>
                </c:pt>
                <c:pt idx="1677">
                  <c:v>1.4027987271256785</c:v>
                </c:pt>
                <c:pt idx="1678">
                  <c:v>1.4023836976296136</c:v>
                </c:pt>
                <c:pt idx="1679">
                  <c:v>1.4023836976296136</c:v>
                </c:pt>
                <c:pt idx="1680">
                  <c:v>1.4027987271256785</c:v>
                </c:pt>
                <c:pt idx="1681">
                  <c:v>1.4027987271256785</c:v>
                </c:pt>
                <c:pt idx="1682">
                  <c:v>1.4032137566217431</c:v>
                </c:pt>
                <c:pt idx="1683">
                  <c:v>1.4032137566217431</c:v>
                </c:pt>
                <c:pt idx="1684">
                  <c:v>1.4032137566217431</c:v>
                </c:pt>
                <c:pt idx="1685">
                  <c:v>1.4032137566217431</c:v>
                </c:pt>
                <c:pt idx="1686">
                  <c:v>1.4023836976296136</c:v>
                </c:pt>
                <c:pt idx="1687">
                  <c:v>1.4027987271256785</c:v>
                </c:pt>
                <c:pt idx="1688">
                  <c:v>1.4027987271256785</c:v>
                </c:pt>
                <c:pt idx="1689">
                  <c:v>1.4027987271256785</c:v>
                </c:pt>
                <c:pt idx="1690">
                  <c:v>1.4027987271256785</c:v>
                </c:pt>
                <c:pt idx="1691">
                  <c:v>1.4032137566217431</c:v>
                </c:pt>
                <c:pt idx="1692">
                  <c:v>1.4040438156138726</c:v>
                </c:pt>
                <c:pt idx="1693">
                  <c:v>1.4032137566217431</c:v>
                </c:pt>
                <c:pt idx="1694">
                  <c:v>1.4032137566217431</c:v>
                </c:pt>
                <c:pt idx="1695">
                  <c:v>1.4036287861178083</c:v>
                </c:pt>
                <c:pt idx="1696">
                  <c:v>1.4036287861178083</c:v>
                </c:pt>
                <c:pt idx="1697">
                  <c:v>1.4032137566217431</c:v>
                </c:pt>
                <c:pt idx="1698">
                  <c:v>1.4036287861178083</c:v>
                </c:pt>
                <c:pt idx="1699">
                  <c:v>1.4032137566217431</c:v>
                </c:pt>
                <c:pt idx="1700">
                  <c:v>1.4036287861178083</c:v>
                </c:pt>
                <c:pt idx="1701">
                  <c:v>1.4023836976296136</c:v>
                </c:pt>
                <c:pt idx="1702">
                  <c:v>1.4032137566217431</c:v>
                </c:pt>
                <c:pt idx="1703">
                  <c:v>1.4032137566217431</c:v>
                </c:pt>
                <c:pt idx="1704">
                  <c:v>1.4032137566217431</c:v>
                </c:pt>
                <c:pt idx="1705">
                  <c:v>1.4036287861178083</c:v>
                </c:pt>
                <c:pt idx="1706">
                  <c:v>1.4032137566217431</c:v>
                </c:pt>
                <c:pt idx="1707">
                  <c:v>1.4011386117477991</c:v>
                </c:pt>
                <c:pt idx="1708">
                  <c:v>1.4007235822517343</c:v>
                </c:pt>
                <c:pt idx="1709">
                  <c:v>1.401968668133549</c:v>
                </c:pt>
                <c:pt idx="1710">
                  <c:v>1.4027987271256785</c:v>
                </c:pt>
                <c:pt idx="1711">
                  <c:v>1.4007235822517343</c:v>
                </c:pt>
                <c:pt idx="1712">
                  <c:v>1.3998935232596048</c:v>
                </c:pt>
                <c:pt idx="1713">
                  <c:v>1.3998935232596048</c:v>
                </c:pt>
                <c:pt idx="1714">
                  <c:v>1.3990634642674751</c:v>
                </c:pt>
                <c:pt idx="1715">
                  <c:v>1.3994784937635396</c:v>
                </c:pt>
                <c:pt idx="1716">
                  <c:v>1.4003085527556696</c:v>
                </c:pt>
                <c:pt idx="1717">
                  <c:v>1.4015536412438638</c:v>
                </c:pt>
                <c:pt idx="1718">
                  <c:v>1.4036287861178083</c:v>
                </c:pt>
                <c:pt idx="1719">
                  <c:v>1.4061189604878168</c:v>
                </c:pt>
                <c:pt idx="1720">
                  <c:v>1.4065339899838816</c:v>
                </c:pt>
                <c:pt idx="1721">
                  <c:v>1.4052889041020671</c:v>
                </c:pt>
                <c:pt idx="1722">
                  <c:v>1.4040438156138726</c:v>
                </c:pt>
                <c:pt idx="1723">
                  <c:v>1.4052889041020671</c:v>
                </c:pt>
                <c:pt idx="1724">
                  <c:v>1.4065339899838816</c:v>
                </c:pt>
                <c:pt idx="1725">
                  <c:v>1.3969883193935309</c:v>
                </c:pt>
                <c:pt idx="1726">
                  <c:v>1.4081941079681408</c:v>
                </c:pt>
                <c:pt idx="1727">
                  <c:v>1.3915929385510688</c:v>
                </c:pt>
                <c:pt idx="1728">
                  <c:v>1.3911779090550038</c:v>
                </c:pt>
                <c:pt idx="1729">
                  <c:v>1.3974033488895958</c:v>
                </c:pt>
                <c:pt idx="1730">
                  <c:v>1.3953282014092718</c:v>
                </c:pt>
                <c:pt idx="1731">
                  <c:v>1.3949131719132071</c:v>
                </c:pt>
                <c:pt idx="1732">
                  <c:v>1.3957432309053366</c:v>
                </c:pt>
                <c:pt idx="1733">
                  <c:v>1.3953282014092718</c:v>
                </c:pt>
                <c:pt idx="1734">
                  <c:v>1.3949131719132071</c:v>
                </c:pt>
                <c:pt idx="1735">
                  <c:v>1.3957432309053366</c:v>
                </c:pt>
                <c:pt idx="1736">
                  <c:v>1.3957432309053366</c:v>
                </c:pt>
                <c:pt idx="1737">
                  <c:v>1.3957432309053366</c:v>
                </c:pt>
                <c:pt idx="1738">
                  <c:v>1.3957432309053366</c:v>
                </c:pt>
                <c:pt idx="1739">
                  <c:v>1.3961582604014013</c:v>
                </c:pt>
                <c:pt idx="1740">
                  <c:v>1.3957432309053366</c:v>
                </c:pt>
                <c:pt idx="1741">
                  <c:v>1.3961582604014013</c:v>
                </c:pt>
                <c:pt idx="1742">
                  <c:v>1.3961582604014013</c:v>
                </c:pt>
                <c:pt idx="1743">
                  <c:v>1.3957432309053366</c:v>
                </c:pt>
                <c:pt idx="1744">
                  <c:v>1.3969883193935309</c:v>
                </c:pt>
                <c:pt idx="1745">
                  <c:v>1.3961582604014013</c:v>
                </c:pt>
                <c:pt idx="1746">
                  <c:v>1.3965732898974663</c:v>
                </c:pt>
                <c:pt idx="1747">
                  <c:v>1.3961582604014013</c:v>
                </c:pt>
                <c:pt idx="1748">
                  <c:v>1.3969883193935309</c:v>
                </c:pt>
                <c:pt idx="1749">
                  <c:v>1.3965732898974663</c:v>
                </c:pt>
                <c:pt idx="1750">
                  <c:v>1.3961582604014013</c:v>
                </c:pt>
                <c:pt idx="1751">
                  <c:v>1.3969883193935309</c:v>
                </c:pt>
                <c:pt idx="1752">
                  <c:v>1.3969883193935309</c:v>
                </c:pt>
                <c:pt idx="1753">
                  <c:v>1.3969883193935309</c:v>
                </c:pt>
                <c:pt idx="1754">
                  <c:v>1.3974033488895958</c:v>
                </c:pt>
                <c:pt idx="1755">
                  <c:v>1.3974033488895958</c:v>
                </c:pt>
                <c:pt idx="1756">
                  <c:v>1.3969883193935309</c:v>
                </c:pt>
                <c:pt idx="1757">
                  <c:v>1.3974033488895958</c:v>
                </c:pt>
                <c:pt idx="1758">
                  <c:v>1.3969883193935309</c:v>
                </c:pt>
                <c:pt idx="1759">
                  <c:v>1.3969883193935309</c:v>
                </c:pt>
                <c:pt idx="1760">
                  <c:v>1.3974033488895958</c:v>
                </c:pt>
                <c:pt idx="1761">
                  <c:v>1.3974033488895958</c:v>
                </c:pt>
                <c:pt idx="1762">
                  <c:v>1.3969883193935309</c:v>
                </c:pt>
                <c:pt idx="1763">
                  <c:v>1.3969883193935309</c:v>
                </c:pt>
                <c:pt idx="1764">
                  <c:v>1.3974033488895958</c:v>
                </c:pt>
                <c:pt idx="1765">
                  <c:v>1.3969883193935309</c:v>
                </c:pt>
                <c:pt idx="1766">
                  <c:v>1.3974033488895958</c:v>
                </c:pt>
                <c:pt idx="1767">
                  <c:v>1.3982334052753458</c:v>
                </c:pt>
                <c:pt idx="1768">
                  <c:v>1.3974033488895958</c:v>
                </c:pt>
                <c:pt idx="1769">
                  <c:v>1.3982334052753458</c:v>
                </c:pt>
                <c:pt idx="1770">
                  <c:v>1.3982334052753458</c:v>
                </c:pt>
                <c:pt idx="1771">
                  <c:v>1.3982334052753458</c:v>
                </c:pt>
                <c:pt idx="1772">
                  <c:v>1.3974033488895958</c:v>
                </c:pt>
                <c:pt idx="1773">
                  <c:v>1.3974033488895958</c:v>
                </c:pt>
                <c:pt idx="1774">
                  <c:v>1.3982334052753458</c:v>
                </c:pt>
                <c:pt idx="1775">
                  <c:v>1.3974033488895958</c:v>
                </c:pt>
                <c:pt idx="1776">
                  <c:v>1.3974033488895958</c:v>
                </c:pt>
                <c:pt idx="1777">
                  <c:v>1.3982334052753458</c:v>
                </c:pt>
                <c:pt idx="1778">
                  <c:v>1.3982334052753458</c:v>
                </c:pt>
                <c:pt idx="1779">
                  <c:v>1.3974033488895958</c:v>
                </c:pt>
                <c:pt idx="1780">
                  <c:v>1.3974033488895958</c:v>
                </c:pt>
                <c:pt idx="1781">
                  <c:v>1.3974033488895958</c:v>
                </c:pt>
                <c:pt idx="1782">
                  <c:v>1.3982334052753458</c:v>
                </c:pt>
                <c:pt idx="1783">
                  <c:v>1.3982334052753458</c:v>
                </c:pt>
                <c:pt idx="1784">
                  <c:v>1.3982334052753458</c:v>
                </c:pt>
                <c:pt idx="1785">
                  <c:v>1.3982334052753458</c:v>
                </c:pt>
                <c:pt idx="1786">
                  <c:v>1.3982334052753458</c:v>
                </c:pt>
                <c:pt idx="1787">
                  <c:v>1.3986484347714101</c:v>
                </c:pt>
                <c:pt idx="1788">
                  <c:v>1.3986484347714101</c:v>
                </c:pt>
                <c:pt idx="1789">
                  <c:v>1.3982334052753458</c:v>
                </c:pt>
                <c:pt idx="1790">
                  <c:v>1.3986484347714101</c:v>
                </c:pt>
                <c:pt idx="1791">
                  <c:v>1.3986484347714101</c:v>
                </c:pt>
                <c:pt idx="1792">
                  <c:v>1.3982334052753458</c:v>
                </c:pt>
                <c:pt idx="1793">
                  <c:v>1.3986484347714101</c:v>
                </c:pt>
                <c:pt idx="1794">
                  <c:v>1.3986484347714101</c:v>
                </c:pt>
                <c:pt idx="1795">
                  <c:v>1.3974033488895958</c:v>
                </c:pt>
                <c:pt idx="1796">
                  <c:v>1.3982334052753458</c:v>
                </c:pt>
                <c:pt idx="1797">
                  <c:v>1.3990634642674751</c:v>
                </c:pt>
                <c:pt idx="1798">
                  <c:v>1.3986484347714101</c:v>
                </c:pt>
                <c:pt idx="1799">
                  <c:v>1.3986484347714101</c:v>
                </c:pt>
                <c:pt idx="1800">
                  <c:v>1.3982334052753458</c:v>
                </c:pt>
                <c:pt idx="1801">
                  <c:v>1.3986484347714101</c:v>
                </c:pt>
                <c:pt idx="1802">
                  <c:v>1.3974033488895958</c:v>
                </c:pt>
                <c:pt idx="1803">
                  <c:v>1.3986484347714101</c:v>
                </c:pt>
                <c:pt idx="1804">
                  <c:v>1.3982334052753458</c:v>
                </c:pt>
                <c:pt idx="1805">
                  <c:v>1.3974033488895958</c:v>
                </c:pt>
                <c:pt idx="1806">
                  <c:v>1.3982334052753458</c:v>
                </c:pt>
                <c:pt idx="1807">
                  <c:v>1.3974033488895958</c:v>
                </c:pt>
                <c:pt idx="1808">
                  <c:v>1.3986484347714101</c:v>
                </c:pt>
                <c:pt idx="1809">
                  <c:v>1.9913101459502909</c:v>
                </c:pt>
                <c:pt idx="1810">
                  <c:v>1.9925552344384849</c:v>
                </c:pt>
                <c:pt idx="1811">
                  <c:v>1.9933852934306147</c:v>
                </c:pt>
                <c:pt idx="1812">
                  <c:v>1.9917251754463556</c:v>
                </c:pt>
                <c:pt idx="1813">
                  <c:v>1.9921402049424202</c:v>
                </c:pt>
                <c:pt idx="1814">
                  <c:v>1.9917251754463556</c:v>
                </c:pt>
                <c:pt idx="1815">
                  <c:v>2.6250597485694072</c:v>
                </c:pt>
                <c:pt idx="1816">
                  <c:v>2.6258898075615358</c:v>
                </c:pt>
                <c:pt idx="1817">
                  <c:v>2.6279649524354802</c:v>
                </c:pt>
                <c:pt idx="1818">
                  <c:v>2.6263048370576008</c:v>
                </c:pt>
                <c:pt idx="1819">
                  <c:v>2.6271348960497312</c:v>
                </c:pt>
                <c:pt idx="1820">
                  <c:v>2.6263048370576008</c:v>
                </c:pt>
                <c:pt idx="1821">
                  <c:v>3.2691850833773826</c:v>
                </c:pt>
                <c:pt idx="1822">
                  <c:v>3.2708451987552629</c:v>
                </c:pt>
                <c:pt idx="1823">
                  <c:v>3.2708451987552629</c:v>
                </c:pt>
                <c:pt idx="1824">
                  <c:v>3.2708451987552629</c:v>
                </c:pt>
                <c:pt idx="1825">
                  <c:v>3.2704301692591975</c:v>
                </c:pt>
                <c:pt idx="1826">
                  <c:v>3.2708451987552629</c:v>
                </c:pt>
                <c:pt idx="1827">
                  <c:v>3.9095751527207758</c:v>
                </c:pt>
                <c:pt idx="1828">
                  <c:v>3.9104052117129053</c:v>
                </c:pt>
                <c:pt idx="1829">
                  <c:v>3.9099901822168408</c:v>
                </c:pt>
                <c:pt idx="1830">
                  <c:v>3.9099901822168408</c:v>
                </c:pt>
                <c:pt idx="1831">
                  <c:v>3.9091601232247104</c:v>
                </c:pt>
                <c:pt idx="1832">
                  <c:v>3.9095751527207758</c:v>
                </c:pt>
                <c:pt idx="1833">
                  <c:v>4.542494696347763</c:v>
                </c:pt>
                <c:pt idx="1834">
                  <c:v>4.544984870717772</c:v>
                </c:pt>
                <c:pt idx="1835">
                  <c:v>4.544984870717772</c:v>
                </c:pt>
                <c:pt idx="1836">
                  <c:v>4.5445698438280857</c:v>
                </c:pt>
                <c:pt idx="1837">
                  <c:v>4.5445698438280857</c:v>
                </c:pt>
                <c:pt idx="1838">
                  <c:v>4.5441548143320203</c:v>
                </c:pt>
                <c:pt idx="1839">
                  <c:v>5.1766593284629439</c:v>
                </c:pt>
                <c:pt idx="1840">
                  <c:v>5.1770743579590075</c:v>
                </c:pt>
                <c:pt idx="1841">
                  <c:v>5.1770743579590075</c:v>
                </c:pt>
                <c:pt idx="1842">
                  <c:v>5.1779044169511366</c:v>
                </c:pt>
                <c:pt idx="1843">
                  <c:v>5.1770743579590075</c:v>
                </c:pt>
                <c:pt idx="1844">
                  <c:v>5.1770743579590075</c:v>
                </c:pt>
                <c:pt idx="1845">
                  <c:v>5.8021083463735224</c:v>
                </c:pt>
                <c:pt idx="1846">
                  <c:v>5.8050135502395968</c:v>
                </c:pt>
                <c:pt idx="1847">
                  <c:v>5.8045985233499122</c:v>
                </c:pt>
                <c:pt idx="1848">
                  <c:v>5.8050135502395968</c:v>
                </c:pt>
                <c:pt idx="1849">
                  <c:v>5.8041834938538477</c:v>
                </c:pt>
                <c:pt idx="1850">
                  <c:v>5.8045985233499122</c:v>
                </c:pt>
                <c:pt idx="1851">
                  <c:v>6.4341978336147587</c:v>
                </c:pt>
                <c:pt idx="1852">
                  <c:v>6.4366880079847686</c:v>
                </c:pt>
                <c:pt idx="1853">
                  <c:v>6.4362729784887041</c:v>
                </c:pt>
                <c:pt idx="1854">
                  <c:v>6.4358579489926386</c:v>
                </c:pt>
                <c:pt idx="1855">
                  <c:v>6.4358579489926386</c:v>
                </c:pt>
                <c:pt idx="1856">
                  <c:v>6.4341978336147587</c:v>
                </c:pt>
                <c:pt idx="1857">
                  <c:v>6.434612863110825</c:v>
                </c:pt>
                <c:pt idx="1858">
                  <c:v>6.4341978336147587</c:v>
                </c:pt>
                <c:pt idx="1859">
                  <c:v>6.434612863110825</c:v>
                </c:pt>
                <c:pt idx="1860">
                  <c:v>6.4341978336147587</c:v>
                </c:pt>
                <c:pt idx="1861">
                  <c:v>6.434612863110825</c:v>
                </c:pt>
                <c:pt idx="1862">
                  <c:v>6.4341978336147587</c:v>
                </c:pt>
                <c:pt idx="1863">
                  <c:v>7.0563266181632009</c:v>
                </c:pt>
                <c:pt idx="1864">
                  <c:v>7.0588167925332108</c:v>
                </c:pt>
                <c:pt idx="1865">
                  <c:v>7.0579867335410809</c:v>
                </c:pt>
                <c:pt idx="1866">
                  <c:v>7.0584017630371463</c:v>
                </c:pt>
                <c:pt idx="1867">
                  <c:v>7.0588167925332108</c:v>
                </c:pt>
                <c:pt idx="1868">
                  <c:v>7.0584017630371463</c:v>
                </c:pt>
                <c:pt idx="1869">
                  <c:v>7.5323651217456522</c:v>
                </c:pt>
                <c:pt idx="1870">
                  <c:v>7.5340252371235303</c:v>
                </c:pt>
                <c:pt idx="1871">
                  <c:v>7.5365154140999193</c:v>
                </c:pt>
                <c:pt idx="1872">
                  <c:v>7.5361003846038539</c:v>
                </c:pt>
                <c:pt idx="1873">
                  <c:v>7.5356853551077911</c:v>
                </c:pt>
                <c:pt idx="1874">
                  <c:v>7.5361003846038539</c:v>
                </c:pt>
                <c:pt idx="1875">
                  <c:v>7.5356853551077911</c:v>
                </c:pt>
                <c:pt idx="1876">
                  <c:v>7.5352703256117257</c:v>
                </c:pt>
                <c:pt idx="1877">
                  <c:v>7.5356853551077911</c:v>
                </c:pt>
                <c:pt idx="1878">
                  <c:v>7.5361003846038539</c:v>
                </c:pt>
                <c:pt idx="1879">
                  <c:v>7.5361003846038539</c:v>
                </c:pt>
                <c:pt idx="1880">
                  <c:v>7.5356853551077911</c:v>
                </c:pt>
                <c:pt idx="1881">
                  <c:v>8.0079885958320371</c:v>
                </c:pt>
                <c:pt idx="1882">
                  <c:v>8.0084036227217208</c:v>
                </c:pt>
                <c:pt idx="1883">
                  <c:v>8.0079885958320371</c:v>
                </c:pt>
                <c:pt idx="1884">
                  <c:v>8.0079885958320371</c:v>
                </c:pt>
                <c:pt idx="1885">
                  <c:v>8.0079885958320371</c:v>
                </c:pt>
                <c:pt idx="1886">
                  <c:v>8.0075735663359726</c:v>
                </c:pt>
                <c:pt idx="1887">
                  <c:v>8.0075735663359726</c:v>
                </c:pt>
                <c:pt idx="1888">
                  <c:v>8.0075735663359726</c:v>
                </c:pt>
                <c:pt idx="1889">
                  <c:v>8.0075735663359726</c:v>
                </c:pt>
                <c:pt idx="1890">
                  <c:v>8.0075735663359726</c:v>
                </c:pt>
                <c:pt idx="1891">
                  <c:v>8.0079885958320371</c:v>
                </c:pt>
                <c:pt idx="1892">
                  <c:v>8.0553019245004851</c:v>
                </c:pt>
                <c:pt idx="1893">
                  <c:v>8.6043855672627423</c:v>
                </c:pt>
                <c:pt idx="1894">
                  <c:v>8.6052156262548696</c:v>
                </c:pt>
                <c:pt idx="1895">
                  <c:v>8.6048005967588068</c:v>
                </c:pt>
                <c:pt idx="1896">
                  <c:v>8.6052156262548696</c:v>
                </c:pt>
                <c:pt idx="1897">
                  <c:v>8.6052156262548696</c:v>
                </c:pt>
                <c:pt idx="1898">
                  <c:v>8.6052156262548696</c:v>
                </c:pt>
                <c:pt idx="1899">
                  <c:v>8.6052156262548696</c:v>
                </c:pt>
                <c:pt idx="1900">
                  <c:v>8.6048005967588068</c:v>
                </c:pt>
                <c:pt idx="1901">
                  <c:v>8.6052156262548696</c:v>
                </c:pt>
                <c:pt idx="1902">
                  <c:v>8.6043855672627423</c:v>
                </c:pt>
                <c:pt idx="1903">
                  <c:v>8.6048005967588068</c:v>
                </c:pt>
                <c:pt idx="1904">
                  <c:v>8.6043855672627423</c:v>
                </c:pt>
                <c:pt idx="1905">
                  <c:v>8.9617257183748187</c:v>
                </c:pt>
                <c:pt idx="1906">
                  <c:v>9.2534912508107343</c:v>
                </c:pt>
                <c:pt idx="1907">
                  <c:v>9.2555663982910588</c:v>
                </c:pt>
                <c:pt idx="1908">
                  <c:v>9.2547363392989297</c:v>
                </c:pt>
                <c:pt idx="1909">
                  <c:v>9.2547363392989297</c:v>
                </c:pt>
                <c:pt idx="1910">
                  <c:v>9.2539062803067988</c:v>
                </c:pt>
                <c:pt idx="1911">
                  <c:v>9.2543213098028652</c:v>
                </c:pt>
                <c:pt idx="1912">
                  <c:v>9.2543213098028652</c:v>
                </c:pt>
                <c:pt idx="1913">
                  <c:v>9.2543213098028652</c:v>
                </c:pt>
                <c:pt idx="1914">
                  <c:v>9.2543213098028652</c:v>
                </c:pt>
                <c:pt idx="1915">
                  <c:v>9.2543213098028652</c:v>
                </c:pt>
                <c:pt idx="1916">
                  <c:v>9.4124474383355956</c:v>
                </c:pt>
                <c:pt idx="1917">
                  <c:v>9.7311898723774455</c:v>
                </c:pt>
                <c:pt idx="1918">
                  <c:v>9.733265017251389</c:v>
                </c:pt>
                <c:pt idx="1919">
                  <c:v>9.7340950762435181</c:v>
                </c:pt>
                <c:pt idx="1920">
                  <c:v>9.7328499877553245</c:v>
                </c:pt>
                <c:pt idx="1921">
                  <c:v>9.7316049018735082</c:v>
                </c:pt>
                <c:pt idx="1922">
                  <c:v>9.7320199313695746</c:v>
                </c:pt>
                <c:pt idx="1923">
                  <c:v>9.7324349608656391</c:v>
                </c:pt>
                <c:pt idx="1924">
                  <c:v>9.7324349608656391</c:v>
                </c:pt>
                <c:pt idx="1925">
                  <c:v>9.7311898723774455</c:v>
                </c:pt>
                <c:pt idx="1926">
                  <c:v>9.7316049018735082</c:v>
                </c:pt>
                <c:pt idx="1927">
                  <c:v>9.7316049018735082</c:v>
                </c:pt>
                <c:pt idx="1928">
                  <c:v>9.7316049018735082</c:v>
                </c:pt>
                <c:pt idx="1929">
                  <c:v>9.9142177524294031</c:v>
                </c:pt>
                <c:pt idx="1930">
                  <c:v>10.020880259939419</c:v>
                </c:pt>
                <c:pt idx="1931">
                  <c:v>10.104301131308086</c:v>
                </c:pt>
                <c:pt idx="1932">
                  <c:v>10.335472401626999</c:v>
                </c:pt>
                <c:pt idx="1933">
                  <c:v>10.357053919784089</c:v>
                </c:pt>
                <c:pt idx="1934">
                  <c:v>10.359959123650164</c:v>
                </c:pt>
                <c:pt idx="1935">
                  <c:v>10.361204212138357</c:v>
                </c:pt>
                <c:pt idx="1936">
                  <c:v>10.360789182642293</c:v>
                </c:pt>
                <c:pt idx="1937">
                  <c:v>10.36161924163442</c:v>
                </c:pt>
                <c:pt idx="1938">
                  <c:v>10.362034271130486</c:v>
                </c:pt>
                <c:pt idx="1939">
                  <c:v>10.362034271130486</c:v>
                </c:pt>
                <c:pt idx="1940">
                  <c:v>10.362449300626551</c:v>
                </c:pt>
                <c:pt idx="1941">
                  <c:v>10.362449300626551</c:v>
                </c:pt>
                <c:pt idx="1942">
                  <c:v>10.362449300626551</c:v>
                </c:pt>
                <c:pt idx="1943">
                  <c:v>10.362864327516236</c:v>
                </c:pt>
                <c:pt idx="1944">
                  <c:v>10.362864327516236</c:v>
                </c:pt>
                <c:pt idx="1945">
                  <c:v>10.363279357012301</c:v>
                </c:pt>
                <c:pt idx="1946">
                  <c:v>10.362864327516236</c:v>
                </c:pt>
                <c:pt idx="1947">
                  <c:v>10.362449300626551</c:v>
                </c:pt>
                <c:pt idx="1948">
                  <c:v>10.362449300626551</c:v>
                </c:pt>
                <c:pt idx="1949">
                  <c:v>10.362864327516236</c:v>
                </c:pt>
                <c:pt idx="1950">
                  <c:v>10.362864327516236</c:v>
                </c:pt>
                <c:pt idx="1951">
                  <c:v>10.363279357012301</c:v>
                </c:pt>
                <c:pt idx="1952">
                  <c:v>10.362864327516236</c:v>
                </c:pt>
                <c:pt idx="1953">
                  <c:v>10.363279357012301</c:v>
                </c:pt>
                <c:pt idx="1954">
                  <c:v>10.363694386508367</c:v>
                </c:pt>
                <c:pt idx="1955">
                  <c:v>10.362864327516236</c:v>
                </c:pt>
                <c:pt idx="1956">
                  <c:v>10.363279357012301</c:v>
                </c:pt>
                <c:pt idx="1957">
                  <c:v>10.362864327516236</c:v>
                </c:pt>
                <c:pt idx="1958">
                  <c:v>10.362864327516236</c:v>
                </c:pt>
                <c:pt idx="1959">
                  <c:v>10.362864327516236</c:v>
                </c:pt>
                <c:pt idx="1960">
                  <c:v>10.363694386508367</c:v>
                </c:pt>
                <c:pt idx="1961">
                  <c:v>10.363694386508367</c:v>
                </c:pt>
                <c:pt idx="1962">
                  <c:v>10.362864327516236</c:v>
                </c:pt>
                <c:pt idx="1963">
                  <c:v>10.362864327516236</c:v>
                </c:pt>
                <c:pt idx="1964">
                  <c:v>10.363279357012301</c:v>
                </c:pt>
                <c:pt idx="1965">
                  <c:v>10.363279357012301</c:v>
                </c:pt>
                <c:pt idx="1966">
                  <c:v>10.362864327516236</c:v>
                </c:pt>
                <c:pt idx="1967">
                  <c:v>10.362864327516236</c:v>
                </c:pt>
                <c:pt idx="1968">
                  <c:v>10.363694386508367</c:v>
                </c:pt>
                <c:pt idx="1969">
                  <c:v>10.363694386508367</c:v>
                </c:pt>
                <c:pt idx="1970">
                  <c:v>10.363279357012301</c:v>
                </c:pt>
                <c:pt idx="1971">
                  <c:v>10.363279357012301</c:v>
                </c:pt>
                <c:pt idx="1972">
                  <c:v>10.363279357012301</c:v>
                </c:pt>
                <c:pt idx="1973">
                  <c:v>10.363694386508367</c:v>
                </c:pt>
                <c:pt idx="1974">
                  <c:v>10.363694386508367</c:v>
                </c:pt>
                <c:pt idx="1975">
                  <c:v>10.363694386508367</c:v>
                </c:pt>
                <c:pt idx="1976">
                  <c:v>10.363694386508367</c:v>
                </c:pt>
                <c:pt idx="1977">
                  <c:v>10.363694386508367</c:v>
                </c:pt>
                <c:pt idx="1978">
                  <c:v>10.363694386508367</c:v>
                </c:pt>
                <c:pt idx="1979">
                  <c:v>10.364109416004432</c:v>
                </c:pt>
                <c:pt idx="1980">
                  <c:v>10.363694386508367</c:v>
                </c:pt>
                <c:pt idx="1981">
                  <c:v>10.363694386508367</c:v>
                </c:pt>
                <c:pt idx="1982">
                  <c:v>10.363694386508367</c:v>
                </c:pt>
                <c:pt idx="1983">
                  <c:v>10.363694386508367</c:v>
                </c:pt>
                <c:pt idx="1984">
                  <c:v>10.363694386508367</c:v>
                </c:pt>
                <c:pt idx="1985">
                  <c:v>10.363694386508367</c:v>
                </c:pt>
                <c:pt idx="1986">
                  <c:v>10.363694386508367</c:v>
                </c:pt>
                <c:pt idx="1987">
                  <c:v>10.363279357012301</c:v>
                </c:pt>
                <c:pt idx="1988">
                  <c:v>10.363279357012301</c:v>
                </c:pt>
                <c:pt idx="1989">
                  <c:v>10.363694386508367</c:v>
                </c:pt>
                <c:pt idx="1990">
                  <c:v>10.364109416004432</c:v>
                </c:pt>
                <c:pt idx="1991">
                  <c:v>10.363694386508367</c:v>
                </c:pt>
                <c:pt idx="1992">
                  <c:v>10.364109416004432</c:v>
                </c:pt>
                <c:pt idx="1993">
                  <c:v>10.363694386508367</c:v>
                </c:pt>
                <c:pt idx="1994">
                  <c:v>10.364109416004432</c:v>
                </c:pt>
                <c:pt idx="1995">
                  <c:v>10.364524445500496</c:v>
                </c:pt>
                <c:pt idx="1996">
                  <c:v>10.364109416004432</c:v>
                </c:pt>
                <c:pt idx="1997">
                  <c:v>10.363694386508367</c:v>
                </c:pt>
                <c:pt idx="1998">
                  <c:v>10.363694386508367</c:v>
                </c:pt>
                <c:pt idx="1999">
                  <c:v>10.363694386508367</c:v>
                </c:pt>
                <c:pt idx="2000">
                  <c:v>10.364109416004432</c:v>
                </c:pt>
                <c:pt idx="2001">
                  <c:v>10.364109416004432</c:v>
                </c:pt>
                <c:pt idx="2002">
                  <c:v>10.364109416004432</c:v>
                </c:pt>
                <c:pt idx="2003">
                  <c:v>10.364109416004432</c:v>
                </c:pt>
                <c:pt idx="2004">
                  <c:v>10.364109416004432</c:v>
                </c:pt>
                <c:pt idx="2005">
                  <c:v>10.364109416004432</c:v>
                </c:pt>
                <c:pt idx="2006">
                  <c:v>10.364109416004432</c:v>
                </c:pt>
                <c:pt idx="2007">
                  <c:v>10.364524445500496</c:v>
                </c:pt>
                <c:pt idx="2008">
                  <c:v>10.364109416004432</c:v>
                </c:pt>
                <c:pt idx="2009">
                  <c:v>10.364524445500496</c:v>
                </c:pt>
                <c:pt idx="2010">
                  <c:v>10.364109416004432</c:v>
                </c:pt>
                <c:pt idx="2011">
                  <c:v>10.363694386508367</c:v>
                </c:pt>
                <c:pt idx="2012">
                  <c:v>10.364524445500496</c:v>
                </c:pt>
                <c:pt idx="2013">
                  <c:v>10.364109416004432</c:v>
                </c:pt>
                <c:pt idx="2014">
                  <c:v>10.364524445500496</c:v>
                </c:pt>
                <c:pt idx="2015">
                  <c:v>10.364109416004432</c:v>
                </c:pt>
                <c:pt idx="2016">
                  <c:v>10.364109416004432</c:v>
                </c:pt>
                <c:pt idx="2017">
                  <c:v>10.364109416004432</c:v>
                </c:pt>
                <c:pt idx="2018">
                  <c:v>10.364109416004432</c:v>
                </c:pt>
                <c:pt idx="2019">
                  <c:v>10.364109416004432</c:v>
                </c:pt>
                <c:pt idx="2020">
                  <c:v>10.363694386508367</c:v>
                </c:pt>
                <c:pt idx="2021">
                  <c:v>10.363694386508367</c:v>
                </c:pt>
                <c:pt idx="2022">
                  <c:v>10.364524445500496</c:v>
                </c:pt>
                <c:pt idx="2023">
                  <c:v>10.364109416004432</c:v>
                </c:pt>
                <c:pt idx="2024">
                  <c:v>10.364524445500496</c:v>
                </c:pt>
                <c:pt idx="2025">
                  <c:v>10.364524445500496</c:v>
                </c:pt>
                <c:pt idx="2026">
                  <c:v>10.364524445500496</c:v>
                </c:pt>
                <c:pt idx="2027">
                  <c:v>10.364524445500496</c:v>
                </c:pt>
                <c:pt idx="2028">
                  <c:v>10.364524445500496</c:v>
                </c:pt>
                <c:pt idx="2029">
                  <c:v>10.364524445500496</c:v>
                </c:pt>
                <c:pt idx="2030">
                  <c:v>10.364109416004432</c:v>
                </c:pt>
                <c:pt idx="2031">
                  <c:v>10.364939474996559</c:v>
                </c:pt>
                <c:pt idx="2032">
                  <c:v>10.364524445500496</c:v>
                </c:pt>
                <c:pt idx="2033">
                  <c:v>10.364524445500496</c:v>
                </c:pt>
                <c:pt idx="2034">
                  <c:v>10.364524445500496</c:v>
                </c:pt>
                <c:pt idx="2035">
                  <c:v>10.364939474996559</c:v>
                </c:pt>
                <c:pt idx="2036">
                  <c:v>10.364524445500496</c:v>
                </c:pt>
                <c:pt idx="2037">
                  <c:v>10.364524445500496</c:v>
                </c:pt>
                <c:pt idx="2038">
                  <c:v>10.364939474996559</c:v>
                </c:pt>
                <c:pt idx="2039">
                  <c:v>10.364524445500496</c:v>
                </c:pt>
                <c:pt idx="2040">
                  <c:v>10.364524445500496</c:v>
                </c:pt>
                <c:pt idx="2041">
                  <c:v>10.365354504492624</c:v>
                </c:pt>
                <c:pt idx="2042">
                  <c:v>10.364939474996559</c:v>
                </c:pt>
                <c:pt idx="2043">
                  <c:v>10.364524445500496</c:v>
                </c:pt>
                <c:pt idx="2044">
                  <c:v>10.364524445500496</c:v>
                </c:pt>
                <c:pt idx="2045">
                  <c:v>10.365354504492624</c:v>
                </c:pt>
                <c:pt idx="2046">
                  <c:v>10.364524445500496</c:v>
                </c:pt>
                <c:pt idx="2047">
                  <c:v>10.364524445500496</c:v>
                </c:pt>
                <c:pt idx="2048">
                  <c:v>10.364939474996559</c:v>
                </c:pt>
                <c:pt idx="2049">
                  <c:v>10.365354504492624</c:v>
                </c:pt>
                <c:pt idx="2050">
                  <c:v>10.365354504492624</c:v>
                </c:pt>
                <c:pt idx="2051">
                  <c:v>10.364939474996559</c:v>
                </c:pt>
                <c:pt idx="2052">
                  <c:v>10.364524445500496</c:v>
                </c:pt>
                <c:pt idx="2053">
                  <c:v>10.364939474996559</c:v>
                </c:pt>
                <c:pt idx="2054">
                  <c:v>10.364524445500496</c:v>
                </c:pt>
                <c:pt idx="2055">
                  <c:v>10.364939474996559</c:v>
                </c:pt>
                <c:pt idx="2056">
                  <c:v>10.364524445500496</c:v>
                </c:pt>
                <c:pt idx="2057">
                  <c:v>10.364939474996559</c:v>
                </c:pt>
                <c:pt idx="2058">
                  <c:v>10.365354504492624</c:v>
                </c:pt>
                <c:pt idx="2059">
                  <c:v>10.365354504492624</c:v>
                </c:pt>
                <c:pt idx="2060">
                  <c:v>10.364939474996559</c:v>
                </c:pt>
                <c:pt idx="2061">
                  <c:v>10.365354504492624</c:v>
                </c:pt>
                <c:pt idx="2062">
                  <c:v>10.364939474996559</c:v>
                </c:pt>
                <c:pt idx="2063">
                  <c:v>10.365354504492624</c:v>
                </c:pt>
                <c:pt idx="2064">
                  <c:v>10.364939474996559</c:v>
                </c:pt>
                <c:pt idx="2065">
                  <c:v>10.364524445500496</c:v>
                </c:pt>
                <c:pt idx="2066">
                  <c:v>10.364524445500496</c:v>
                </c:pt>
                <c:pt idx="2067">
                  <c:v>10.365354504492624</c:v>
                </c:pt>
                <c:pt idx="2068">
                  <c:v>10.364939474996559</c:v>
                </c:pt>
                <c:pt idx="2069">
                  <c:v>10.365354504492624</c:v>
                </c:pt>
                <c:pt idx="2070">
                  <c:v>10.364939474996559</c:v>
                </c:pt>
                <c:pt idx="2071">
                  <c:v>10.364939474996559</c:v>
                </c:pt>
                <c:pt idx="2072">
                  <c:v>10.297289714052839</c:v>
                </c:pt>
                <c:pt idx="2073">
                  <c:v>10.297289714052839</c:v>
                </c:pt>
                <c:pt idx="2074">
                  <c:v>10.297704743548904</c:v>
                </c:pt>
                <c:pt idx="2075">
                  <c:v>10.296874684556773</c:v>
                </c:pt>
                <c:pt idx="2076">
                  <c:v>10.297289714052839</c:v>
                </c:pt>
                <c:pt idx="2077">
                  <c:v>10.297704743548904</c:v>
                </c:pt>
                <c:pt idx="2078">
                  <c:v>10.209718550329903</c:v>
                </c:pt>
                <c:pt idx="2079">
                  <c:v>10.20930352083384</c:v>
                </c:pt>
                <c:pt idx="2080">
                  <c:v>10.20930352083384</c:v>
                </c:pt>
                <c:pt idx="2081">
                  <c:v>10.209718550329903</c:v>
                </c:pt>
                <c:pt idx="2082">
                  <c:v>10.209718550329903</c:v>
                </c:pt>
                <c:pt idx="2083">
                  <c:v>10.209718550329903</c:v>
                </c:pt>
                <c:pt idx="2084">
                  <c:v>10.144973993252254</c:v>
                </c:pt>
                <c:pt idx="2085">
                  <c:v>10.145389022748319</c:v>
                </c:pt>
                <c:pt idx="2086">
                  <c:v>10.145389022748319</c:v>
                </c:pt>
                <c:pt idx="2087">
                  <c:v>10.145389022748319</c:v>
                </c:pt>
                <c:pt idx="2088">
                  <c:v>10.145389022748319</c:v>
                </c:pt>
                <c:pt idx="2089">
                  <c:v>10.145389022748319</c:v>
                </c:pt>
                <c:pt idx="2090">
                  <c:v>9.946590032271418</c:v>
                </c:pt>
                <c:pt idx="2091">
                  <c:v>9.90010675998872</c:v>
                </c:pt>
                <c:pt idx="2092">
                  <c:v>9.9009368189808509</c:v>
                </c:pt>
                <c:pt idx="2093">
                  <c:v>9.9005217894847881</c:v>
                </c:pt>
                <c:pt idx="2094">
                  <c:v>9.90010675998872</c:v>
                </c:pt>
                <c:pt idx="2095">
                  <c:v>9.8996917304926573</c:v>
                </c:pt>
                <c:pt idx="2096">
                  <c:v>9.7614870047391342</c:v>
                </c:pt>
                <c:pt idx="2097">
                  <c:v>9.7614870047391342</c:v>
                </c:pt>
                <c:pt idx="2098">
                  <c:v>9.7619020342352005</c:v>
                </c:pt>
                <c:pt idx="2099">
                  <c:v>9.7619020342352005</c:v>
                </c:pt>
                <c:pt idx="2100">
                  <c:v>9.7614870047391342</c:v>
                </c:pt>
                <c:pt idx="2101">
                  <c:v>9.7614870047391342</c:v>
                </c:pt>
                <c:pt idx="2102">
                  <c:v>9.6693505191658708</c:v>
                </c:pt>
                <c:pt idx="2103">
                  <c:v>9.6693505191658708</c:v>
                </c:pt>
                <c:pt idx="2104">
                  <c:v>9.6697655486619318</c:v>
                </c:pt>
                <c:pt idx="2105">
                  <c:v>9.6693505191658708</c:v>
                </c:pt>
                <c:pt idx="2106">
                  <c:v>9.66852046017374</c:v>
                </c:pt>
                <c:pt idx="2107">
                  <c:v>9.66852046017374</c:v>
                </c:pt>
                <c:pt idx="2108">
                  <c:v>9.5672533335061853</c:v>
                </c:pt>
                <c:pt idx="2109">
                  <c:v>9.568913451490447</c:v>
                </c:pt>
                <c:pt idx="2110">
                  <c:v>9.568083392498318</c:v>
                </c:pt>
                <c:pt idx="2111">
                  <c:v>9.5676683630022499</c:v>
                </c:pt>
                <c:pt idx="2112">
                  <c:v>9.5676683630022499</c:v>
                </c:pt>
                <c:pt idx="2113">
                  <c:v>9.568083392498318</c:v>
                </c:pt>
                <c:pt idx="2114">
                  <c:v>9.4477249220436832</c:v>
                </c:pt>
                <c:pt idx="2115">
                  <c:v>9.4477249220436832</c:v>
                </c:pt>
                <c:pt idx="2116">
                  <c:v>9.448554981035814</c:v>
                </c:pt>
                <c:pt idx="2117">
                  <c:v>9.4489700105318803</c:v>
                </c:pt>
                <c:pt idx="2118">
                  <c:v>9.448554981035814</c:v>
                </c:pt>
                <c:pt idx="2119">
                  <c:v>9.4481399515397495</c:v>
                </c:pt>
                <c:pt idx="2120">
                  <c:v>9.1982923669298184</c:v>
                </c:pt>
                <c:pt idx="2121">
                  <c:v>9.1982923669298184</c:v>
                </c:pt>
                <c:pt idx="2122">
                  <c:v>9.1982923669298184</c:v>
                </c:pt>
                <c:pt idx="2123">
                  <c:v>9.1995374554180085</c:v>
                </c:pt>
                <c:pt idx="2124">
                  <c:v>9.1995374554180085</c:v>
                </c:pt>
                <c:pt idx="2125">
                  <c:v>9.1999524849140748</c:v>
                </c:pt>
                <c:pt idx="2126">
                  <c:v>8.8820401098643558</c:v>
                </c:pt>
                <c:pt idx="2127">
                  <c:v>8.8824551393604185</c:v>
                </c:pt>
                <c:pt idx="2128">
                  <c:v>8.8832851983525494</c:v>
                </c:pt>
                <c:pt idx="2129">
                  <c:v>8.8828701688564866</c:v>
                </c:pt>
                <c:pt idx="2130">
                  <c:v>8.8837002252422348</c:v>
                </c:pt>
                <c:pt idx="2131">
                  <c:v>8.8828701688564866</c:v>
                </c:pt>
                <c:pt idx="2132">
                  <c:v>8.6305324098765421</c:v>
                </c:pt>
                <c:pt idx="2133">
                  <c:v>8.6317774957583566</c:v>
                </c:pt>
                <c:pt idx="2134">
                  <c:v>8.6313624662622939</c:v>
                </c:pt>
                <c:pt idx="2135">
                  <c:v>8.6317774957583566</c:v>
                </c:pt>
                <c:pt idx="2136">
                  <c:v>8.6313624662622939</c:v>
                </c:pt>
                <c:pt idx="2137">
                  <c:v>8.6321925252544247</c:v>
                </c:pt>
                <c:pt idx="2138">
                  <c:v>8.3520478082827996</c:v>
                </c:pt>
                <c:pt idx="2139">
                  <c:v>8.3524628377788659</c:v>
                </c:pt>
                <c:pt idx="2140">
                  <c:v>8.3528778672749304</c:v>
                </c:pt>
                <c:pt idx="2141">
                  <c:v>8.353292896770995</c:v>
                </c:pt>
                <c:pt idx="2142">
                  <c:v>8.353292896770995</c:v>
                </c:pt>
                <c:pt idx="2143">
                  <c:v>8.3528778672749304</c:v>
                </c:pt>
                <c:pt idx="2144">
                  <c:v>8.1354025625070125</c:v>
                </c:pt>
                <c:pt idx="2145">
                  <c:v>8.1316672996488109</c:v>
                </c:pt>
                <c:pt idx="2146">
                  <c:v>8.1337424445227526</c:v>
                </c:pt>
                <c:pt idx="2147">
                  <c:v>8.1337424445227526</c:v>
                </c:pt>
                <c:pt idx="2148">
                  <c:v>8.1341574740188189</c:v>
                </c:pt>
                <c:pt idx="2149">
                  <c:v>8.1337424445227526</c:v>
                </c:pt>
                <c:pt idx="2150">
                  <c:v>7.910871758912374</c:v>
                </c:pt>
                <c:pt idx="2151">
                  <c:v>7.910871758912374</c:v>
                </c:pt>
                <c:pt idx="2152">
                  <c:v>7.910871758912374</c:v>
                </c:pt>
                <c:pt idx="2153">
                  <c:v>7.911701817904504</c:v>
                </c:pt>
                <c:pt idx="2154">
                  <c:v>7.9121168474005676</c:v>
                </c:pt>
                <c:pt idx="2155">
                  <c:v>7.9125318768966331</c:v>
                </c:pt>
                <c:pt idx="2156">
                  <c:v>7.6838507809477274</c:v>
                </c:pt>
                <c:pt idx="2157">
                  <c:v>7.6805305475855867</c:v>
                </c:pt>
                <c:pt idx="2158">
                  <c:v>7.6813606065777167</c:v>
                </c:pt>
                <c:pt idx="2159">
                  <c:v>7.6821906655698458</c:v>
                </c:pt>
                <c:pt idx="2160">
                  <c:v>7.6826056950659112</c:v>
                </c:pt>
                <c:pt idx="2161">
                  <c:v>7.6826056950659112</c:v>
                </c:pt>
                <c:pt idx="2162">
                  <c:v>7.4290228475977766</c:v>
                </c:pt>
                <c:pt idx="2163">
                  <c:v>7.4348332553299237</c:v>
                </c:pt>
                <c:pt idx="2164">
                  <c:v>7.4352482848259891</c:v>
                </c:pt>
                <c:pt idx="2165">
                  <c:v>7.4356633143220527</c:v>
                </c:pt>
                <c:pt idx="2166">
                  <c:v>7.4364933733141827</c:v>
                </c:pt>
                <c:pt idx="2167">
                  <c:v>7.4360783438181173</c:v>
                </c:pt>
                <c:pt idx="2168">
                  <c:v>6.8002535963250565</c:v>
                </c:pt>
                <c:pt idx="2169">
                  <c:v>6.7973483898526039</c:v>
                </c:pt>
                <c:pt idx="2170">
                  <c:v>6.7969333629629194</c:v>
                </c:pt>
                <c:pt idx="2171">
                  <c:v>6.7977634193486685</c:v>
                </c:pt>
                <c:pt idx="2172">
                  <c:v>6.7985934783407984</c:v>
                </c:pt>
                <c:pt idx="2173">
                  <c:v>6.7994235373329275</c:v>
                </c:pt>
                <c:pt idx="2174">
                  <c:v>6.126661188147521</c:v>
                </c:pt>
                <c:pt idx="2175">
                  <c:v>6.1295663920135945</c:v>
                </c:pt>
                <c:pt idx="2176">
                  <c:v>6.1291513651239091</c:v>
                </c:pt>
                <c:pt idx="2177">
                  <c:v>6.1299814215096591</c:v>
                </c:pt>
                <c:pt idx="2178">
                  <c:v>6.130811480501789</c:v>
                </c:pt>
                <c:pt idx="2179">
                  <c:v>6.1312265099978527</c:v>
                </c:pt>
                <c:pt idx="2180">
                  <c:v>5.4700849788831203</c:v>
                </c:pt>
                <c:pt idx="2181">
                  <c:v>5.4700849788831203</c:v>
                </c:pt>
                <c:pt idx="2182">
                  <c:v>5.4688398930013049</c:v>
                </c:pt>
                <c:pt idx="2183">
                  <c:v>5.4700849788831203</c:v>
                </c:pt>
                <c:pt idx="2184">
                  <c:v>5.4705000083791857</c:v>
                </c:pt>
                <c:pt idx="2185">
                  <c:v>5.4717450968673784</c:v>
                </c:pt>
                <c:pt idx="2186">
                  <c:v>4.789852103981306</c:v>
                </c:pt>
                <c:pt idx="2187">
                  <c:v>4.791512221965565</c:v>
                </c:pt>
                <c:pt idx="2188">
                  <c:v>4.7910971924694996</c:v>
                </c:pt>
                <c:pt idx="2189">
                  <c:v>4.7927573104537595</c:v>
                </c:pt>
                <c:pt idx="2190">
                  <c:v>4.7931723399498241</c:v>
                </c:pt>
                <c:pt idx="2191">
                  <c:v>4.7935873694458895</c:v>
                </c:pt>
                <c:pt idx="2192">
                  <c:v>4.1328608678272198</c:v>
                </c:pt>
                <c:pt idx="2193">
                  <c:v>4.1341059537090352</c:v>
                </c:pt>
                <c:pt idx="2194">
                  <c:v>4.1336909242129707</c:v>
                </c:pt>
                <c:pt idx="2195">
                  <c:v>4.1341059537090352</c:v>
                </c:pt>
                <c:pt idx="2196">
                  <c:v>4.1345209832050998</c:v>
                </c:pt>
                <c:pt idx="2197">
                  <c:v>4.1345209832050998</c:v>
                </c:pt>
                <c:pt idx="2198">
                  <c:v>3.4434973492247414</c:v>
                </c:pt>
                <c:pt idx="2199">
                  <c:v>3.4472326120829448</c:v>
                </c:pt>
                <c:pt idx="2200">
                  <c:v>3.4472326120829448</c:v>
                </c:pt>
                <c:pt idx="2201">
                  <c:v>3.448477700571138</c:v>
                </c:pt>
                <c:pt idx="2202">
                  <c:v>3.448477700571138</c:v>
                </c:pt>
                <c:pt idx="2203">
                  <c:v>3.4488927300672034</c:v>
                </c:pt>
                <c:pt idx="2204">
                  <c:v>2.7802806732360636</c:v>
                </c:pt>
                <c:pt idx="2205">
                  <c:v>2.7840159360942667</c:v>
                </c:pt>
                <c:pt idx="2206">
                  <c:v>2.7823558207163877</c:v>
                </c:pt>
                <c:pt idx="2207">
                  <c:v>2.7831858771021376</c:v>
                </c:pt>
                <c:pt idx="2208">
                  <c:v>2.7831858771021376</c:v>
                </c:pt>
                <c:pt idx="2209">
                  <c:v>2.7836009065982021</c:v>
                </c:pt>
                <c:pt idx="2210">
                  <c:v>2.0905021277438989</c:v>
                </c:pt>
                <c:pt idx="2211">
                  <c:v>2.0975576239642408</c:v>
                </c:pt>
                <c:pt idx="2212">
                  <c:v>2.0954824790902964</c:v>
                </c:pt>
                <c:pt idx="2213">
                  <c:v>2.0971425944681759</c:v>
                </c:pt>
                <c:pt idx="2214">
                  <c:v>2.0975576239642408</c:v>
                </c:pt>
                <c:pt idx="2215">
                  <c:v>2.0979726534603058</c:v>
                </c:pt>
                <c:pt idx="2216">
                  <c:v>1.4102692528420848</c:v>
                </c:pt>
                <c:pt idx="2217">
                  <c:v>1.4177397785584915</c:v>
                </c:pt>
                <c:pt idx="2218">
                  <c:v>1.4115143413302791</c:v>
                </c:pt>
                <c:pt idx="2219">
                  <c:v>1.4148345746924176</c:v>
                </c:pt>
                <c:pt idx="2220">
                  <c:v>1.4156646336845471</c:v>
                </c:pt>
                <c:pt idx="2221">
                  <c:v>1.4160796631806118</c:v>
                </c:pt>
                <c:pt idx="2222">
                  <c:v>0.72464099970418816</c:v>
                </c:pt>
                <c:pt idx="2223">
                  <c:v>0.73086643693240017</c:v>
                </c:pt>
                <c:pt idx="2224">
                  <c:v>0.72381094071205854</c:v>
                </c:pt>
                <c:pt idx="2225">
                  <c:v>0.72049070734992016</c:v>
                </c:pt>
                <c:pt idx="2226">
                  <c:v>0.72547105869631778</c:v>
                </c:pt>
                <c:pt idx="2227">
                  <c:v>0.72464099970418816</c:v>
                </c:pt>
                <c:pt idx="2228">
                  <c:v>0.72505602920025292</c:v>
                </c:pt>
                <c:pt idx="2229">
                  <c:v>0.72256585222386427</c:v>
                </c:pt>
                <c:pt idx="2230">
                  <c:v>0.70098433406677452</c:v>
                </c:pt>
                <c:pt idx="2231">
                  <c:v>0.69932421868889516</c:v>
                </c:pt>
                <c:pt idx="2232">
                  <c:v>0.69849415969676543</c:v>
                </c:pt>
                <c:pt idx="2233">
                  <c:v>0.6989091891928304</c:v>
                </c:pt>
                <c:pt idx="2234">
                  <c:v>0.69849415969676543</c:v>
                </c:pt>
                <c:pt idx="2235">
                  <c:v>4.9803505644836467E-2</c:v>
                </c:pt>
                <c:pt idx="2236">
                  <c:v>5.1048591526651005E-2</c:v>
                </c:pt>
                <c:pt idx="2237">
                  <c:v>5.1878650518780579E-2</c:v>
                </c:pt>
                <c:pt idx="2238">
                  <c:v>5.1878650518780579E-2</c:v>
                </c:pt>
                <c:pt idx="2239">
                  <c:v>5.2293680014845363E-2</c:v>
                </c:pt>
                <c:pt idx="2240">
                  <c:v>5.270870951091014E-2</c:v>
                </c:pt>
                <c:pt idx="2241">
                  <c:v>5.2293680014845363E-2</c:v>
                </c:pt>
                <c:pt idx="2242">
                  <c:v>5.2293680014845363E-2</c:v>
                </c:pt>
                <c:pt idx="2243">
                  <c:v>5.270870951091014E-2</c:v>
                </c:pt>
                <c:pt idx="2244">
                  <c:v>5.270870951091014E-2</c:v>
                </c:pt>
                <c:pt idx="2245">
                  <c:v>5.2293680014845363E-2</c:v>
                </c:pt>
                <c:pt idx="2246">
                  <c:v>5.270870951091014E-2</c:v>
                </c:pt>
                <c:pt idx="2247">
                  <c:v>5.270870951091014E-2</c:v>
                </c:pt>
                <c:pt idx="2248">
                  <c:v>5.270870951091014E-2</c:v>
                </c:pt>
                <c:pt idx="2249">
                  <c:v>5.270870951091014E-2</c:v>
                </c:pt>
                <c:pt idx="2250">
                  <c:v>5.3123739006974931E-2</c:v>
                </c:pt>
                <c:pt idx="2251">
                  <c:v>5.3123739006974931E-2</c:v>
                </c:pt>
                <c:pt idx="2252">
                  <c:v>5.270870951091014E-2</c:v>
                </c:pt>
                <c:pt idx="2253">
                  <c:v>5.3123739006974931E-2</c:v>
                </c:pt>
                <c:pt idx="2254">
                  <c:v>5.270870951091014E-2</c:v>
                </c:pt>
                <c:pt idx="2255">
                  <c:v>5.3123739006974931E-2</c:v>
                </c:pt>
                <c:pt idx="2256">
                  <c:v>5.3123739006974931E-2</c:v>
                </c:pt>
                <c:pt idx="2257">
                  <c:v>5.270870951091014E-2</c:v>
                </c:pt>
                <c:pt idx="2258">
                  <c:v>5.3123739006974931E-2</c:v>
                </c:pt>
                <c:pt idx="2259">
                  <c:v>5.3538768503039715E-2</c:v>
                </c:pt>
                <c:pt idx="2260">
                  <c:v>5.3123739006974931E-2</c:v>
                </c:pt>
                <c:pt idx="2261">
                  <c:v>5.3538768503039715E-2</c:v>
                </c:pt>
                <c:pt idx="2262">
                  <c:v>5.270870951091014E-2</c:v>
                </c:pt>
                <c:pt idx="2263">
                  <c:v>5.3123739006974931E-2</c:v>
                </c:pt>
                <c:pt idx="2264">
                  <c:v>5.270870951091014E-2</c:v>
                </c:pt>
                <c:pt idx="2265">
                  <c:v>5.270870951091014E-2</c:v>
                </c:pt>
                <c:pt idx="2266">
                  <c:v>5.3123739006974931E-2</c:v>
                </c:pt>
                <c:pt idx="2267">
                  <c:v>5.3123739006974931E-2</c:v>
                </c:pt>
                <c:pt idx="2268">
                  <c:v>5.3123739006974931E-2</c:v>
                </c:pt>
                <c:pt idx="2269">
                  <c:v>5.270870951091014E-2</c:v>
                </c:pt>
                <c:pt idx="2270">
                  <c:v>5.270870951091014E-2</c:v>
                </c:pt>
                <c:pt idx="2271">
                  <c:v>5.3123739006974931E-2</c:v>
                </c:pt>
                <c:pt idx="2272">
                  <c:v>5.3123739006974931E-2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'LVDT+450OT Paper'!$E$1</c:f>
              <c:strCache>
                <c:ptCount val="1"/>
                <c:pt idx="0">
                  <c:v>Pore Pressure (MPa)</c:v>
                </c:pt>
              </c:strCache>
            </c:strRef>
          </c:tx>
          <c:spPr>
            <a:ln w="28575"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xVal>
            <c:numRef>
              <c:f>'LVDT+450OT Paper'!$C$2:$C$2274</c:f>
              <c:numCache>
                <c:formatCode>0.00</c:formatCode>
                <c:ptCount val="2273"/>
                <c:pt idx="0">
                  <c:v>0</c:v>
                </c:pt>
                <c:pt idx="1">
                  <c:v>0.16666666666666666</c:v>
                </c:pt>
                <c:pt idx="2">
                  <c:v>0.33333333333333331</c:v>
                </c:pt>
                <c:pt idx="3">
                  <c:v>0.5</c:v>
                </c:pt>
                <c:pt idx="4">
                  <c:v>0.66666666666666663</c:v>
                </c:pt>
                <c:pt idx="5">
                  <c:v>0.83333333333333337</c:v>
                </c:pt>
                <c:pt idx="6">
                  <c:v>1</c:v>
                </c:pt>
                <c:pt idx="7">
                  <c:v>1.1666666666666667</c:v>
                </c:pt>
                <c:pt idx="8">
                  <c:v>1.3333333333333333</c:v>
                </c:pt>
                <c:pt idx="9">
                  <c:v>1.5</c:v>
                </c:pt>
                <c:pt idx="10">
                  <c:v>1.6666666666666667</c:v>
                </c:pt>
                <c:pt idx="11">
                  <c:v>1.8333333333333333</c:v>
                </c:pt>
                <c:pt idx="12">
                  <c:v>2</c:v>
                </c:pt>
                <c:pt idx="13">
                  <c:v>2.1666666666666665</c:v>
                </c:pt>
                <c:pt idx="14">
                  <c:v>2.3333333333333335</c:v>
                </c:pt>
                <c:pt idx="15">
                  <c:v>2.5</c:v>
                </c:pt>
                <c:pt idx="16">
                  <c:v>2.6666666666666665</c:v>
                </c:pt>
                <c:pt idx="17">
                  <c:v>2.8333333333333335</c:v>
                </c:pt>
                <c:pt idx="18">
                  <c:v>3</c:v>
                </c:pt>
                <c:pt idx="19">
                  <c:v>3.1666666666666665</c:v>
                </c:pt>
                <c:pt idx="20">
                  <c:v>3.3333333333333335</c:v>
                </c:pt>
                <c:pt idx="21">
                  <c:v>3.5</c:v>
                </c:pt>
                <c:pt idx="22">
                  <c:v>3.6666666666666665</c:v>
                </c:pt>
                <c:pt idx="23">
                  <c:v>3.8333333333333335</c:v>
                </c:pt>
                <c:pt idx="24">
                  <c:v>4</c:v>
                </c:pt>
                <c:pt idx="25">
                  <c:v>4.166666666666667</c:v>
                </c:pt>
                <c:pt idx="26">
                  <c:v>4.333333333333333</c:v>
                </c:pt>
                <c:pt idx="27">
                  <c:v>4.5</c:v>
                </c:pt>
                <c:pt idx="28">
                  <c:v>4.666666666666667</c:v>
                </c:pt>
                <c:pt idx="29">
                  <c:v>4.833333333333333</c:v>
                </c:pt>
                <c:pt idx="30">
                  <c:v>5</c:v>
                </c:pt>
                <c:pt idx="31">
                  <c:v>5.166666666666667</c:v>
                </c:pt>
                <c:pt idx="32">
                  <c:v>5.333333333333333</c:v>
                </c:pt>
                <c:pt idx="33">
                  <c:v>5.5</c:v>
                </c:pt>
                <c:pt idx="34">
                  <c:v>5.666666666666667</c:v>
                </c:pt>
                <c:pt idx="35">
                  <c:v>5.833333333333333</c:v>
                </c:pt>
                <c:pt idx="36">
                  <c:v>6</c:v>
                </c:pt>
                <c:pt idx="37">
                  <c:v>6.166666666666667</c:v>
                </c:pt>
                <c:pt idx="38">
                  <c:v>6.333333333333333</c:v>
                </c:pt>
                <c:pt idx="39">
                  <c:v>6.5</c:v>
                </c:pt>
                <c:pt idx="40">
                  <c:v>6.666666666666667</c:v>
                </c:pt>
                <c:pt idx="41">
                  <c:v>6.833333333333333</c:v>
                </c:pt>
                <c:pt idx="42">
                  <c:v>7</c:v>
                </c:pt>
                <c:pt idx="43">
                  <c:v>7.166666666666667</c:v>
                </c:pt>
                <c:pt idx="44">
                  <c:v>7.333333333333333</c:v>
                </c:pt>
                <c:pt idx="45">
                  <c:v>7.5</c:v>
                </c:pt>
                <c:pt idx="46">
                  <c:v>7.666666666666667</c:v>
                </c:pt>
                <c:pt idx="47">
                  <c:v>7.833333333333333</c:v>
                </c:pt>
                <c:pt idx="48">
                  <c:v>8</c:v>
                </c:pt>
                <c:pt idx="49">
                  <c:v>8.1666666666666661</c:v>
                </c:pt>
                <c:pt idx="50">
                  <c:v>8.3333333333333339</c:v>
                </c:pt>
                <c:pt idx="51">
                  <c:v>8.5</c:v>
                </c:pt>
                <c:pt idx="52">
                  <c:v>8.6666666666666661</c:v>
                </c:pt>
                <c:pt idx="53">
                  <c:v>8.8333333333333339</c:v>
                </c:pt>
                <c:pt idx="54">
                  <c:v>9</c:v>
                </c:pt>
                <c:pt idx="55">
                  <c:v>9.1666666666666661</c:v>
                </c:pt>
                <c:pt idx="56">
                  <c:v>9.3333333333333339</c:v>
                </c:pt>
                <c:pt idx="57">
                  <c:v>9.5</c:v>
                </c:pt>
                <c:pt idx="58">
                  <c:v>9.6666666666666661</c:v>
                </c:pt>
                <c:pt idx="59">
                  <c:v>9.8333333333333339</c:v>
                </c:pt>
                <c:pt idx="60">
                  <c:v>10</c:v>
                </c:pt>
                <c:pt idx="61">
                  <c:v>10.166666666666666</c:v>
                </c:pt>
                <c:pt idx="62">
                  <c:v>10.333333333333334</c:v>
                </c:pt>
                <c:pt idx="63">
                  <c:v>10.5</c:v>
                </c:pt>
                <c:pt idx="64">
                  <c:v>10.666666666666666</c:v>
                </c:pt>
                <c:pt idx="65">
                  <c:v>10.833333333333334</c:v>
                </c:pt>
                <c:pt idx="66">
                  <c:v>11</c:v>
                </c:pt>
                <c:pt idx="67">
                  <c:v>11.166666666666666</c:v>
                </c:pt>
                <c:pt idx="68">
                  <c:v>11.333333333333334</c:v>
                </c:pt>
                <c:pt idx="69">
                  <c:v>11.5</c:v>
                </c:pt>
                <c:pt idx="70">
                  <c:v>11.666666666666666</c:v>
                </c:pt>
                <c:pt idx="71">
                  <c:v>11.833333333333334</c:v>
                </c:pt>
                <c:pt idx="72">
                  <c:v>12</c:v>
                </c:pt>
                <c:pt idx="73">
                  <c:v>12.166666666666666</c:v>
                </c:pt>
                <c:pt idx="74">
                  <c:v>12.333333333333334</c:v>
                </c:pt>
                <c:pt idx="75">
                  <c:v>12.5</c:v>
                </c:pt>
                <c:pt idx="76">
                  <c:v>12.666666666666666</c:v>
                </c:pt>
                <c:pt idx="77">
                  <c:v>12.833333333333334</c:v>
                </c:pt>
                <c:pt idx="78">
                  <c:v>13</c:v>
                </c:pt>
                <c:pt idx="79">
                  <c:v>13.166666666666666</c:v>
                </c:pt>
                <c:pt idx="80">
                  <c:v>13.333333333333334</c:v>
                </c:pt>
                <c:pt idx="81">
                  <c:v>13.5</c:v>
                </c:pt>
                <c:pt idx="82">
                  <c:v>13.666666666666666</c:v>
                </c:pt>
                <c:pt idx="83">
                  <c:v>13.833333333333334</c:v>
                </c:pt>
                <c:pt idx="84">
                  <c:v>14</c:v>
                </c:pt>
                <c:pt idx="85">
                  <c:v>14.166666666666666</c:v>
                </c:pt>
                <c:pt idx="86">
                  <c:v>14.333333333333334</c:v>
                </c:pt>
                <c:pt idx="87">
                  <c:v>14.5</c:v>
                </c:pt>
                <c:pt idx="88">
                  <c:v>14.666666666666666</c:v>
                </c:pt>
                <c:pt idx="89">
                  <c:v>14.833333333333334</c:v>
                </c:pt>
                <c:pt idx="90">
                  <c:v>15</c:v>
                </c:pt>
                <c:pt idx="91">
                  <c:v>15.166666666666666</c:v>
                </c:pt>
                <c:pt idx="92">
                  <c:v>15.333333333333334</c:v>
                </c:pt>
                <c:pt idx="93">
                  <c:v>15.5</c:v>
                </c:pt>
                <c:pt idx="94">
                  <c:v>15.666666666666666</c:v>
                </c:pt>
                <c:pt idx="95">
                  <c:v>15.833333333333334</c:v>
                </c:pt>
                <c:pt idx="96">
                  <c:v>16</c:v>
                </c:pt>
                <c:pt idx="97">
                  <c:v>16.166666666666668</c:v>
                </c:pt>
                <c:pt idx="98">
                  <c:v>16.333333333333332</c:v>
                </c:pt>
                <c:pt idx="99">
                  <c:v>16.5</c:v>
                </c:pt>
                <c:pt idx="100">
                  <c:v>16.666666666666668</c:v>
                </c:pt>
                <c:pt idx="101">
                  <c:v>16.833333333333332</c:v>
                </c:pt>
                <c:pt idx="102">
                  <c:v>17</c:v>
                </c:pt>
                <c:pt idx="103">
                  <c:v>17.166666666666668</c:v>
                </c:pt>
                <c:pt idx="104">
                  <c:v>17.333333333333332</c:v>
                </c:pt>
                <c:pt idx="105">
                  <c:v>17.5</c:v>
                </c:pt>
                <c:pt idx="106">
                  <c:v>17.666666666666668</c:v>
                </c:pt>
                <c:pt idx="107">
                  <c:v>17.833333333333332</c:v>
                </c:pt>
                <c:pt idx="108">
                  <c:v>18</c:v>
                </c:pt>
                <c:pt idx="109">
                  <c:v>18.166666666666668</c:v>
                </c:pt>
                <c:pt idx="110">
                  <c:v>18.333333333333332</c:v>
                </c:pt>
                <c:pt idx="111">
                  <c:v>18.5</c:v>
                </c:pt>
                <c:pt idx="112">
                  <c:v>18.666666666666668</c:v>
                </c:pt>
                <c:pt idx="113">
                  <c:v>18.833333333333332</c:v>
                </c:pt>
                <c:pt idx="114">
                  <c:v>19</c:v>
                </c:pt>
                <c:pt idx="115">
                  <c:v>19.166666666666668</c:v>
                </c:pt>
                <c:pt idx="116">
                  <c:v>19.333333333333332</c:v>
                </c:pt>
                <c:pt idx="117">
                  <c:v>19.5</c:v>
                </c:pt>
                <c:pt idx="118">
                  <c:v>19.666666666666668</c:v>
                </c:pt>
                <c:pt idx="119">
                  <c:v>19.833333333333332</c:v>
                </c:pt>
                <c:pt idx="120">
                  <c:v>20</c:v>
                </c:pt>
                <c:pt idx="121">
                  <c:v>20.166666666666668</c:v>
                </c:pt>
                <c:pt idx="122">
                  <c:v>20.333333333333332</c:v>
                </c:pt>
                <c:pt idx="123">
                  <c:v>20.5</c:v>
                </c:pt>
                <c:pt idx="124">
                  <c:v>20.666666666666668</c:v>
                </c:pt>
                <c:pt idx="125">
                  <c:v>20.833333333333332</c:v>
                </c:pt>
                <c:pt idx="126">
                  <c:v>21</c:v>
                </c:pt>
                <c:pt idx="127">
                  <c:v>21.166666666666668</c:v>
                </c:pt>
                <c:pt idx="128">
                  <c:v>21.333333333333332</c:v>
                </c:pt>
                <c:pt idx="129">
                  <c:v>21.5</c:v>
                </c:pt>
                <c:pt idx="130">
                  <c:v>21.666666666666668</c:v>
                </c:pt>
                <c:pt idx="131">
                  <c:v>21.833333333333332</c:v>
                </c:pt>
                <c:pt idx="132">
                  <c:v>22</c:v>
                </c:pt>
                <c:pt idx="133">
                  <c:v>22.166666666666668</c:v>
                </c:pt>
                <c:pt idx="134">
                  <c:v>22.333333333333332</c:v>
                </c:pt>
                <c:pt idx="135">
                  <c:v>22.5</c:v>
                </c:pt>
                <c:pt idx="136">
                  <c:v>22.666666666666668</c:v>
                </c:pt>
                <c:pt idx="137">
                  <c:v>22.833333333333332</c:v>
                </c:pt>
                <c:pt idx="138">
                  <c:v>23</c:v>
                </c:pt>
                <c:pt idx="139">
                  <c:v>23.166666666666668</c:v>
                </c:pt>
                <c:pt idx="140">
                  <c:v>23.333333333333332</c:v>
                </c:pt>
                <c:pt idx="141">
                  <c:v>23.5</c:v>
                </c:pt>
                <c:pt idx="142">
                  <c:v>23.666666666666668</c:v>
                </c:pt>
                <c:pt idx="143">
                  <c:v>23.833333333333332</c:v>
                </c:pt>
                <c:pt idx="144">
                  <c:v>24</c:v>
                </c:pt>
                <c:pt idx="145">
                  <c:v>24.166666666666668</c:v>
                </c:pt>
                <c:pt idx="146">
                  <c:v>24.333333333333332</c:v>
                </c:pt>
                <c:pt idx="147">
                  <c:v>24.5</c:v>
                </c:pt>
                <c:pt idx="148">
                  <c:v>24.666666666666668</c:v>
                </c:pt>
                <c:pt idx="149">
                  <c:v>24.833333333333332</c:v>
                </c:pt>
                <c:pt idx="150">
                  <c:v>25</c:v>
                </c:pt>
                <c:pt idx="151">
                  <c:v>25.166666666666668</c:v>
                </c:pt>
                <c:pt idx="152">
                  <c:v>25.333333333333332</c:v>
                </c:pt>
                <c:pt idx="153">
                  <c:v>25.5</c:v>
                </c:pt>
                <c:pt idx="154">
                  <c:v>25.666666666666668</c:v>
                </c:pt>
                <c:pt idx="155">
                  <c:v>25.833333333333332</c:v>
                </c:pt>
                <c:pt idx="156">
                  <c:v>26</c:v>
                </c:pt>
                <c:pt idx="157">
                  <c:v>26.166666666666668</c:v>
                </c:pt>
                <c:pt idx="158">
                  <c:v>26.333333333333332</c:v>
                </c:pt>
                <c:pt idx="159">
                  <c:v>26.5</c:v>
                </c:pt>
                <c:pt idx="160">
                  <c:v>26.666666666666668</c:v>
                </c:pt>
                <c:pt idx="161">
                  <c:v>26.833333333333332</c:v>
                </c:pt>
                <c:pt idx="162">
                  <c:v>27</c:v>
                </c:pt>
                <c:pt idx="163">
                  <c:v>27.166666666666668</c:v>
                </c:pt>
                <c:pt idx="164">
                  <c:v>27.333333333333332</c:v>
                </c:pt>
                <c:pt idx="165">
                  <c:v>27.5</c:v>
                </c:pt>
                <c:pt idx="166">
                  <c:v>27.666666666666668</c:v>
                </c:pt>
                <c:pt idx="167">
                  <c:v>27.833333333333332</c:v>
                </c:pt>
                <c:pt idx="168">
                  <c:v>28</c:v>
                </c:pt>
                <c:pt idx="169">
                  <c:v>28.166666666666668</c:v>
                </c:pt>
                <c:pt idx="170">
                  <c:v>28.333333333333332</c:v>
                </c:pt>
                <c:pt idx="171">
                  <c:v>28.5</c:v>
                </c:pt>
                <c:pt idx="172">
                  <c:v>28.666666666666668</c:v>
                </c:pt>
                <c:pt idx="173">
                  <c:v>28.833333333333332</c:v>
                </c:pt>
                <c:pt idx="174">
                  <c:v>29</c:v>
                </c:pt>
                <c:pt idx="175">
                  <c:v>29.166666666666668</c:v>
                </c:pt>
                <c:pt idx="176">
                  <c:v>29.333333333333332</c:v>
                </c:pt>
                <c:pt idx="177">
                  <c:v>29.5</c:v>
                </c:pt>
                <c:pt idx="178">
                  <c:v>29.666666666666668</c:v>
                </c:pt>
                <c:pt idx="179">
                  <c:v>29.833333333333332</c:v>
                </c:pt>
                <c:pt idx="180">
                  <c:v>30</c:v>
                </c:pt>
                <c:pt idx="181">
                  <c:v>30.166666666666668</c:v>
                </c:pt>
                <c:pt idx="182">
                  <c:v>30.333333333333332</c:v>
                </c:pt>
                <c:pt idx="183">
                  <c:v>30.5</c:v>
                </c:pt>
                <c:pt idx="184">
                  <c:v>30.666666666666668</c:v>
                </c:pt>
                <c:pt idx="185">
                  <c:v>30.833333333333332</c:v>
                </c:pt>
                <c:pt idx="186">
                  <c:v>31</c:v>
                </c:pt>
                <c:pt idx="187">
                  <c:v>31.166666666666668</c:v>
                </c:pt>
                <c:pt idx="188">
                  <c:v>31.333333333333332</c:v>
                </c:pt>
                <c:pt idx="189">
                  <c:v>31.5</c:v>
                </c:pt>
                <c:pt idx="190">
                  <c:v>31.666666666666668</c:v>
                </c:pt>
                <c:pt idx="191">
                  <c:v>31.833333333333332</c:v>
                </c:pt>
                <c:pt idx="192">
                  <c:v>32</c:v>
                </c:pt>
                <c:pt idx="193">
                  <c:v>32.166666666666664</c:v>
                </c:pt>
                <c:pt idx="194">
                  <c:v>32.333333333333336</c:v>
                </c:pt>
                <c:pt idx="195">
                  <c:v>32.5</c:v>
                </c:pt>
                <c:pt idx="196">
                  <c:v>32.666666666666664</c:v>
                </c:pt>
                <c:pt idx="197">
                  <c:v>32.833333333333336</c:v>
                </c:pt>
                <c:pt idx="198">
                  <c:v>33</c:v>
                </c:pt>
                <c:pt idx="199">
                  <c:v>33.166666666666664</c:v>
                </c:pt>
                <c:pt idx="200">
                  <c:v>33.333333333333336</c:v>
                </c:pt>
                <c:pt idx="201">
                  <c:v>33.5</c:v>
                </c:pt>
                <c:pt idx="202">
                  <c:v>33.666666666666664</c:v>
                </c:pt>
                <c:pt idx="203">
                  <c:v>33.833333333333336</c:v>
                </c:pt>
                <c:pt idx="204">
                  <c:v>34</c:v>
                </c:pt>
                <c:pt idx="205">
                  <c:v>34.166666666666664</c:v>
                </c:pt>
                <c:pt idx="206">
                  <c:v>34.333333333333336</c:v>
                </c:pt>
                <c:pt idx="207">
                  <c:v>34.5</c:v>
                </c:pt>
                <c:pt idx="208">
                  <c:v>34.666666666666664</c:v>
                </c:pt>
                <c:pt idx="209">
                  <c:v>34.833333333333336</c:v>
                </c:pt>
                <c:pt idx="210">
                  <c:v>35</c:v>
                </c:pt>
                <c:pt idx="211">
                  <c:v>35.166666666666664</c:v>
                </c:pt>
                <c:pt idx="212">
                  <c:v>35.333333333333336</c:v>
                </c:pt>
                <c:pt idx="213">
                  <c:v>35.5</c:v>
                </c:pt>
                <c:pt idx="214">
                  <c:v>35.666666666666664</c:v>
                </c:pt>
                <c:pt idx="215">
                  <c:v>35.833333333333336</c:v>
                </c:pt>
                <c:pt idx="216">
                  <c:v>36</c:v>
                </c:pt>
                <c:pt idx="217">
                  <c:v>36.166666666666664</c:v>
                </c:pt>
                <c:pt idx="218">
                  <c:v>36.333333333333336</c:v>
                </c:pt>
                <c:pt idx="219">
                  <c:v>36.5</c:v>
                </c:pt>
                <c:pt idx="220">
                  <c:v>36.666666666666664</c:v>
                </c:pt>
                <c:pt idx="221">
                  <c:v>36.833333333333336</c:v>
                </c:pt>
                <c:pt idx="222">
                  <c:v>37</c:v>
                </c:pt>
                <c:pt idx="223">
                  <c:v>37.166666666666664</c:v>
                </c:pt>
                <c:pt idx="224">
                  <c:v>37.333333333333336</c:v>
                </c:pt>
                <c:pt idx="225">
                  <c:v>37.5</c:v>
                </c:pt>
                <c:pt idx="226">
                  <c:v>37.666666666666664</c:v>
                </c:pt>
                <c:pt idx="227">
                  <c:v>37.833333333333336</c:v>
                </c:pt>
                <c:pt idx="228">
                  <c:v>38</c:v>
                </c:pt>
                <c:pt idx="229">
                  <c:v>38.166666666666664</c:v>
                </c:pt>
                <c:pt idx="230">
                  <c:v>38.333333333333336</c:v>
                </c:pt>
                <c:pt idx="231">
                  <c:v>38.5</c:v>
                </c:pt>
                <c:pt idx="232">
                  <c:v>38.666666666666664</c:v>
                </c:pt>
                <c:pt idx="233">
                  <c:v>38.833333333333336</c:v>
                </c:pt>
                <c:pt idx="234">
                  <c:v>39</c:v>
                </c:pt>
                <c:pt idx="235">
                  <c:v>39.166666666666664</c:v>
                </c:pt>
                <c:pt idx="236">
                  <c:v>39.333333333333336</c:v>
                </c:pt>
                <c:pt idx="237">
                  <c:v>39.5</c:v>
                </c:pt>
                <c:pt idx="238">
                  <c:v>39.666666666666664</c:v>
                </c:pt>
                <c:pt idx="239">
                  <c:v>39.833333333333336</c:v>
                </c:pt>
                <c:pt idx="240">
                  <c:v>40</c:v>
                </c:pt>
                <c:pt idx="241">
                  <c:v>40.166666666666664</c:v>
                </c:pt>
                <c:pt idx="242">
                  <c:v>40.333333333333336</c:v>
                </c:pt>
                <c:pt idx="243">
                  <c:v>40.5</c:v>
                </c:pt>
                <c:pt idx="244">
                  <c:v>40.666666666666664</c:v>
                </c:pt>
                <c:pt idx="245">
                  <c:v>40.833333333333336</c:v>
                </c:pt>
                <c:pt idx="246">
                  <c:v>41</c:v>
                </c:pt>
                <c:pt idx="247">
                  <c:v>41.166666666666664</c:v>
                </c:pt>
                <c:pt idx="248">
                  <c:v>41.333333333333336</c:v>
                </c:pt>
                <c:pt idx="249">
                  <c:v>41.5</c:v>
                </c:pt>
                <c:pt idx="250">
                  <c:v>41.666666666666664</c:v>
                </c:pt>
                <c:pt idx="251">
                  <c:v>41.833333333333336</c:v>
                </c:pt>
                <c:pt idx="252">
                  <c:v>42</c:v>
                </c:pt>
                <c:pt idx="253">
                  <c:v>42.166666666666664</c:v>
                </c:pt>
                <c:pt idx="254">
                  <c:v>42.333333333333336</c:v>
                </c:pt>
                <c:pt idx="255">
                  <c:v>42.5</c:v>
                </c:pt>
                <c:pt idx="256">
                  <c:v>42.666666666666664</c:v>
                </c:pt>
                <c:pt idx="257">
                  <c:v>42.833333333333336</c:v>
                </c:pt>
                <c:pt idx="258">
                  <c:v>43</c:v>
                </c:pt>
                <c:pt idx="259">
                  <c:v>43.166666666666664</c:v>
                </c:pt>
                <c:pt idx="260">
                  <c:v>43.333333333333336</c:v>
                </c:pt>
                <c:pt idx="261">
                  <c:v>43.5</c:v>
                </c:pt>
                <c:pt idx="262">
                  <c:v>43.666666666666664</c:v>
                </c:pt>
                <c:pt idx="263">
                  <c:v>43.833333333333336</c:v>
                </c:pt>
                <c:pt idx="264">
                  <c:v>44</c:v>
                </c:pt>
                <c:pt idx="265">
                  <c:v>44.166666666666664</c:v>
                </c:pt>
                <c:pt idx="266">
                  <c:v>44.333333333333336</c:v>
                </c:pt>
                <c:pt idx="267">
                  <c:v>44.5</c:v>
                </c:pt>
                <c:pt idx="268">
                  <c:v>44.666666666666664</c:v>
                </c:pt>
                <c:pt idx="269">
                  <c:v>44.833333333333336</c:v>
                </c:pt>
                <c:pt idx="270">
                  <c:v>45</c:v>
                </c:pt>
                <c:pt idx="271">
                  <c:v>45.166666666666664</c:v>
                </c:pt>
                <c:pt idx="272">
                  <c:v>45.333333333333336</c:v>
                </c:pt>
                <c:pt idx="273">
                  <c:v>45.5</c:v>
                </c:pt>
                <c:pt idx="274">
                  <c:v>45.666666666666664</c:v>
                </c:pt>
                <c:pt idx="275">
                  <c:v>45.833333333333336</c:v>
                </c:pt>
                <c:pt idx="276">
                  <c:v>46</c:v>
                </c:pt>
                <c:pt idx="277">
                  <c:v>46.166666666666664</c:v>
                </c:pt>
                <c:pt idx="278">
                  <c:v>46.333333333333336</c:v>
                </c:pt>
                <c:pt idx="279">
                  <c:v>46.5</c:v>
                </c:pt>
                <c:pt idx="280">
                  <c:v>46.666666666666664</c:v>
                </c:pt>
                <c:pt idx="281">
                  <c:v>46.833333333333336</c:v>
                </c:pt>
                <c:pt idx="282">
                  <c:v>47</c:v>
                </c:pt>
                <c:pt idx="283">
                  <c:v>47.166666666666664</c:v>
                </c:pt>
                <c:pt idx="284">
                  <c:v>47.333333333333336</c:v>
                </c:pt>
                <c:pt idx="285">
                  <c:v>47.5</c:v>
                </c:pt>
                <c:pt idx="286">
                  <c:v>47.666666666666664</c:v>
                </c:pt>
                <c:pt idx="287">
                  <c:v>47.833333333333336</c:v>
                </c:pt>
                <c:pt idx="288">
                  <c:v>48</c:v>
                </c:pt>
                <c:pt idx="289">
                  <c:v>48.166666666666664</c:v>
                </c:pt>
                <c:pt idx="290">
                  <c:v>48.333333333333336</c:v>
                </c:pt>
                <c:pt idx="291">
                  <c:v>48.5</c:v>
                </c:pt>
                <c:pt idx="292">
                  <c:v>48.666666666666664</c:v>
                </c:pt>
                <c:pt idx="293">
                  <c:v>48.833333333333336</c:v>
                </c:pt>
                <c:pt idx="294">
                  <c:v>49</c:v>
                </c:pt>
                <c:pt idx="295">
                  <c:v>49.166666666666664</c:v>
                </c:pt>
                <c:pt idx="296">
                  <c:v>49.333333333333336</c:v>
                </c:pt>
                <c:pt idx="297">
                  <c:v>49.5</c:v>
                </c:pt>
                <c:pt idx="298">
                  <c:v>49.666666666666664</c:v>
                </c:pt>
                <c:pt idx="299">
                  <c:v>49.833333333333336</c:v>
                </c:pt>
                <c:pt idx="300">
                  <c:v>50</c:v>
                </c:pt>
                <c:pt idx="301">
                  <c:v>50.166666666666664</c:v>
                </c:pt>
                <c:pt idx="302">
                  <c:v>50.333333333333336</c:v>
                </c:pt>
                <c:pt idx="303">
                  <c:v>50.5</c:v>
                </c:pt>
                <c:pt idx="304">
                  <c:v>50.666666666666664</c:v>
                </c:pt>
                <c:pt idx="305">
                  <c:v>50.833333333333336</c:v>
                </c:pt>
                <c:pt idx="306">
                  <c:v>51</c:v>
                </c:pt>
                <c:pt idx="307">
                  <c:v>51.166666666666664</c:v>
                </c:pt>
                <c:pt idx="308">
                  <c:v>51.333333333333336</c:v>
                </c:pt>
                <c:pt idx="309">
                  <c:v>51.5</c:v>
                </c:pt>
                <c:pt idx="310">
                  <c:v>51.666666666666664</c:v>
                </c:pt>
                <c:pt idx="311">
                  <c:v>51.833333333333336</c:v>
                </c:pt>
                <c:pt idx="312">
                  <c:v>52</c:v>
                </c:pt>
                <c:pt idx="313">
                  <c:v>52.166666666666664</c:v>
                </c:pt>
                <c:pt idx="314">
                  <c:v>52.333333333333336</c:v>
                </c:pt>
                <c:pt idx="315">
                  <c:v>52.5</c:v>
                </c:pt>
                <c:pt idx="316">
                  <c:v>52.666666666666664</c:v>
                </c:pt>
                <c:pt idx="317">
                  <c:v>52.833333333333336</c:v>
                </c:pt>
                <c:pt idx="318">
                  <c:v>53</c:v>
                </c:pt>
                <c:pt idx="319">
                  <c:v>53.166666666666664</c:v>
                </c:pt>
                <c:pt idx="320">
                  <c:v>53.333333333333336</c:v>
                </c:pt>
                <c:pt idx="321">
                  <c:v>53.5</c:v>
                </c:pt>
                <c:pt idx="322">
                  <c:v>53.666666666666664</c:v>
                </c:pt>
                <c:pt idx="323">
                  <c:v>53.833333333333336</c:v>
                </c:pt>
                <c:pt idx="324">
                  <c:v>54</c:v>
                </c:pt>
                <c:pt idx="325">
                  <c:v>54.166666666666664</c:v>
                </c:pt>
                <c:pt idx="326">
                  <c:v>54.333333333333336</c:v>
                </c:pt>
                <c:pt idx="327">
                  <c:v>54.5</c:v>
                </c:pt>
                <c:pt idx="328">
                  <c:v>54.666666666666664</c:v>
                </c:pt>
                <c:pt idx="329">
                  <c:v>54.833333333333336</c:v>
                </c:pt>
                <c:pt idx="330">
                  <c:v>55</c:v>
                </c:pt>
                <c:pt idx="331">
                  <c:v>55.166666666666664</c:v>
                </c:pt>
                <c:pt idx="332">
                  <c:v>55.333333333333336</c:v>
                </c:pt>
                <c:pt idx="333">
                  <c:v>55.5</c:v>
                </c:pt>
                <c:pt idx="334">
                  <c:v>55.666666666666664</c:v>
                </c:pt>
                <c:pt idx="335">
                  <c:v>55.833333333333336</c:v>
                </c:pt>
                <c:pt idx="336">
                  <c:v>56</c:v>
                </c:pt>
                <c:pt idx="337">
                  <c:v>56.166666666666664</c:v>
                </c:pt>
                <c:pt idx="338">
                  <c:v>56.333333333333336</c:v>
                </c:pt>
                <c:pt idx="339">
                  <c:v>56.5</c:v>
                </c:pt>
                <c:pt idx="340">
                  <c:v>56.666666666666664</c:v>
                </c:pt>
                <c:pt idx="341">
                  <c:v>56.833333333333336</c:v>
                </c:pt>
                <c:pt idx="342">
                  <c:v>57</c:v>
                </c:pt>
                <c:pt idx="343">
                  <c:v>57.166666666666664</c:v>
                </c:pt>
                <c:pt idx="344">
                  <c:v>57.333333333333336</c:v>
                </c:pt>
                <c:pt idx="345">
                  <c:v>57.5</c:v>
                </c:pt>
                <c:pt idx="346">
                  <c:v>57.666666666666664</c:v>
                </c:pt>
                <c:pt idx="347">
                  <c:v>57.833333333333336</c:v>
                </c:pt>
                <c:pt idx="348">
                  <c:v>58</c:v>
                </c:pt>
                <c:pt idx="349">
                  <c:v>58.166666666666664</c:v>
                </c:pt>
                <c:pt idx="350">
                  <c:v>58.333333333333336</c:v>
                </c:pt>
                <c:pt idx="351">
                  <c:v>58.5</c:v>
                </c:pt>
                <c:pt idx="352">
                  <c:v>58.666666666666664</c:v>
                </c:pt>
                <c:pt idx="353">
                  <c:v>58.833333333333336</c:v>
                </c:pt>
                <c:pt idx="354">
                  <c:v>59</c:v>
                </c:pt>
                <c:pt idx="355">
                  <c:v>59.166666666666664</c:v>
                </c:pt>
                <c:pt idx="356">
                  <c:v>59.333333333333336</c:v>
                </c:pt>
                <c:pt idx="357">
                  <c:v>59.5</c:v>
                </c:pt>
                <c:pt idx="358">
                  <c:v>59.666666666666664</c:v>
                </c:pt>
                <c:pt idx="359">
                  <c:v>59.833333333333336</c:v>
                </c:pt>
                <c:pt idx="360">
                  <c:v>60</c:v>
                </c:pt>
                <c:pt idx="361">
                  <c:v>60.166666666666664</c:v>
                </c:pt>
                <c:pt idx="362">
                  <c:v>60.333333333333336</c:v>
                </c:pt>
                <c:pt idx="363">
                  <c:v>60.5</c:v>
                </c:pt>
                <c:pt idx="364">
                  <c:v>60.666666666666664</c:v>
                </c:pt>
                <c:pt idx="365">
                  <c:v>60.833333333333336</c:v>
                </c:pt>
                <c:pt idx="366">
                  <c:v>61</c:v>
                </c:pt>
                <c:pt idx="367">
                  <c:v>61.166666666666664</c:v>
                </c:pt>
                <c:pt idx="368">
                  <c:v>61.333333333333336</c:v>
                </c:pt>
                <c:pt idx="369">
                  <c:v>61.5</c:v>
                </c:pt>
                <c:pt idx="370">
                  <c:v>61.666666666666664</c:v>
                </c:pt>
                <c:pt idx="371">
                  <c:v>61.833333333333336</c:v>
                </c:pt>
                <c:pt idx="372">
                  <c:v>62</c:v>
                </c:pt>
                <c:pt idx="373">
                  <c:v>62.166666666666664</c:v>
                </c:pt>
                <c:pt idx="374">
                  <c:v>62.333333333333336</c:v>
                </c:pt>
                <c:pt idx="375">
                  <c:v>62.5</c:v>
                </c:pt>
                <c:pt idx="376">
                  <c:v>62.666666666666664</c:v>
                </c:pt>
                <c:pt idx="377">
                  <c:v>62.833333333333336</c:v>
                </c:pt>
                <c:pt idx="378">
                  <c:v>63</c:v>
                </c:pt>
                <c:pt idx="379">
                  <c:v>63.166666666666664</c:v>
                </c:pt>
                <c:pt idx="380">
                  <c:v>63.333333333333336</c:v>
                </c:pt>
                <c:pt idx="381">
                  <c:v>63.5</c:v>
                </c:pt>
                <c:pt idx="382">
                  <c:v>63.666666666666664</c:v>
                </c:pt>
                <c:pt idx="383">
                  <c:v>63.833333333333336</c:v>
                </c:pt>
                <c:pt idx="384">
                  <c:v>64</c:v>
                </c:pt>
                <c:pt idx="385">
                  <c:v>64.166666666666671</c:v>
                </c:pt>
                <c:pt idx="386">
                  <c:v>64.333333333333329</c:v>
                </c:pt>
                <c:pt idx="387">
                  <c:v>64.5</c:v>
                </c:pt>
                <c:pt idx="388">
                  <c:v>64.666666666666671</c:v>
                </c:pt>
                <c:pt idx="389">
                  <c:v>64.833333333333329</c:v>
                </c:pt>
                <c:pt idx="390">
                  <c:v>65</c:v>
                </c:pt>
                <c:pt idx="391">
                  <c:v>65.166666666666671</c:v>
                </c:pt>
                <c:pt idx="392">
                  <c:v>65.333333333333329</c:v>
                </c:pt>
                <c:pt idx="393">
                  <c:v>65.5</c:v>
                </c:pt>
                <c:pt idx="394">
                  <c:v>65.666666666666671</c:v>
                </c:pt>
                <c:pt idx="395">
                  <c:v>65.833333333333329</c:v>
                </c:pt>
                <c:pt idx="396">
                  <c:v>66</c:v>
                </c:pt>
                <c:pt idx="397">
                  <c:v>66.166666666666671</c:v>
                </c:pt>
                <c:pt idx="398">
                  <c:v>66.333333333333329</c:v>
                </c:pt>
                <c:pt idx="399">
                  <c:v>66.5</c:v>
                </c:pt>
                <c:pt idx="400">
                  <c:v>66.666666666666671</c:v>
                </c:pt>
                <c:pt idx="401">
                  <c:v>66.833333333333329</c:v>
                </c:pt>
                <c:pt idx="402">
                  <c:v>67</c:v>
                </c:pt>
                <c:pt idx="403">
                  <c:v>67.166666666666671</c:v>
                </c:pt>
                <c:pt idx="404">
                  <c:v>67.333333333333329</c:v>
                </c:pt>
                <c:pt idx="405">
                  <c:v>67.5</c:v>
                </c:pt>
                <c:pt idx="406">
                  <c:v>67.666666666666671</c:v>
                </c:pt>
                <c:pt idx="407">
                  <c:v>67.833333333333329</c:v>
                </c:pt>
                <c:pt idx="408">
                  <c:v>68</c:v>
                </c:pt>
                <c:pt idx="409">
                  <c:v>68.166666666666671</c:v>
                </c:pt>
                <c:pt idx="410">
                  <c:v>68.333333333333329</c:v>
                </c:pt>
                <c:pt idx="411">
                  <c:v>68.5</c:v>
                </c:pt>
                <c:pt idx="412">
                  <c:v>68.666666666666671</c:v>
                </c:pt>
                <c:pt idx="413">
                  <c:v>68.833333333333329</c:v>
                </c:pt>
                <c:pt idx="414">
                  <c:v>69</c:v>
                </c:pt>
                <c:pt idx="415">
                  <c:v>69.166666666666671</c:v>
                </c:pt>
                <c:pt idx="416">
                  <c:v>69.333333333333329</c:v>
                </c:pt>
                <c:pt idx="417">
                  <c:v>69.5</c:v>
                </c:pt>
                <c:pt idx="418">
                  <c:v>69.666666666666671</c:v>
                </c:pt>
                <c:pt idx="419">
                  <c:v>69.833333333333329</c:v>
                </c:pt>
                <c:pt idx="420">
                  <c:v>70</c:v>
                </c:pt>
                <c:pt idx="421">
                  <c:v>70.166666666666671</c:v>
                </c:pt>
                <c:pt idx="422">
                  <c:v>70.333333333333329</c:v>
                </c:pt>
                <c:pt idx="423">
                  <c:v>70.5</c:v>
                </c:pt>
                <c:pt idx="424">
                  <c:v>70.666666666666671</c:v>
                </c:pt>
                <c:pt idx="425">
                  <c:v>70.833333333333329</c:v>
                </c:pt>
                <c:pt idx="426">
                  <c:v>71</c:v>
                </c:pt>
                <c:pt idx="427">
                  <c:v>71.166666666666671</c:v>
                </c:pt>
                <c:pt idx="428">
                  <c:v>71.333333333333329</c:v>
                </c:pt>
                <c:pt idx="429">
                  <c:v>71.5</c:v>
                </c:pt>
                <c:pt idx="430">
                  <c:v>71.666666666666671</c:v>
                </c:pt>
                <c:pt idx="431">
                  <c:v>71.833333333333329</c:v>
                </c:pt>
                <c:pt idx="432">
                  <c:v>72</c:v>
                </c:pt>
                <c:pt idx="433">
                  <c:v>72.166666666666671</c:v>
                </c:pt>
                <c:pt idx="434">
                  <c:v>72.333333333333329</c:v>
                </c:pt>
                <c:pt idx="435">
                  <c:v>72.5</c:v>
                </c:pt>
                <c:pt idx="436">
                  <c:v>72.666666666666671</c:v>
                </c:pt>
                <c:pt idx="437">
                  <c:v>72.833333333333329</c:v>
                </c:pt>
                <c:pt idx="438">
                  <c:v>73</c:v>
                </c:pt>
                <c:pt idx="439">
                  <c:v>73.166666666666671</c:v>
                </c:pt>
                <c:pt idx="440">
                  <c:v>73.333333333333329</c:v>
                </c:pt>
                <c:pt idx="441">
                  <c:v>73.5</c:v>
                </c:pt>
                <c:pt idx="442">
                  <c:v>73.666666666666671</c:v>
                </c:pt>
                <c:pt idx="443">
                  <c:v>73.833333333333329</c:v>
                </c:pt>
                <c:pt idx="444">
                  <c:v>74</c:v>
                </c:pt>
                <c:pt idx="445">
                  <c:v>74.166666666666671</c:v>
                </c:pt>
                <c:pt idx="446">
                  <c:v>74.333333333333329</c:v>
                </c:pt>
                <c:pt idx="447">
                  <c:v>74.5</c:v>
                </c:pt>
                <c:pt idx="448">
                  <c:v>74.666666666666671</c:v>
                </c:pt>
                <c:pt idx="449">
                  <c:v>74.833333333333329</c:v>
                </c:pt>
                <c:pt idx="450">
                  <c:v>75</c:v>
                </c:pt>
                <c:pt idx="451">
                  <c:v>75.166666666666671</c:v>
                </c:pt>
                <c:pt idx="452">
                  <c:v>75.333333333333329</c:v>
                </c:pt>
                <c:pt idx="453">
                  <c:v>75.5</c:v>
                </c:pt>
                <c:pt idx="454">
                  <c:v>75.666666666666671</c:v>
                </c:pt>
                <c:pt idx="455">
                  <c:v>75.833333333333329</c:v>
                </c:pt>
                <c:pt idx="456">
                  <c:v>76</c:v>
                </c:pt>
                <c:pt idx="457">
                  <c:v>76.166666666666671</c:v>
                </c:pt>
                <c:pt idx="458">
                  <c:v>76.333333333333329</c:v>
                </c:pt>
                <c:pt idx="459">
                  <c:v>76.5</c:v>
                </c:pt>
                <c:pt idx="460">
                  <c:v>76.666666666666671</c:v>
                </c:pt>
                <c:pt idx="461">
                  <c:v>76.833333333333329</c:v>
                </c:pt>
                <c:pt idx="462">
                  <c:v>77</c:v>
                </c:pt>
                <c:pt idx="463">
                  <c:v>77.166666666666671</c:v>
                </c:pt>
                <c:pt idx="464">
                  <c:v>77.333333333333329</c:v>
                </c:pt>
                <c:pt idx="465">
                  <c:v>77.5</c:v>
                </c:pt>
                <c:pt idx="466">
                  <c:v>77.666666666666671</c:v>
                </c:pt>
                <c:pt idx="467">
                  <c:v>77.833333333333329</c:v>
                </c:pt>
                <c:pt idx="468">
                  <c:v>78</c:v>
                </c:pt>
                <c:pt idx="469">
                  <c:v>78.166666666666671</c:v>
                </c:pt>
                <c:pt idx="470">
                  <c:v>78.333333333333329</c:v>
                </c:pt>
                <c:pt idx="471">
                  <c:v>78.5</c:v>
                </c:pt>
                <c:pt idx="472">
                  <c:v>78.666666666666671</c:v>
                </c:pt>
                <c:pt idx="473">
                  <c:v>78.833333333333329</c:v>
                </c:pt>
                <c:pt idx="474">
                  <c:v>79</c:v>
                </c:pt>
                <c:pt idx="475">
                  <c:v>79.166666666666671</c:v>
                </c:pt>
                <c:pt idx="476">
                  <c:v>79.333333333333329</c:v>
                </c:pt>
                <c:pt idx="477">
                  <c:v>79.5</c:v>
                </c:pt>
                <c:pt idx="478">
                  <c:v>79.666666666666671</c:v>
                </c:pt>
                <c:pt idx="479">
                  <c:v>79.833333333333329</c:v>
                </c:pt>
                <c:pt idx="480">
                  <c:v>80</c:v>
                </c:pt>
                <c:pt idx="481">
                  <c:v>80.166666666666671</c:v>
                </c:pt>
                <c:pt idx="482">
                  <c:v>80.333333333333329</c:v>
                </c:pt>
                <c:pt idx="483">
                  <c:v>80.5</c:v>
                </c:pt>
                <c:pt idx="484">
                  <c:v>80.666666666666671</c:v>
                </c:pt>
                <c:pt idx="485">
                  <c:v>80.833333333333329</c:v>
                </c:pt>
                <c:pt idx="486">
                  <c:v>81</c:v>
                </c:pt>
                <c:pt idx="487">
                  <c:v>81.166666666666671</c:v>
                </c:pt>
                <c:pt idx="488">
                  <c:v>81.333333333333329</c:v>
                </c:pt>
                <c:pt idx="489">
                  <c:v>81.5</c:v>
                </c:pt>
                <c:pt idx="490">
                  <c:v>81.666666666666671</c:v>
                </c:pt>
                <c:pt idx="491">
                  <c:v>81.833333333333329</c:v>
                </c:pt>
                <c:pt idx="492">
                  <c:v>82</c:v>
                </c:pt>
                <c:pt idx="493">
                  <c:v>82.166666666666671</c:v>
                </c:pt>
                <c:pt idx="494">
                  <c:v>82.333333333333329</c:v>
                </c:pt>
                <c:pt idx="495">
                  <c:v>82.5</c:v>
                </c:pt>
                <c:pt idx="496">
                  <c:v>82.666666666666671</c:v>
                </c:pt>
                <c:pt idx="497">
                  <c:v>82.833333333333329</c:v>
                </c:pt>
                <c:pt idx="498">
                  <c:v>83</c:v>
                </c:pt>
                <c:pt idx="499">
                  <c:v>83.166666666666671</c:v>
                </c:pt>
                <c:pt idx="500">
                  <c:v>83.333333333333329</c:v>
                </c:pt>
                <c:pt idx="501">
                  <c:v>83.5</c:v>
                </c:pt>
                <c:pt idx="502">
                  <c:v>83.666666666666671</c:v>
                </c:pt>
                <c:pt idx="503">
                  <c:v>83.833333333333329</c:v>
                </c:pt>
                <c:pt idx="504">
                  <c:v>84</c:v>
                </c:pt>
                <c:pt idx="505">
                  <c:v>84.166666666666671</c:v>
                </c:pt>
                <c:pt idx="506">
                  <c:v>84.333333333333329</c:v>
                </c:pt>
                <c:pt idx="507">
                  <c:v>84.5</c:v>
                </c:pt>
                <c:pt idx="508">
                  <c:v>84.666666666666671</c:v>
                </c:pt>
                <c:pt idx="509">
                  <c:v>84.833333333333329</c:v>
                </c:pt>
                <c:pt idx="510">
                  <c:v>85</c:v>
                </c:pt>
                <c:pt idx="511">
                  <c:v>85.166666666666671</c:v>
                </c:pt>
                <c:pt idx="512">
                  <c:v>85.333333333333329</c:v>
                </c:pt>
                <c:pt idx="513">
                  <c:v>85.5</c:v>
                </c:pt>
                <c:pt idx="514">
                  <c:v>85.666666666666671</c:v>
                </c:pt>
                <c:pt idx="515">
                  <c:v>85.833333333333329</c:v>
                </c:pt>
                <c:pt idx="516">
                  <c:v>86</c:v>
                </c:pt>
                <c:pt idx="517">
                  <c:v>86.166666666666671</c:v>
                </c:pt>
                <c:pt idx="518">
                  <c:v>86.333333333333329</c:v>
                </c:pt>
                <c:pt idx="519">
                  <c:v>86.5</c:v>
                </c:pt>
                <c:pt idx="520">
                  <c:v>86.666666666666671</c:v>
                </c:pt>
                <c:pt idx="521">
                  <c:v>86.833333333333329</c:v>
                </c:pt>
                <c:pt idx="522">
                  <c:v>87</c:v>
                </c:pt>
                <c:pt idx="523">
                  <c:v>87.166666666666671</c:v>
                </c:pt>
                <c:pt idx="524">
                  <c:v>87.333333333333329</c:v>
                </c:pt>
                <c:pt idx="525">
                  <c:v>87.5</c:v>
                </c:pt>
                <c:pt idx="526">
                  <c:v>87.666666666666671</c:v>
                </c:pt>
                <c:pt idx="527">
                  <c:v>87.833333333333329</c:v>
                </c:pt>
                <c:pt idx="528">
                  <c:v>88</c:v>
                </c:pt>
                <c:pt idx="529">
                  <c:v>88.166666666666671</c:v>
                </c:pt>
                <c:pt idx="530">
                  <c:v>88.333333333333329</c:v>
                </c:pt>
                <c:pt idx="531">
                  <c:v>88.5</c:v>
                </c:pt>
                <c:pt idx="532">
                  <c:v>88.666666666666671</c:v>
                </c:pt>
                <c:pt idx="533">
                  <c:v>88.833333333333329</c:v>
                </c:pt>
                <c:pt idx="534">
                  <c:v>89</c:v>
                </c:pt>
                <c:pt idx="535">
                  <c:v>89.166666666666671</c:v>
                </c:pt>
                <c:pt idx="536">
                  <c:v>89.333333333333329</c:v>
                </c:pt>
                <c:pt idx="537">
                  <c:v>89.5</c:v>
                </c:pt>
                <c:pt idx="538">
                  <c:v>89.666666666666671</c:v>
                </c:pt>
                <c:pt idx="539">
                  <c:v>89.833333333333329</c:v>
                </c:pt>
                <c:pt idx="540">
                  <c:v>90</c:v>
                </c:pt>
                <c:pt idx="541">
                  <c:v>90.166666666666671</c:v>
                </c:pt>
                <c:pt idx="542">
                  <c:v>90.333333333333329</c:v>
                </c:pt>
                <c:pt idx="543">
                  <c:v>90.5</c:v>
                </c:pt>
                <c:pt idx="544">
                  <c:v>90.666666666666671</c:v>
                </c:pt>
                <c:pt idx="545">
                  <c:v>90.833333333333329</c:v>
                </c:pt>
                <c:pt idx="546">
                  <c:v>91</c:v>
                </c:pt>
                <c:pt idx="547">
                  <c:v>91.166666666666671</c:v>
                </c:pt>
                <c:pt idx="548">
                  <c:v>91.333333333333329</c:v>
                </c:pt>
                <c:pt idx="549">
                  <c:v>91.5</c:v>
                </c:pt>
                <c:pt idx="550">
                  <c:v>91.666666666666671</c:v>
                </c:pt>
                <c:pt idx="551">
                  <c:v>91.833333333333329</c:v>
                </c:pt>
                <c:pt idx="552">
                  <c:v>92</c:v>
                </c:pt>
                <c:pt idx="553">
                  <c:v>92.166666666666671</c:v>
                </c:pt>
                <c:pt idx="554">
                  <c:v>92.333333333333329</c:v>
                </c:pt>
                <c:pt idx="555">
                  <c:v>92.5</c:v>
                </c:pt>
                <c:pt idx="556">
                  <c:v>92.666666666666671</c:v>
                </c:pt>
                <c:pt idx="557">
                  <c:v>92.833333333333329</c:v>
                </c:pt>
                <c:pt idx="558">
                  <c:v>93</c:v>
                </c:pt>
                <c:pt idx="559">
                  <c:v>93.166666666666671</c:v>
                </c:pt>
                <c:pt idx="560">
                  <c:v>93.333333333333329</c:v>
                </c:pt>
                <c:pt idx="561">
                  <c:v>93.5</c:v>
                </c:pt>
                <c:pt idx="562">
                  <c:v>93.666666666666671</c:v>
                </c:pt>
                <c:pt idx="563">
                  <c:v>93.833333333333329</c:v>
                </c:pt>
                <c:pt idx="564">
                  <c:v>94</c:v>
                </c:pt>
                <c:pt idx="565">
                  <c:v>94.166666666666671</c:v>
                </c:pt>
                <c:pt idx="566">
                  <c:v>94.333333333333329</c:v>
                </c:pt>
                <c:pt idx="567">
                  <c:v>94.5</c:v>
                </c:pt>
                <c:pt idx="568">
                  <c:v>94.666666666666671</c:v>
                </c:pt>
                <c:pt idx="569">
                  <c:v>94.833333333333329</c:v>
                </c:pt>
                <c:pt idx="570">
                  <c:v>95</c:v>
                </c:pt>
                <c:pt idx="571">
                  <c:v>95.166666666666671</c:v>
                </c:pt>
                <c:pt idx="572">
                  <c:v>95.333333333333329</c:v>
                </c:pt>
                <c:pt idx="573">
                  <c:v>95.5</c:v>
                </c:pt>
                <c:pt idx="574">
                  <c:v>95.666666666666671</c:v>
                </c:pt>
                <c:pt idx="575">
                  <c:v>95.833333333333329</c:v>
                </c:pt>
                <c:pt idx="576">
                  <c:v>96</c:v>
                </c:pt>
                <c:pt idx="577">
                  <c:v>96.166666666666671</c:v>
                </c:pt>
                <c:pt idx="578">
                  <c:v>96.333333333333329</c:v>
                </c:pt>
                <c:pt idx="579">
                  <c:v>96.5</c:v>
                </c:pt>
                <c:pt idx="580">
                  <c:v>96.666666666666671</c:v>
                </c:pt>
                <c:pt idx="581">
                  <c:v>96.833333333333329</c:v>
                </c:pt>
                <c:pt idx="582">
                  <c:v>97</c:v>
                </c:pt>
                <c:pt idx="583">
                  <c:v>97.166666666666671</c:v>
                </c:pt>
                <c:pt idx="584">
                  <c:v>97.333333333333329</c:v>
                </c:pt>
                <c:pt idx="585">
                  <c:v>97.5</c:v>
                </c:pt>
                <c:pt idx="586">
                  <c:v>97.666666666666671</c:v>
                </c:pt>
                <c:pt idx="587">
                  <c:v>97.833333333333329</c:v>
                </c:pt>
                <c:pt idx="588">
                  <c:v>98</c:v>
                </c:pt>
                <c:pt idx="589">
                  <c:v>98.166666666666671</c:v>
                </c:pt>
                <c:pt idx="590">
                  <c:v>98.333333333333329</c:v>
                </c:pt>
                <c:pt idx="591">
                  <c:v>98.5</c:v>
                </c:pt>
                <c:pt idx="592">
                  <c:v>98.666666666666671</c:v>
                </c:pt>
                <c:pt idx="593">
                  <c:v>98.833333333333329</c:v>
                </c:pt>
                <c:pt idx="594">
                  <c:v>99</c:v>
                </c:pt>
                <c:pt idx="595">
                  <c:v>99.166666666666671</c:v>
                </c:pt>
                <c:pt idx="596">
                  <c:v>99.333333333333329</c:v>
                </c:pt>
                <c:pt idx="597">
                  <c:v>99.5</c:v>
                </c:pt>
                <c:pt idx="598">
                  <c:v>99.666666666666671</c:v>
                </c:pt>
                <c:pt idx="599">
                  <c:v>99.833333333333329</c:v>
                </c:pt>
                <c:pt idx="600">
                  <c:v>100</c:v>
                </c:pt>
                <c:pt idx="601">
                  <c:v>100.16666666666667</c:v>
                </c:pt>
                <c:pt idx="602">
                  <c:v>100.33333333333333</c:v>
                </c:pt>
                <c:pt idx="603">
                  <c:v>100.5</c:v>
                </c:pt>
                <c:pt idx="604">
                  <c:v>100.66666666666667</c:v>
                </c:pt>
                <c:pt idx="605">
                  <c:v>100.83333333333333</c:v>
                </c:pt>
                <c:pt idx="606">
                  <c:v>101</c:v>
                </c:pt>
                <c:pt idx="607">
                  <c:v>101.16666666666667</c:v>
                </c:pt>
                <c:pt idx="608">
                  <c:v>101.33333333333333</c:v>
                </c:pt>
                <c:pt idx="609">
                  <c:v>101.5</c:v>
                </c:pt>
                <c:pt idx="610">
                  <c:v>101.66666666666667</c:v>
                </c:pt>
                <c:pt idx="611">
                  <c:v>101.83333333333333</c:v>
                </c:pt>
                <c:pt idx="612">
                  <c:v>102</c:v>
                </c:pt>
                <c:pt idx="613">
                  <c:v>102.16666666666667</c:v>
                </c:pt>
                <c:pt idx="614">
                  <c:v>102.33333333333333</c:v>
                </c:pt>
                <c:pt idx="615">
                  <c:v>102.5</c:v>
                </c:pt>
                <c:pt idx="616">
                  <c:v>102.66666666666667</c:v>
                </c:pt>
                <c:pt idx="617">
                  <c:v>102.83333333333333</c:v>
                </c:pt>
                <c:pt idx="618">
                  <c:v>103</c:v>
                </c:pt>
                <c:pt idx="619">
                  <c:v>103.16666666666667</c:v>
                </c:pt>
                <c:pt idx="620">
                  <c:v>103.33333333333333</c:v>
                </c:pt>
                <c:pt idx="621">
                  <c:v>103.5</c:v>
                </c:pt>
                <c:pt idx="622">
                  <c:v>103.66666666666667</c:v>
                </c:pt>
                <c:pt idx="623">
                  <c:v>103.83333333333333</c:v>
                </c:pt>
                <c:pt idx="624">
                  <c:v>104</c:v>
                </c:pt>
                <c:pt idx="625">
                  <c:v>104.16666666666667</c:v>
                </c:pt>
                <c:pt idx="626">
                  <c:v>104.33333333333333</c:v>
                </c:pt>
                <c:pt idx="627">
                  <c:v>104.5</c:v>
                </c:pt>
                <c:pt idx="628">
                  <c:v>104.66666666666667</c:v>
                </c:pt>
                <c:pt idx="629">
                  <c:v>104.83333333333333</c:v>
                </c:pt>
                <c:pt idx="630">
                  <c:v>105</c:v>
                </c:pt>
                <c:pt idx="631">
                  <c:v>105.16666666666667</c:v>
                </c:pt>
                <c:pt idx="632">
                  <c:v>105.33333333333333</c:v>
                </c:pt>
                <c:pt idx="633">
                  <c:v>105.5</c:v>
                </c:pt>
                <c:pt idx="634">
                  <c:v>105.66666666666667</c:v>
                </c:pt>
                <c:pt idx="635">
                  <c:v>105.83333333333333</c:v>
                </c:pt>
                <c:pt idx="636">
                  <c:v>106</c:v>
                </c:pt>
                <c:pt idx="637">
                  <c:v>106.16666666666667</c:v>
                </c:pt>
                <c:pt idx="638">
                  <c:v>106.33333333333333</c:v>
                </c:pt>
                <c:pt idx="639">
                  <c:v>106.5</c:v>
                </c:pt>
                <c:pt idx="640">
                  <c:v>106.66666666666667</c:v>
                </c:pt>
                <c:pt idx="641">
                  <c:v>106.83333333333333</c:v>
                </c:pt>
                <c:pt idx="642">
                  <c:v>107</c:v>
                </c:pt>
                <c:pt idx="643">
                  <c:v>107.16666666666667</c:v>
                </c:pt>
                <c:pt idx="644">
                  <c:v>107.33333333333333</c:v>
                </c:pt>
                <c:pt idx="645">
                  <c:v>107.5</c:v>
                </c:pt>
                <c:pt idx="646">
                  <c:v>107.66666666666667</c:v>
                </c:pt>
                <c:pt idx="647">
                  <c:v>107.83333333333333</c:v>
                </c:pt>
                <c:pt idx="648">
                  <c:v>108</c:v>
                </c:pt>
                <c:pt idx="649">
                  <c:v>108.16666666666667</c:v>
                </c:pt>
                <c:pt idx="650">
                  <c:v>108.33333333333333</c:v>
                </c:pt>
                <c:pt idx="651">
                  <c:v>108.5</c:v>
                </c:pt>
                <c:pt idx="652">
                  <c:v>108.66666666666667</c:v>
                </c:pt>
                <c:pt idx="653">
                  <c:v>108.83333333333333</c:v>
                </c:pt>
                <c:pt idx="654">
                  <c:v>109</c:v>
                </c:pt>
                <c:pt idx="655">
                  <c:v>109.16666666666667</c:v>
                </c:pt>
                <c:pt idx="656">
                  <c:v>109.33333333333333</c:v>
                </c:pt>
                <c:pt idx="657">
                  <c:v>109.5</c:v>
                </c:pt>
                <c:pt idx="658">
                  <c:v>109.66666666666667</c:v>
                </c:pt>
                <c:pt idx="659">
                  <c:v>109.83333333333333</c:v>
                </c:pt>
                <c:pt idx="660">
                  <c:v>110</c:v>
                </c:pt>
                <c:pt idx="661">
                  <c:v>110.16666666666667</c:v>
                </c:pt>
                <c:pt idx="662">
                  <c:v>110.33333333333333</c:v>
                </c:pt>
                <c:pt idx="663">
                  <c:v>110.5</c:v>
                </c:pt>
                <c:pt idx="664">
                  <c:v>110.66666666666667</c:v>
                </c:pt>
                <c:pt idx="665">
                  <c:v>110.83333333333333</c:v>
                </c:pt>
                <c:pt idx="666">
                  <c:v>111</c:v>
                </c:pt>
                <c:pt idx="667">
                  <c:v>111.16666666666667</c:v>
                </c:pt>
                <c:pt idx="668">
                  <c:v>111.33333333333333</c:v>
                </c:pt>
                <c:pt idx="669">
                  <c:v>111.5</c:v>
                </c:pt>
                <c:pt idx="670">
                  <c:v>111.66666666666667</c:v>
                </c:pt>
                <c:pt idx="671">
                  <c:v>111.83333333333333</c:v>
                </c:pt>
                <c:pt idx="672">
                  <c:v>112</c:v>
                </c:pt>
                <c:pt idx="673">
                  <c:v>112.16666666666667</c:v>
                </c:pt>
                <c:pt idx="674">
                  <c:v>112.33333333333333</c:v>
                </c:pt>
                <c:pt idx="675">
                  <c:v>112.5</c:v>
                </c:pt>
                <c:pt idx="676">
                  <c:v>112.66666666666667</c:v>
                </c:pt>
                <c:pt idx="677">
                  <c:v>112.83333333333333</c:v>
                </c:pt>
                <c:pt idx="678">
                  <c:v>113</c:v>
                </c:pt>
                <c:pt idx="679">
                  <c:v>113.16666666666667</c:v>
                </c:pt>
                <c:pt idx="680">
                  <c:v>113.33333333333333</c:v>
                </c:pt>
                <c:pt idx="681">
                  <c:v>113.5</c:v>
                </c:pt>
                <c:pt idx="682">
                  <c:v>113.66666666666667</c:v>
                </c:pt>
                <c:pt idx="683">
                  <c:v>113.83333333333333</c:v>
                </c:pt>
                <c:pt idx="684">
                  <c:v>114</c:v>
                </c:pt>
                <c:pt idx="685">
                  <c:v>114.16666666666667</c:v>
                </c:pt>
                <c:pt idx="686">
                  <c:v>114.33333333333333</c:v>
                </c:pt>
                <c:pt idx="687">
                  <c:v>114.5</c:v>
                </c:pt>
                <c:pt idx="688">
                  <c:v>114.66666666666667</c:v>
                </c:pt>
                <c:pt idx="689">
                  <c:v>114.83333333333333</c:v>
                </c:pt>
                <c:pt idx="690">
                  <c:v>115</c:v>
                </c:pt>
                <c:pt idx="691">
                  <c:v>115.16666666666667</c:v>
                </c:pt>
                <c:pt idx="692">
                  <c:v>115.33333333333333</c:v>
                </c:pt>
                <c:pt idx="693">
                  <c:v>115.5</c:v>
                </c:pt>
                <c:pt idx="694">
                  <c:v>115.66666666666667</c:v>
                </c:pt>
                <c:pt idx="695">
                  <c:v>115.83333333333333</c:v>
                </c:pt>
                <c:pt idx="696">
                  <c:v>116</c:v>
                </c:pt>
                <c:pt idx="697">
                  <c:v>116.16666666666667</c:v>
                </c:pt>
                <c:pt idx="698">
                  <c:v>116.33333333333333</c:v>
                </c:pt>
                <c:pt idx="699">
                  <c:v>116.5</c:v>
                </c:pt>
                <c:pt idx="700">
                  <c:v>116.66666666666667</c:v>
                </c:pt>
                <c:pt idx="701">
                  <c:v>116.83333333333333</c:v>
                </c:pt>
                <c:pt idx="702">
                  <c:v>117</c:v>
                </c:pt>
                <c:pt idx="703">
                  <c:v>117.16666666666667</c:v>
                </c:pt>
                <c:pt idx="704">
                  <c:v>117.33333333333333</c:v>
                </c:pt>
                <c:pt idx="705">
                  <c:v>117.5</c:v>
                </c:pt>
                <c:pt idx="706">
                  <c:v>117.66666666666667</c:v>
                </c:pt>
                <c:pt idx="707">
                  <c:v>117.83333333333333</c:v>
                </c:pt>
                <c:pt idx="708">
                  <c:v>118</c:v>
                </c:pt>
                <c:pt idx="709">
                  <c:v>118.16666666666667</c:v>
                </c:pt>
                <c:pt idx="710">
                  <c:v>118.33333333333333</c:v>
                </c:pt>
                <c:pt idx="711">
                  <c:v>118.5</c:v>
                </c:pt>
                <c:pt idx="712">
                  <c:v>118.66666666666667</c:v>
                </c:pt>
                <c:pt idx="713">
                  <c:v>118.83333333333333</c:v>
                </c:pt>
                <c:pt idx="714">
                  <c:v>119</c:v>
                </c:pt>
                <c:pt idx="715">
                  <c:v>119.16666666666667</c:v>
                </c:pt>
                <c:pt idx="716">
                  <c:v>119.33333333333333</c:v>
                </c:pt>
                <c:pt idx="717">
                  <c:v>119.5</c:v>
                </c:pt>
                <c:pt idx="718">
                  <c:v>119.66666666666667</c:v>
                </c:pt>
                <c:pt idx="719">
                  <c:v>119.83333333333333</c:v>
                </c:pt>
                <c:pt idx="720">
                  <c:v>120</c:v>
                </c:pt>
                <c:pt idx="721">
                  <c:v>120.16666666666667</c:v>
                </c:pt>
                <c:pt idx="722">
                  <c:v>120.33333333333333</c:v>
                </c:pt>
                <c:pt idx="723">
                  <c:v>120.5</c:v>
                </c:pt>
                <c:pt idx="724">
                  <c:v>120.66666666666667</c:v>
                </c:pt>
                <c:pt idx="725">
                  <c:v>120.83333333333333</c:v>
                </c:pt>
                <c:pt idx="726">
                  <c:v>121</c:v>
                </c:pt>
                <c:pt idx="727">
                  <c:v>121.16666666666667</c:v>
                </c:pt>
                <c:pt idx="728">
                  <c:v>121.33333333333333</c:v>
                </c:pt>
                <c:pt idx="729">
                  <c:v>121.5</c:v>
                </c:pt>
                <c:pt idx="730">
                  <c:v>121.66666666666667</c:v>
                </c:pt>
                <c:pt idx="731">
                  <c:v>121.83333333333333</c:v>
                </c:pt>
                <c:pt idx="732">
                  <c:v>122</c:v>
                </c:pt>
                <c:pt idx="733">
                  <c:v>122.16666666666667</c:v>
                </c:pt>
                <c:pt idx="734">
                  <c:v>122.33333333333333</c:v>
                </c:pt>
                <c:pt idx="735">
                  <c:v>122.5</c:v>
                </c:pt>
                <c:pt idx="736">
                  <c:v>122.66666666666667</c:v>
                </c:pt>
                <c:pt idx="737">
                  <c:v>122.83333333333333</c:v>
                </c:pt>
                <c:pt idx="738">
                  <c:v>123</c:v>
                </c:pt>
                <c:pt idx="739">
                  <c:v>123.16666666666667</c:v>
                </c:pt>
                <c:pt idx="740">
                  <c:v>123.33333333333333</c:v>
                </c:pt>
                <c:pt idx="741">
                  <c:v>123.5</c:v>
                </c:pt>
                <c:pt idx="742">
                  <c:v>123.66666666666667</c:v>
                </c:pt>
                <c:pt idx="743">
                  <c:v>123.83333333333333</c:v>
                </c:pt>
                <c:pt idx="744">
                  <c:v>124</c:v>
                </c:pt>
                <c:pt idx="745">
                  <c:v>124.16666666666667</c:v>
                </c:pt>
                <c:pt idx="746">
                  <c:v>124.33333333333333</c:v>
                </c:pt>
                <c:pt idx="747">
                  <c:v>124.5</c:v>
                </c:pt>
                <c:pt idx="748">
                  <c:v>124.66666666666667</c:v>
                </c:pt>
                <c:pt idx="749">
                  <c:v>124.83333333333333</c:v>
                </c:pt>
                <c:pt idx="750">
                  <c:v>125</c:v>
                </c:pt>
                <c:pt idx="751">
                  <c:v>125.16666666666667</c:v>
                </c:pt>
                <c:pt idx="752">
                  <c:v>125.33333333333333</c:v>
                </c:pt>
                <c:pt idx="753">
                  <c:v>125.5</c:v>
                </c:pt>
                <c:pt idx="754">
                  <c:v>125.66666666666667</c:v>
                </c:pt>
                <c:pt idx="755">
                  <c:v>125.83333333333333</c:v>
                </c:pt>
                <c:pt idx="756">
                  <c:v>126</c:v>
                </c:pt>
                <c:pt idx="757">
                  <c:v>126.16666666666667</c:v>
                </c:pt>
                <c:pt idx="758">
                  <c:v>126.33333333333333</c:v>
                </c:pt>
                <c:pt idx="759">
                  <c:v>126.5</c:v>
                </c:pt>
                <c:pt idx="760">
                  <c:v>126.66666666666667</c:v>
                </c:pt>
                <c:pt idx="761">
                  <c:v>126.83333333333333</c:v>
                </c:pt>
                <c:pt idx="762">
                  <c:v>127</c:v>
                </c:pt>
                <c:pt idx="763">
                  <c:v>127.16666666666667</c:v>
                </c:pt>
                <c:pt idx="764">
                  <c:v>127.33333333333333</c:v>
                </c:pt>
                <c:pt idx="765">
                  <c:v>127.5</c:v>
                </c:pt>
                <c:pt idx="766">
                  <c:v>127.66666666666667</c:v>
                </c:pt>
                <c:pt idx="767">
                  <c:v>127.83333333333333</c:v>
                </c:pt>
                <c:pt idx="768">
                  <c:v>128</c:v>
                </c:pt>
                <c:pt idx="769">
                  <c:v>128.16666666666666</c:v>
                </c:pt>
                <c:pt idx="770">
                  <c:v>128.33333333333334</c:v>
                </c:pt>
                <c:pt idx="771">
                  <c:v>128.5</c:v>
                </c:pt>
                <c:pt idx="772">
                  <c:v>128.66666666666666</c:v>
                </c:pt>
                <c:pt idx="773">
                  <c:v>128.83333333333334</c:v>
                </c:pt>
                <c:pt idx="774">
                  <c:v>129</c:v>
                </c:pt>
                <c:pt idx="775">
                  <c:v>129.16666666666666</c:v>
                </c:pt>
                <c:pt idx="776">
                  <c:v>129.33333333333334</c:v>
                </c:pt>
                <c:pt idx="777">
                  <c:v>129.5</c:v>
                </c:pt>
                <c:pt idx="778">
                  <c:v>129.66666666666666</c:v>
                </c:pt>
                <c:pt idx="779">
                  <c:v>129.83333333333334</c:v>
                </c:pt>
                <c:pt idx="780">
                  <c:v>130</c:v>
                </c:pt>
                <c:pt idx="781">
                  <c:v>130.16666666666666</c:v>
                </c:pt>
                <c:pt idx="782">
                  <c:v>130.33333333333334</c:v>
                </c:pt>
                <c:pt idx="783">
                  <c:v>130.5</c:v>
                </c:pt>
                <c:pt idx="784">
                  <c:v>130.66666666666666</c:v>
                </c:pt>
                <c:pt idx="785">
                  <c:v>130.83333333333334</c:v>
                </c:pt>
                <c:pt idx="786">
                  <c:v>131</c:v>
                </c:pt>
                <c:pt idx="787">
                  <c:v>131.16666666666666</c:v>
                </c:pt>
                <c:pt idx="788">
                  <c:v>131.33333333333334</c:v>
                </c:pt>
                <c:pt idx="789">
                  <c:v>131.5</c:v>
                </c:pt>
                <c:pt idx="790">
                  <c:v>131.66666666666666</c:v>
                </c:pt>
                <c:pt idx="791">
                  <c:v>131.83333333333334</c:v>
                </c:pt>
                <c:pt idx="792">
                  <c:v>132</c:v>
                </c:pt>
                <c:pt idx="793">
                  <c:v>132.16666666666666</c:v>
                </c:pt>
                <c:pt idx="794">
                  <c:v>132.33333333333334</c:v>
                </c:pt>
                <c:pt idx="795">
                  <c:v>132.5</c:v>
                </c:pt>
                <c:pt idx="796">
                  <c:v>132.66666666666666</c:v>
                </c:pt>
                <c:pt idx="797">
                  <c:v>132.83333333333334</c:v>
                </c:pt>
                <c:pt idx="798">
                  <c:v>133</c:v>
                </c:pt>
                <c:pt idx="799">
                  <c:v>133.16666666666666</c:v>
                </c:pt>
                <c:pt idx="800">
                  <c:v>133.33333333333334</c:v>
                </c:pt>
                <c:pt idx="801">
                  <c:v>133.5</c:v>
                </c:pt>
                <c:pt idx="802">
                  <c:v>133.66666666666666</c:v>
                </c:pt>
                <c:pt idx="803">
                  <c:v>133.83333333333334</c:v>
                </c:pt>
                <c:pt idx="804">
                  <c:v>134</c:v>
                </c:pt>
                <c:pt idx="805">
                  <c:v>134.16666666666666</c:v>
                </c:pt>
                <c:pt idx="806">
                  <c:v>134.33333333333334</c:v>
                </c:pt>
                <c:pt idx="807">
                  <c:v>134.5</c:v>
                </c:pt>
                <c:pt idx="808">
                  <c:v>134.66666666666666</c:v>
                </c:pt>
                <c:pt idx="809">
                  <c:v>134.83333333333334</c:v>
                </c:pt>
                <c:pt idx="810">
                  <c:v>135</c:v>
                </c:pt>
                <c:pt idx="811">
                  <c:v>135.16666666666666</c:v>
                </c:pt>
                <c:pt idx="812">
                  <c:v>135.33333333333334</c:v>
                </c:pt>
                <c:pt idx="813">
                  <c:v>135.5</c:v>
                </c:pt>
                <c:pt idx="814">
                  <c:v>135.66666666666666</c:v>
                </c:pt>
                <c:pt idx="815">
                  <c:v>135.83333333333334</c:v>
                </c:pt>
                <c:pt idx="816">
                  <c:v>136</c:v>
                </c:pt>
                <c:pt idx="817">
                  <c:v>136.16666666666666</c:v>
                </c:pt>
                <c:pt idx="818">
                  <c:v>136.33333333333334</c:v>
                </c:pt>
                <c:pt idx="819">
                  <c:v>136.5</c:v>
                </c:pt>
                <c:pt idx="820">
                  <c:v>136.66666666666666</c:v>
                </c:pt>
                <c:pt idx="821">
                  <c:v>136.83333333333334</c:v>
                </c:pt>
                <c:pt idx="822">
                  <c:v>137</c:v>
                </c:pt>
                <c:pt idx="823">
                  <c:v>137.16666666666666</c:v>
                </c:pt>
                <c:pt idx="824">
                  <c:v>137.33333333333334</c:v>
                </c:pt>
                <c:pt idx="825">
                  <c:v>137.5</c:v>
                </c:pt>
                <c:pt idx="826">
                  <c:v>137.66666666666666</c:v>
                </c:pt>
                <c:pt idx="827">
                  <c:v>137.83333333333334</c:v>
                </c:pt>
                <c:pt idx="828">
                  <c:v>138</c:v>
                </c:pt>
                <c:pt idx="829">
                  <c:v>138.16666666666666</c:v>
                </c:pt>
                <c:pt idx="830">
                  <c:v>138.33333333333334</c:v>
                </c:pt>
                <c:pt idx="831">
                  <c:v>138.5</c:v>
                </c:pt>
                <c:pt idx="832">
                  <c:v>138.66666666666666</c:v>
                </c:pt>
                <c:pt idx="833">
                  <c:v>138.83333333333334</c:v>
                </c:pt>
                <c:pt idx="834">
                  <c:v>139</c:v>
                </c:pt>
                <c:pt idx="835">
                  <c:v>139.16666666666666</c:v>
                </c:pt>
                <c:pt idx="836">
                  <c:v>139.33333333333334</c:v>
                </c:pt>
                <c:pt idx="837">
                  <c:v>139.5</c:v>
                </c:pt>
                <c:pt idx="838">
                  <c:v>139.66666666666666</c:v>
                </c:pt>
                <c:pt idx="839">
                  <c:v>139.83333333333334</c:v>
                </c:pt>
                <c:pt idx="840">
                  <c:v>140</c:v>
                </c:pt>
                <c:pt idx="841">
                  <c:v>140.16666666666666</c:v>
                </c:pt>
                <c:pt idx="842">
                  <c:v>140.33333333333334</c:v>
                </c:pt>
                <c:pt idx="843">
                  <c:v>140.5</c:v>
                </c:pt>
                <c:pt idx="844">
                  <c:v>140.66666666666666</c:v>
                </c:pt>
                <c:pt idx="845">
                  <c:v>140.83333333333334</c:v>
                </c:pt>
                <c:pt idx="846">
                  <c:v>141</c:v>
                </c:pt>
                <c:pt idx="847">
                  <c:v>141.16666666666666</c:v>
                </c:pt>
                <c:pt idx="848">
                  <c:v>141.33333333333334</c:v>
                </c:pt>
                <c:pt idx="849">
                  <c:v>141.5</c:v>
                </c:pt>
                <c:pt idx="850">
                  <c:v>141.66666666666666</c:v>
                </c:pt>
                <c:pt idx="851">
                  <c:v>141.83333333333334</c:v>
                </c:pt>
                <c:pt idx="852">
                  <c:v>142</c:v>
                </c:pt>
                <c:pt idx="853">
                  <c:v>142.16666666666666</c:v>
                </c:pt>
                <c:pt idx="854">
                  <c:v>142.33333333333334</c:v>
                </c:pt>
                <c:pt idx="855">
                  <c:v>142.5</c:v>
                </c:pt>
                <c:pt idx="856">
                  <c:v>142.66666666666666</c:v>
                </c:pt>
                <c:pt idx="857">
                  <c:v>142.83333333333334</c:v>
                </c:pt>
                <c:pt idx="858">
                  <c:v>143</c:v>
                </c:pt>
                <c:pt idx="859">
                  <c:v>143.16666666666666</c:v>
                </c:pt>
                <c:pt idx="860">
                  <c:v>143.33333333333334</c:v>
                </c:pt>
                <c:pt idx="861">
                  <c:v>143.5</c:v>
                </c:pt>
                <c:pt idx="862">
                  <c:v>143.66666666666666</c:v>
                </c:pt>
                <c:pt idx="863">
                  <c:v>143.83333333333334</c:v>
                </c:pt>
                <c:pt idx="864">
                  <c:v>144</c:v>
                </c:pt>
                <c:pt idx="865">
                  <c:v>144.16666666666666</c:v>
                </c:pt>
                <c:pt idx="866">
                  <c:v>144.33333333333334</c:v>
                </c:pt>
                <c:pt idx="867">
                  <c:v>144.5</c:v>
                </c:pt>
                <c:pt idx="868">
                  <c:v>144.66666666666666</c:v>
                </c:pt>
                <c:pt idx="869">
                  <c:v>144.83333333333334</c:v>
                </c:pt>
                <c:pt idx="870">
                  <c:v>145</c:v>
                </c:pt>
                <c:pt idx="871">
                  <c:v>145.16666666666666</c:v>
                </c:pt>
                <c:pt idx="872">
                  <c:v>145.33333333333334</c:v>
                </c:pt>
                <c:pt idx="873">
                  <c:v>145.5</c:v>
                </c:pt>
                <c:pt idx="874">
                  <c:v>145.66666666666666</c:v>
                </c:pt>
                <c:pt idx="875">
                  <c:v>145.83333333333334</c:v>
                </c:pt>
                <c:pt idx="876">
                  <c:v>146</c:v>
                </c:pt>
                <c:pt idx="877">
                  <c:v>146.16666666666666</c:v>
                </c:pt>
                <c:pt idx="878">
                  <c:v>146.33333333333334</c:v>
                </c:pt>
                <c:pt idx="879">
                  <c:v>146.5</c:v>
                </c:pt>
                <c:pt idx="880">
                  <c:v>146.66666666666666</c:v>
                </c:pt>
                <c:pt idx="881">
                  <c:v>146.83333333333334</c:v>
                </c:pt>
                <c:pt idx="882">
                  <c:v>147</c:v>
                </c:pt>
                <c:pt idx="883">
                  <c:v>147.16666666666666</c:v>
                </c:pt>
                <c:pt idx="884">
                  <c:v>147.33333333333334</c:v>
                </c:pt>
                <c:pt idx="885">
                  <c:v>147.5</c:v>
                </c:pt>
                <c:pt idx="886">
                  <c:v>147.66666666666666</c:v>
                </c:pt>
                <c:pt idx="887">
                  <c:v>147.83333333333334</c:v>
                </c:pt>
                <c:pt idx="888">
                  <c:v>148</c:v>
                </c:pt>
                <c:pt idx="889">
                  <c:v>148.16666666666666</c:v>
                </c:pt>
                <c:pt idx="890">
                  <c:v>148.33333333333334</c:v>
                </c:pt>
                <c:pt idx="891">
                  <c:v>148.5</c:v>
                </c:pt>
                <c:pt idx="892">
                  <c:v>148.66666666666666</c:v>
                </c:pt>
                <c:pt idx="893">
                  <c:v>148.83333333333334</c:v>
                </c:pt>
                <c:pt idx="894">
                  <c:v>149</c:v>
                </c:pt>
                <c:pt idx="895">
                  <c:v>149.16666666666666</c:v>
                </c:pt>
                <c:pt idx="896">
                  <c:v>149.33333333333334</c:v>
                </c:pt>
                <c:pt idx="897">
                  <c:v>149.5</c:v>
                </c:pt>
                <c:pt idx="898">
                  <c:v>149.66666666666666</c:v>
                </c:pt>
                <c:pt idx="899">
                  <c:v>149.83333333333334</c:v>
                </c:pt>
                <c:pt idx="900">
                  <c:v>150</c:v>
                </c:pt>
                <c:pt idx="901">
                  <c:v>150.16666666666666</c:v>
                </c:pt>
                <c:pt idx="902">
                  <c:v>150.33333333333334</c:v>
                </c:pt>
                <c:pt idx="903">
                  <c:v>150.5</c:v>
                </c:pt>
                <c:pt idx="904">
                  <c:v>150.66666666666666</c:v>
                </c:pt>
                <c:pt idx="905">
                  <c:v>150.83333333333334</c:v>
                </c:pt>
                <c:pt idx="906">
                  <c:v>151</c:v>
                </c:pt>
                <c:pt idx="907">
                  <c:v>151.16666666666666</c:v>
                </c:pt>
                <c:pt idx="908">
                  <c:v>151.33333333333334</c:v>
                </c:pt>
                <c:pt idx="909">
                  <c:v>151.5</c:v>
                </c:pt>
                <c:pt idx="910">
                  <c:v>151.66666666666666</c:v>
                </c:pt>
                <c:pt idx="911">
                  <c:v>151.83333333333334</c:v>
                </c:pt>
                <c:pt idx="912">
                  <c:v>152</c:v>
                </c:pt>
                <c:pt idx="913">
                  <c:v>152.16666666666666</c:v>
                </c:pt>
                <c:pt idx="914">
                  <c:v>152.33333333333334</c:v>
                </c:pt>
                <c:pt idx="915">
                  <c:v>152.5</c:v>
                </c:pt>
                <c:pt idx="916">
                  <c:v>152.66666666666666</c:v>
                </c:pt>
                <c:pt idx="917">
                  <c:v>152.83333333333334</c:v>
                </c:pt>
                <c:pt idx="918">
                  <c:v>153</c:v>
                </c:pt>
                <c:pt idx="919">
                  <c:v>153.16666666666666</c:v>
                </c:pt>
                <c:pt idx="920">
                  <c:v>153.33333333333334</c:v>
                </c:pt>
                <c:pt idx="921">
                  <c:v>153.5</c:v>
                </c:pt>
                <c:pt idx="922">
                  <c:v>153.66666666666666</c:v>
                </c:pt>
                <c:pt idx="923">
                  <c:v>153.83333333333334</c:v>
                </c:pt>
                <c:pt idx="924">
                  <c:v>154</c:v>
                </c:pt>
                <c:pt idx="925">
                  <c:v>154.16666666666666</c:v>
                </c:pt>
                <c:pt idx="926">
                  <c:v>154.33333333333334</c:v>
                </c:pt>
                <c:pt idx="927">
                  <c:v>154.5</c:v>
                </c:pt>
                <c:pt idx="928">
                  <c:v>154.66666666666666</c:v>
                </c:pt>
                <c:pt idx="929">
                  <c:v>154.83333333333334</c:v>
                </c:pt>
                <c:pt idx="930">
                  <c:v>155</c:v>
                </c:pt>
                <c:pt idx="931">
                  <c:v>155.16666666666666</c:v>
                </c:pt>
                <c:pt idx="932">
                  <c:v>155.33333333333334</c:v>
                </c:pt>
                <c:pt idx="933">
                  <c:v>155.5</c:v>
                </c:pt>
                <c:pt idx="934">
                  <c:v>155.66666666666666</c:v>
                </c:pt>
                <c:pt idx="935">
                  <c:v>155.83333333333334</c:v>
                </c:pt>
                <c:pt idx="936">
                  <c:v>156</c:v>
                </c:pt>
                <c:pt idx="937">
                  <c:v>156.16666666666666</c:v>
                </c:pt>
                <c:pt idx="938">
                  <c:v>156.33333333333334</c:v>
                </c:pt>
                <c:pt idx="939">
                  <c:v>156.5</c:v>
                </c:pt>
                <c:pt idx="940">
                  <c:v>156.66666666666666</c:v>
                </c:pt>
                <c:pt idx="941">
                  <c:v>156.83333333333334</c:v>
                </c:pt>
                <c:pt idx="942">
                  <c:v>157</c:v>
                </c:pt>
                <c:pt idx="943">
                  <c:v>157.16666666666666</c:v>
                </c:pt>
                <c:pt idx="944">
                  <c:v>157.33333333333334</c:v>
                </c:pt>
                <c:pt idx="945">
                  <c:v>157.5</c:v>
                </c:pt>
                <c:pt idx="946">
                  <c:v>157.66666666666666</c:v>
                </c:pt>
                <c:pt idx="947">
                  <c:v>157.83333333333334</c:v>
                </c:pt>
                <c:pt idx="948">
                  <c:v>158</c:v>
                </c:pt>
                <c:pt idx="949">
                  <c:v>158.16666666666666</c:v>
                </c:pt>
                <c:pt idx="950">
                  <c:v>158.33333333333334</c:v>
                </c:pt>
                <c:pt idx="951">
                  <c:v>158.5</c:v>
                </c:pt>
                <c:pt idx="952">
                  <c:v>158.66666666666666</c:v>
                </c:pt>
                <c:pt idx="953">
                  <c:v>158.83333333333334</c:v>
                </c:pt>
                <c:pt idx="954">
                  <c:v>159</c:v>
                </c:pt>
                <c:pt idx="955">
                  <c:v>159.16666666666666</c:v>
                </c:pt>
                <c:pt idx="956">
                  <c:v>159.33333333333334</c:v>
                </c:pt>
                <c:pt idx="957">
                  <c:v>159.5</c:v>
                </c:pt>
                <c:pt idx="958">
                  <c:v>159.66666666666666</c:v>
                </c:pt>
                <c:pt idx="959">
                  <c:v>159.83333333333334</c:v>
                </c:pt>
                <c:pt idx="960">
                  <c:v>160</c:v>
                </c:pt>
                <c:pt idx="961">
                  <c:v>160.16666666666666</c:v>
                </c:pt>
                <c:pt idx="962">
                  <c:v>160.33333333333334</c:v>
                </c:pt>
                <c:pt idx="963">
                  <c:v>160.5</c:v>
                </c:pt>
                <c:pt idx="964">
                  <c:v>160.66666666666666</c:v>
                </c:pt>
                <c:pt idx="965">
                  <c:v>160.83333333333334</c:v>
                </c:pt>
                <c:pt idx="966">
                  <c:v>161</c:v>
                </c:pt>
                <c:pt idx="967">
                  <c:v>161.16666666666666</c:v>
                </c:pt>
                <c:pt idx="968">
                  <c:v>161.33333333333334</c:v>
                </c:pt>
                <c:pt idx="969">
                  <c:v>161.5</c:v>
                </c:pt>
                <c:pt idx="970">
                  <c:v>161.66666666666666</c:v>
                </c:pt>
                <c:pt idx="971">
                  <c:v>161.83333333333334</c:v>
                </c:pt>
                <c:pt idx="972">
                  <c:v>162</c:v>
                </c:pt>
                <c:pt idx="973">
                  <c:v>162.16666666666666</c:v>
                </c:pt>
                <c:pt idx="974">
                  <c:v>162.33333333333334</c:v>
                </c:pt>
                <c:pt idx="975">
                  <c:v>162.5</c:v>
                </c:pt>
                <c:pt idx="976">
                  <c:v>162.66666666666666</c:v>
                </c:pt>
                <c:pt idx="977">
                  <c:v>162.83333333333334</c:v>
                </c:pt>
                <c:pt idx="978">
                  <c:v>163</c:v>
                </c:pt>
                <c:pt idx="979">
                  <c:v>163.16666666666666</c:v>
                </c:pt>
                <c:pt idx="980">
                  <c:v>163.33333333333334</c:v>
                </c:pt>
                <c:pt idx="981">
                  <c:v>163.5</c:v>
                </c:pt>
                <c:pt idx="982">
                  <c:v>163.66666666666666</c:v>
                </c:pt>
                <c:pt idx="983">
                  <c:v>163.83333333333334</c:v>
                </c:pt>
                <c:pt idx="984">
                  <c:v>164</c:v>
                </c:pt>
                <c:pt idx="985">
                  <c:v>164.16666666666666</c:v>
                </c:pt>
                <c:pt idx="986">
                  <c:v>164.33333333333334</c:v>
                </c:pt>
                <c:pt idx="987">
                  <c:v>164.5</c:v>
                </c:pt>
                <c:pt idx="988">
                  <c:v>164.66666666666666</c:v>
                </c:pt>
                <c:pt idx="989">
                  <c:v>164.83333333333334</c:v>
                </c:pt>
                <c:pt idx="990">
                  <c:v>165</c:v>
                </c:pt>
                <c:pt idx="991">
                  <c:v>165.16666666666666</c:v>
                </c:pt>
                <c:pt idx="992">
                  <c:v>165.33333333333334</c:v>
                </c:pt>
                <c:pt idx="993">
                  <c:v>165.5</c:v>
                </c:pt>
                <c:pt idx="994">
                  <c:v>165.66666666666666</c:v>
                </c:pt>
                <c:pt idx="995">
                  <c:v>165.83333333333334</c:v>
                </c:pt>
                <c:pt idx="996">
                  <c:v>166</c:v>
                </c:pt>
                <c:pt idx="997">
                  <c:v>166.16666666666666</c:v>
                </c:pt>
                <c:pt idx="998">
                  <c:v>166.33333333333334</c:v>
                </c:pt>
                <c:pt idx="999">
                  <c:v>166.5</c:v>
                </c:pt>
                <c:pt idx="1000">
                  <c:v>166.66666666666666</c:v>
                </c:pt>
                <c:pt idx="1001">
                  <c:v>166.83333333333334</c:v>
                </c:pt>
                <c:pt idx="1002">
                  <c:v>167</c:v>
                </c:pt>
                <c:pt idx="1003">
                  <c:v>167.16666666666666</c:v>
                </c:pt>
                <c:pt idx="1004">
                  <c:v>167.33333333333334</c:v>
                </c:pt>
                <c:pt idx="1005">
                  <c:v>167.5</c:v>
                </c:pt>
                <c:pt idx="1006">
                  <c:v>167.66666666666666</c:v>
                </c:pt>
                <c:pt idx="1007">
                  <c:v>167.83333333333334</c:v>
                </c:pt>
                <c:pt idx="1008">
                  <c:v>168</c:v>
                </c:pt>
                <c:pt idx="1009">
                  <c:v>168.16666666666666</c:v>
                </c:pt>
                <c:pt idx="1010">
                  <c:v>168.33333333333334</c:v>
                </c:pt>
                <c:pt idx="1011">
                  <c:v>168.5</c:v>
                </c:pt>
                <c:pt idx="1012">
                  <c:v>168.66666666666666</c:v>
                </c:pt>
                <c:pt idx="1013">
                  <c:v>168.83333333333334</c:v>
                </c:pt>
                <c:pt idx="1014">
                  <c:v>169</c:v>
                </c:pt>
                <c:pt idx="1015">
                  <c:v>169.16666666666666</c:v>
                </c:pt>
                <c:pt idx="1016">
                  <c:v>169.33333333333334</c:v>
                </c:pt>
                <c:pt idx="1017">
                  <c:v>169.5</c:v>
                </c:pt>
                <c:pt idx="1018">
                  <c:v>169.66666666666666</c:v>
                </c:pt>
                <c:pt idx="1019">
                  <c:v>169.83333333333334</c:v>
                </c:pt>
                <c:pt idx="1020">
                  <c:v>170</c:v>
                </c:pt>
                <c:pt idx="1021">
                  <c:v>170.16666666666666</c:v>
                </c:pt>
                <c:pt idx="1022">
                  <c:v>170.33333333333334</c:v>
                </c:pt>
                <c:pt idx="1023">
                  <c:v>170.5</c:v>
                </c:pt>
                <c:pt idx="1024">
                  <c:v>170.66666666666666</c:v>
                </c:pt>
                <c:pt idx="1025">
                  <c:v>170.83333333333334</c:v>
                </c:pt>
                <c:pt idx="1026">
                  <c:v>171</c:v>
                </c:pt>
                <c:pt idx="1027">
                  <c:v>171.16666666666666</c:v>
                </c:pt>
                <c:pt idx="1028">
                  <c:v>171.33333333333334</c:v>
                </c:pt>
                <c:pt idx="1029">
                  <c:v>171.5</c:v>
                </c:pt>
                <c:pt idx="1030">
                  <c:v>171.66666666666666</c:v>
                </c:pt>
                <c:pt idx="1031">
                  <c:v>171.83333333333334</c:v>
                </c:pt>
                <c:pt idx="1032">
                  <c:v>172</c:v>
                </c:pt>
                <c:pt idx="1033">
                  <c:v>172.16666666666666</c:v>
                </c:pt>
                <c:pt idx="1034">
                  <c:v>172.33333333333334</c:v>
                </c:pt>
                <c:pt idx="1035">
                  <c:v>172.5</c:v>
                </c:pt>
                <c:pt idx="1036">
                  <c:v>172.66666666666666</c:v>
                </c:pt>
                <c:pt idx="1037">
                  <c:v>172.83333333333334</c:v>
                </c:pt>
                <c:pt idx="1038">
                  <c:v>173</c:v>
                </c:pt>
                <c:pt idx="1039">
                  <c:v>173.16666666666666</c:v>
                </c:pt>
                <c:pt idx="1040">
                  <c:v>173.33333333333334</c:v>
                </c:pt>
                <c:pt idx="1041">
                  <c:v>173.5</c:v>
                </c:pt>
                <c:pt idx="1042">
                  <c:v>173.66666666666666</c:v>
                </c:pt>
                <c:pt idx="1043">
                  <c:v>173.83333333333334</c:v>
                </c:pt>
                <c:pt idx="1044">
                  <c:v>174</c:v>
                </c:pt>
                <c:pt idx="1045">
                  <c:v>174.16666666666666</c:v>
                </c:pt>
                <c:pt idx="1046">
                  <c:v>174.33333333333334</c:v>
                </c:pt>
                <c:pt idx="1047">
                  <c:v>174.5</c:v>
                </c:pt>
                <c:pt idx="1048">
                  <c:v>174.66666666666666</c:v>
                </c:pt>
                <c:pt idx="1049">
                  <c:v>174.83333333333334</c:v>
                </c:pt>
                <c:pt idx="1050">
                  <c:v>175</c:v>
                </c:pt>
                <c:pt idx="1051">
                  <c:v>175.16666666666666</c:v>
                </c:pt>
                <c:pt idx="1052">
                  <c:v>175.33333333333334</c:v>
                </c:pt>
                <c:pt idx="1053">
                  <c:v>175.5</c:v>
                </c:pt>
                <c:pt idx="1054">
                  <c:v>175.66666666666666</c:v>
                </c:pt>
                <c:pt idx="1055">
                  <c:v>175.83333333333334</c:v>
                </c:pt>
                <c:pt idx="1056">
                  <c:v>176</c:v>
                </c:pt>
                <c:pt idx="1057">
                  <c:v>176.16666666666666</c:v>
                </c:pt>
                <c:pt idx="1058">
                  <c:v>176.33333333333334</c:v>
                </c:pt>
                <c:pt idx="1059">
                  <c:v>176.5</c:v>
                </c:pt>
                <c:pt idx="1060">
                  <c:v>176.66666666666666</c:v>
                </c:pt>
                <c:pt idx="1061">
                  <c:v>176.83333333333334</c:v>
                </c:pt>
                <c:pt idx="1062">
                  <c:v>177</c:v>
                </c:pt>
                <c:pt idx="1063">
                  <c:v>177.16666666666666</c:v>
                </c:pt>
                <c:pt idx="1064">
                  <c:v>177.33333333333334</c:v>
                </c:pt>
                <c:pt idx="1065">
                  <c:v>177.5</c:v>
                </c:pt>
                <c:pt idx="1066">
                  <c:v>177.66666666666666</c:v>
                </c:pt>
                <c:pt idx="1067">
                  <c:v>177.83333333333334</c:v>
                </c:pt>
                <c:pt idx="1068">
                  <c:v>178</c:v>
                </c:pt>
                <c:pt idx="1069">
                  <c:v>178.16666666666666</c:v>
                </c:pt>
                <c:pt idx="1070">
                  <c:v>178.33333333333334</c:v>
                </c:pt>
                <c:pt idx="1071">
                  <c:v>178.5</c:v>
                </c:pt>
                <c:pt idx="1072">
                  <c:v>178.66666666666666</c:v>
                </c:pt>
                <c:pt idx="1073">
                  <c:v>178.83333333333334</c:v>
                </c:pt>
                <c:pt idx="1074">
                  <c:v>179</c:v>
                </c:pt>
                <c:pt idx="1075">
                  <c:v>179.16666666666666</c:v>
                </c:pt>
                <c:pt idx="1076">
                  <c:v>179.33333333333334</c:v>
                </c:pt>
                <c:pt idx="1077">
                  <c:v>179.5</c:v>
                </c:pt>
                <c:pt idx="1078">
                  <c:v>179.66666666666666</c:v>
                </c:pt>
                <c:pt idx="1079">
                  <c:v>179.83333333333334</c:v>
                </c:pt>
                <c:pt idx="1080">
                  <c:v>180</c:v>
                </c:pt>
                <c:pt idx="1081">
                  <c:v>180.16666666666666</c:v>
                </c:pt>
                <c:pt idx="1082">
                  <c:v>180.33333333333334</c:v>
                </c:pt>
                <c:pt idx="1083">
                  <c:v>180.5</c:v>
                </c:pt>
                <c:pt idx="1084">
                  <c:v>180.66666666666666</c:v>
                </c:pt>
                <c:pt idx="1085">
                  <c:v>180.83333333333334</c:v>
                </c:pt>
                <c:pt idx="1086">
                  <c:v>181</c:v>
                </c:pt>
                <c:pt idx="1087">
                  <c:v>181.16666666666666</c:v>
                </c:pt>
                <c:pt idx="1088">
                  <c:v>181.33333333333334</c:v>
                </c:pt>
                <c:pt idx="1089">
                  <c:v>181.5</c:v>
                </c:pt>
                <c:pt idx="1090">
                  <c:v>181.66666666666666</c:v>
                </c:pt>
                <c:pt idx="1091">
                  <c:v>181.83333333333334</c:v>
                </c:pt>
                <c:pt idx="1092">
                  <c:v>182</c:v>
                </c:pt>
                <c:pt idx="1093">
                  <c:v>182.16666666666666</c:v>
                </c:pt>
                <c:pt idx="1094">
                  <c:v>182.33333333333334</c:v>
                </c:pt>
                <c:pt idx="1095">
                  <c:v>182.5</c:v>
                </c:pt>
                <c:pt idx="1096">
                  <c:v>182.66666666666666</c:v>
                </c:pt>
                <c:pt idx="1097">
                  <c:v>182.83333333333334</c:v>
                </c:pt>
                <c:pt idx="1098">
                  <c:v>183</c:v>
                </c:pt>
                <c:pt idx="1099">
                  <c:v>183.16666666666666</c:v>
                </c:pt>
                <c:pt idx="1100">
                  <c:v>183.33333333333334</c:v>
                </c:pt>
                <c:pt idx="1101">
                  <c:v>183.5</c:v>
                </c:pt>
                <c:pt idx="1102">
                  <c:v>183.66666666666666</c:v>
                </c:pt>
                <c:pt idx="1103">
                  <c:v>183.83333333333334</c:v>
                </c:pt>
                <c:pt idx="1104">
                  <c:v>184</c:v>
                </c:pt>
                <c:pt idx="1105">
                  <c:v>184.16666666666666</c:v>
                </c:pt>
                <c:pt idx="1106">
                  <c:v>184.33333333333334</c:v>
                </c:pt>
                <c:pt idx="1107">
                  <c:v>184.5</c:v>
                </c:pt>
                <c:pt idx="1108">
                  <c:v>184.66666666666666</c:v>
                </c:pt>
                <c:pt idx="1109">
                  <c:v>184.83333333333334</c:v>
                </c:pt>
                <c:pt idx="1110">
                  <c:v>185</c:v>
                </c:pt>
                <c:pt idx="1111">
                  <c:v>185.16666666666666</c:v>
                </c:pt>
                <c:pt idx="1112">
                  <c:v>185.33333333333334</c:v>
                </c:pt>
                <c:pt idx="1113">
                  <c:v>185.5</c:v>
                </c:pt>
                <c:pt idx="1114">
                  <c:v>185.66666666666666</c:v>
                </c:pt>
                <c:pt idx="1115">
                  <c:v>185.83333333333334</c:v>
                </c:pt>
                <c:pt idx="1116">
                  <c:v>186</c:v>
                </c:pt>
                <c:pt idx="1117">
                  <c:v>186.16666666666666</c:v>
                </c:pt>
                <c:pt idx="1118">
                  <c:v>186.33333333333334</c:v>
                </c:pt>
                <c:pt idx="1119">
                  <c:v>186.5</c:v>
                </c:pt>
                <c:pt idx="1120">
                  <c:v>186.66666666666666</c:v>
                </c:pt>
                <c:pt idx="1121">
                  <c:v>186.83333333333334</c:v>
                </c:pt>
                <c:pt idx="1122">
                  <c:v>187</c:v>
                </c:pt>
                <c:pt idx="1123">
                  <c:v>187.16666666666666</c:v>
                </c:pt>
                <c:pt idx="1124">
                  <c:v>187.33333333333334</c:v>
                </c:pt>
                <c:pt idx="1125">
                  <c:v>187.5</c:v>
                </c:pt>
                <c:pt idx="1126">
                  <c:v>187.66666666666666</c:v>
                </c:pt>
                <c:pt idx="1127">
                  <c:v>187.83333333333334</c:v>
                </c:pt>
                <c:pt idx="1128">
                  <c:v>188</c:v>
                </c:pt>
                <c:pt idx="1129">
                  <c:v>188.16666666666666</c:v>
                </c:pt>
                <c:pt idx="1130">
                  <c:v>188.33333333333334</c:v>
                </c:pt>
                <c:pt idx="1131">
                  <c:v>188.5</c:v>
                </c:pt>
                <c:pt idx="1132">
                  <c:v>188.66666666666666</c:v>
                </c:pt>
                <c:pt idx="1133">
                  <c:v>188.83333333333334</c:v>
                </c:pt>
                <c:pt idx="1134">
                  <c:v>189</c:v>
                </c:pt>
                <c:pt idx="1135">
                  <c:v>189.16666666666666</c:v>
                </c:pt>
                <c:pt idx="1136">
                  <c:v>189.33333333333334</c:v>
                </c:pt>
                <c:pt idx="1137">
                  <c:v>189.5</c:v>
                </c:pt>
                <c:pt idx="1138">
                  <c:v>189.66666666666666</c:v>
                </c:pt>
                <c:pt idx="1139">
                  <c:v>189.83333333333334</c:v>
                </c:pt>
                <c:pt idx="1140">
                  <c:v>190</c:v>
                </c:pt>
                <c:pt idx="1141">
                  <c:v>190.16666666666666</c:v>
                </c:pt>
                <c:pt idx="1142">
                  <c:v>190.33333333333334</c:v>
                </c:pt>
                <c:pt idx="1143">
                  <c:v>190.5</c:v>
                </c:pt>
                <c:pt idx="1144">
                  <c:v>190.66666666666666</c:v>
                </c:pt>
                <c:pt idx="1145">
                  <c:v>190.83333333333334</c:v>
                </c:pt>
                <c:pt idx="1146">
                  <c:v>191</c:v>
                </c:pt>
                <c:pt idx="1147">
                  <c:v>191.16666666666666</c:v>
                </c:pt>
                <c:pt idx="1148">
                  <c:v>191.33333333333334</c:v>
                </c:pt>
                <c:pt idx="1149">
                  <c:v>191.5</c:v>
                </c:pt>
                <c:pt idx="1150">
                  <c:v>191.66666666666666</c:v>
                </c:pt>
                <c:pt idx="1151">
                  <c:v>191.83333333333334</c:v>
                </c:pt>
                <c:pt idx="1152">
                  <c:v>192</c:v>
                </c:pt>
                <c:pt idx="1153">
                  <c:v>192.16666666666666</c:v>
                </c:pt>
                <c:pt idx="1154">
                  <c:v>192.33333333333334</c:v>
                </c:pt>
                <c:pt idx="1155">
                  <c:v>192.5</c:v>
                </c:pt>
                <c:pt idx="1156">
                  <c:v>192.66666666666666</c:v>
                </c:pt>
                <c:pt idx="1157">
                  <c:v>192.83333333333334</c:v>
                </c:pt>
                <c:pt idx="1158">
                  <c:v>193</c:v>
                </c:pt>
                <c:pt idx="1159">
                  <c:v>193.16666666666666</c:v>
                </c:pt>
                <c:pt idx="1160">
                  <c:v>193.33333333333334</c:v>
                </c:pt>
                <c:pt idx="1161">
                  <c:v>193.5</c:v>
                </c:pt>
                <c:pt idx="1162">
                  <c:v>193.66666666666666</c:v>
                </c:pt>
                <c:pt idx="1163">
                  <c:v>193.83333333333334</c:v>
                </c:pt>
                <c:pt idx="1164">
                  <c:v>194</c:v>
                </c:pt>
                <c:pt idx="1165">
                  <c:v>194.16666666666666</c:v>
                </c:pt>
                <c:pt idx="1166">
                  <c:v>194.33333333333334</c:v>
                </c:pt>
                <c:pt idx="1167">
                  <c:v>194.5</c:v>
                </c:pt>
                <c:pt idx="1168">
                  <c:v>194.66666666666666</c:v>
                </c:pt>
                <c:pt idx="1169">
                  <c:v>194.83333333333334</c:v>
                </c:pt>
                <c:pt idx="1170">
                  <c:v>195</c:v>
                </c:pt>
                <c:pt idx="1171">
                  <c:v>195.16666666666666</c:v>
                </c:pt>
                <c:pt idx="1172">
                  <c:v>195.33333333333334</c:v>
                </c:pt>
                <c:pt idx="1173">
                  <c:v>195.5</c:v>
                </c:pt>
                <c:pt idx="1174">
                  <c:v>195.66666666666666</c:v>
                </c:pt>
                <c:pt idx="1175">
                  <c:v>195.83333333333334</c:v>
                </c:pt>
                <c:pt idx="1176">
                  <c:v>196</c:v>
                </c:pt>
                <c:pt idx="1177">
                  <c:v>196.16666666666666</c:v>
                </c:pt>
                <c:pt idx="1178">
                  <c:v>196.33333333333334</c:v>
                </c:pt>
                <c:pt idx="1179">
                  <c:v>196.5</c:v>
                </c:pt>
                <c:pt idx="1180">
                  <c:v>196.66666666666666</c:v>
                </c:pt>
                <c:pt idx="1181">
                  <c:v>196.83333333333334</c:v>
                </c:pt>
                <c:pt idx="1182">
                  <c:v>197</c:v>
                </c:pt>
                <c:pt idx="1183">
                  <c:v>197.16666666666666</c:v>
                </c:pt>
                <c:pt idx="1184">
                  <c:v>197.33333333333334</c:v>
                </c:pt>
                <c:pt idx="1185">
                  <c:v>197.5</c:v>
                </c:pt>
                <c:pt idx="1186">
                  <c:v>197.66666666666666</c:v>
                </c:pt>
                <c:pt idx="1187">
                  <c:v>197.83333333333334</c:v>
                </c:pt>
                <c:pt idx="1188">
                  <c:v>198</c:v>
                </c:pt>
                <c:pt idx="1189">
                  <c:v>198.16666666666666</c:v>
                </c:pt>
                <c:pt idx="1190">
                  <c:v>198.33333333333334</c:v>
                </c:pt>
                <c:pt idx="1191">
                  <c:v>198.5</c:v>
                </c:pt>
                <c:pt idx="1192">
                  <c:v>198.66666666666666</c:v>
                </c:pt>
                <c:pt idx="1193">
                  <c:v>198.83333333333334</c:v>
                </c:pt>
                <c:pt idx="1194">
                  <c:v>199</c:v>
                </c:pt>
                <c:pt idx="1195">
                  <c:v>199.16666666666666</c:v>
                </c:pt>
                <c:pt idx="1196">
                  <c:v>199.33333333333334</c:v>
                </c:pt>
                <c:pt idx="1197">
                  <c:v>199.5</c:v>
                </c:pt>
                <c:pt idx="1198">
                  <c:v>199.66666666666666</c:v>
                </c:pt>
                <c:pt idx="1199">
                  <c:v>199.83333333333334</c:v>
                </c:pt>
                <c:pt idx="1200">
                  <c:v>200</c:v>
                </c:pt>
                <c:pt idx="1201">
                  <c:v>200.16666666666666</c:v>
                </c:pt>
                <c:pt idx="1202">
                  <c:v>200.33333333333334</c:v>
                </c:pt>
                <c:pt idx="1203">
                  <c:v>200.5</c:v>
                </c:pt>
                <c:pt idx="1204">
                  <c:v>200.66666666666666</c:v>
                </c:pt>
                <c:pt idx="1205">
                  <c:v>200.83333333333334</c:v>
                </c:pt>
                <c:pt idx="1206">
                  <c:v>201</c:v>
                </c:pt>
                <c:pt idx="1207">
                  <c:v>201.16666666666666</c:v>
                </c:pt>
                <c:pt idx="1208">
                  <c:v>201.33333333333334</c:v>
                </c:pt>
                <c:pt idx="1209">
                  <c:v>201.5</c:v>
                </c:pt>
                <c:pt idx="1210">
                  <c:v>201.66666666666666</c:v>
                </c:pt>
                <c:pt idx="1211">
                  <c:v>201.83333333333334</c:v>
                </c:pt>
                <c:pt idx="1212">
                  <c:v>202</c:v>
                </c:pt>
                <c:pt idx="1213">
                  <c:v>202.16666666666666</c:v>
                </c:pt>
                <c:pt idx="1214">
                  <c:v>202.33333333333334</c:v>
                </c:pt>
                <c:pt idx="1215">
                  <c:v>202.5</c:v>
                </c:pt>
                <c:pt idx="1216">
                  <c:v>202.66666666666666</c:v>
                </c:pt>
                <c:pt idx="1217">
                  <c:v>202.83333333333334</c:v>
                </c:pt>
                <c:pt idx="1218">
                  <c:v>203</c:v>
                </c:pt>
                <c:pt idx="1219">
                  <c:v>203.16666666666666</c:v>
                </c:pt>
                <c:pt idx="1220">
                  <c:v>203.33333333333334</c:v>
                </c:pt>
                <c:pt idx="1221">
                  <c:v>203.5</c:v>
                </c:pt>
                <c:pt idx="1222">
                  <c:v>203.66666666666666</c:v>
                </c:pt>
                <c:pt idx="1223">
                  <c:v>203.83333333333334</c:v>
                </c:pt>
                <c:pt idx="1224">
                  <c:v>204</c:v>
                </c:pt>
                <c:pt idx="1225">
                  <c:v>204.16666666666666</c:v>
                </c:pt>
                <c:pt idx="1226">
                  <c:v>204.33333333333334</c:v>
                </c:pt>
                <c:pt idx="1227">
                  <c:v>204.5</c:v>
                </c:pt>
                <c:pt idx="1228">
                  <c:v>204.66666666666666</c:v>
                </c:pt>
                <c:pt idx="1229">
                  <c:v>204.83333333333334</c:v>
                </c:pt>
                <c:pt idx="1230">
                  <c:v>205</c:v>
                </c:pt>
                <c:pt idx="1231">
                  <c:v>205.16666666666666</c:v>
                </c:pt>
                <c:pt idx="1232">
                  <c:v>205.33333333333334</c:v>
                </c:pt>
                <c:pt idx="1233">
                  <c:v>205.5</c:v>
                </c:pt>
                <c:pt idx="1234">
                  <c:v>205.66666666666666</c:v>
                </c:pt>
                <c:pt idx="1235">
                  <c:v>205.83333333333334</c:v>
                </c:pt>
                <c:pt idx="1236">
                  <c:v>206</c:v>
                </c:pt>
                <c:pt idx="1237">
                  <c:v>206.16666666666666</c:v>
                </c:pt>
                <c:pt idx="1238">
                  <c:v>206.33333333333334</c:v>
                </c:pt>
                <c:pt idx="1239">
                  <c:v>206.5</c:v>
                </c:pt>
                <c:pt idx="1240">
                  <c:v>206.66666666666666</c:v>
                </c:pt>
                <c:pt idx="1241">
                  <c:v>206.83333333333334</c:v>
                </c:pt>
                <c:pt idx="1242">
                  <c:v>207</c:v>
                </c:pt>
                <c:pt idx="1243">
                  <c:v>207.16666666666666</c:v>
                </c:pt>
                <c:pt idx="1244">
                  <c:v>207.33333333333334</c:v>
                </c:pt>
                <c:pt idx="1245">
                  <c:v>207.5</c:v>
                </c:pt>
                <c:pt idx="1246">
                  <c:v>207.66666666666666</c:v>
                </c:pt>
                <c:pt idx="1247">
                  <c:v>207.83333333333334</c:v>
                </c:pt>
                <c:pt idx="1248">
                  <c:v>208</c:v>
                </c:pt>
                <c:pt idx="1249">
                  <c:v>208.16666666666666</c:v>
                </c:pt>
                <c:pt idx="1250">
                  <c:v>208.33333333333334</c:v>
                </c:pt>
                <c:pt idx="1251">
                  <c:v>208.5</c:v>
                </c:pt>
                <c:pt idx="1252">
                  <c:v>208.66666666666666</c:v>
                </c:pt>
                <c:pt idx="1253">
                  <c:v>208.83333333333334</c:v>
                </c:pt>
                <c:pt idx="1254">
                  <c:v>209</c:v>
                </c:pt>
                <c:pt idx="1255">
                  <c:v>209.16666666666666</c:v>
                </c:pt>
                <c:pt idx="1256">
                  <c:v>209.33333333333334</c:v>
                </c:pt>
                <c:pt idx="1257">
                  <c:v>209.5</c:v>
                </c:pt>
                <c:pt idx="1258">
                  <c:v>209.66666666666666</c:v>
                </c:pt>
                <c:pt idx="1259">
                  <c:v>209.83333333333334</c:v>
                </c:pt>
                <c:pt idx="1260">
                  <c:v>210</c:v>
                </c:pt>
                <c:pt idx="1261">
                  <c:v>210.16666666666666</c:v>
                </c:pt>
                <c:pt idx="1262">
                  <c:v>210.33333333333334</c:v>
                </c:pt>
                <c:pt idx="1263">
                  <c:v>210.5</c:v>
                </c:pt>
                <c:pt idx="1264">
                  <c:v>210.66666666666666</c:v>
                </c:pt>
                <c:pt idx="1265">
                  <c:v>210.83333333333334</c:v>
                </c:pt>
                <c:pt idx="1266">
                  <c:v>211</c:v>
                </c:pt>
                <c:pt idx="1267">
                  <c:v>211.16666666666666</c:v>
                </c:pt>
                <c:pt idx="1268">
                  <c:v>211.33333333333334</c:v>
                </c:pt>
                <c:pt idx="1269">
                  <c:v>211.5</c:v>
                </c:pt>
                <c:pt idx="1270">
                  <c:v>211.66666666666666</c:v>
                </c:pt>
                <c:pt idx="1271">
                  <c:v>211.83333333333334</c:v>
                </c:pt>
                <c:pt idx="1272">
                  <c:v>212</c:v>
                </c:pt>
                <c:pt idx="1273">
                  <c:v>212.16666666666666</c:v>
                </c:pt>
                <c:pt idx="1274">
                  <c:v>212.33333333333334</c:v>
                </c:pt>
                <c:pt idx="1275">
                  <c:v>212.5</c:v>
                </c:pt>
                <c:pt idx="1276">
                  <c:v>212.66666666666666</c:v>
                </c:pt>
                <c:pt idx="1277">
                  <c:v>212.83333333333334</c:v>
                </c:pt>
                <c:pt idx="1278">
                  <c:v>213</c:v>
                </c:pt>
                <c:pt idx="1279">
                  <c:v>213.16666666666666</c:v>
                </c:pt>
                <c:pt idx="1280">
                  <c:v>213.33333333333334</c:v>
                </c:pt>
                <c:pt idx="1281">
                  <c:v>213.5</c:v>
                </c:pt>
                <c:pt idx="1282">
                  <c:v>213.66666666666666</c:v>
                </c:pt>
                <c:pt idx="1283">
                  <c:v>213.83333333333334</c:v>
                </c:pt>
                <c:pt idx="1284">
                  <c:v>214</c:v>
                </c:pt>
                <c:pt idx="1285">
                  <c:v>214.16666666666666</c:v>
                </c:pt>
                <c:pt idx="1286">
                  <c:v>214.33333333333334</c:v>
                </c:pt>
                <c:pt idx="1287">
                  <c:v>214.5</c:v>
                </c:pt>
                <c:pt idx="1288">
                  <c:v>214.66666666666666</c:v>
                </c:pt>
                <c:pt idx="1289">
                  <c:v>214.83333333333334</c:v>
                </c:pt>
                <c:pt idx="1290">
                  <c:v>215</c:v>
                </c:pt>
                <c:pt idx="1291">
                  <c:v>215.16666666666666</c:v>
                </c:pt>
                <c:pt idx="1292">
                  <c:v>215.33333333333334</c:v>
                </c:pt>
                <c:pt idx="1293">
                  <c:v>215.5</c:v>
                </c:pt>
                <c:pt idx="1294">
                  <c:v>215.66666666666666</c:v>
                </c:pt>
                <c:pt idx="1295">
                  <c:v>215.83333333333334</c:v>
                </c:pt>
                <c:pt idx="1296">
                  <c:v>216</c:v>
                </c:pt>
                <c:pt idx="1297">
                  <c:v>216.16666666666666</c:v>
                </c:pt>
                <c:pt idx="1298">
                  <c:v>216.33333333333334</c:v>
                </c:pt>
                <c:pt idx="1299">
                  <c:v>216.5</c:v>
                </c:pt>
                <c:pt idx="1300">
                  <c:v>216.66666666666666</c:v>
                </c:pt>
                <c:pt idx="1301">
                  <c:v>216.83333333333334</c:v>
                </c:pt>
                <c:pt idx="1302">
                  <c:v>217</c:v>
                </c:pt>
                <c:pt idx="1303">
                  <c:v>217.16666666666666</c:v>
                </c:pt>
                <c:pt idx="1304">
                  <c:v>217.33333333333334</c:v>
                </c:pt>
                <c:pt idx="1305">
                  <c:v>217.5</c:v>
                </c:pt>
                <c:pt idx="1306">
                  <c:v>217.66666666666666</c:v>
                </c:pt>
                <c:pt idx="1307">
                  <c:v>217.83333333333334</c:v>
                </c:pt>
                <c:pt idx="1308">
                  <c:v>218</c:v>
                </c:pt>
                <c:pt idx="1309">
                  <c:v>218.16666666666666</c:v>
                </c:pt>
                <c:pt idx="1310">
                  <c:v>218.33333333333334</c:v>
                </c:pt>
                <c:pt idx="1311">
                  <c:v>218.5</c:v>
                </c:pt>
                <c:pt idx="1312">
                  <c:v>218.66666666666666</c:v>
                </c:pt>
                <c:pt idx="1313">
                  <c:v>218.83333333333334</c:v>
                </c:pt>
                <c:pt idx="1314">
                  <c:v>219</c:v>
                </c:pt>
                <c:pt idx="1315">
                  <c:v>219.16666666666666</c:v>
                </c:pt>
                <c:pt idx="1316">
                  <c:v>219.33333333333334</c:v>
                </c:pt>
                <c:pt idx="1317">
                  <c:v>219.5</c:v>
                </c:pt>
                <c:pt idx="1318">
                  <c:v>219.66666666666666</c:v>
                </c:pt>
                <c:pt idx="1319">
                  <c:v>219.83333333333334</c:v>
                </c:pt>
                <c:pt idx="1320">
                  <c:v>220</c:v>
                </c:pt>
                <c:pt idx="1321">
                  <c:v>220.16666666666666</c:v>
                </c:pt>
                <c:pt idx="1322">
                  <c:v>220.33333333333334</c:v>
                </c:pt>
                <c:pt idx="1323">
                  <c:v>220.5</c:v>
                </c:pt>
                <c:pt idx="1324">
                  <c:v>220.66666666666666</c:v>
                </c:pt>
                <c:pt idx="1325">
                  <c:v>220.83333333333334</c:v>
                </c:pt>
                <c:pt idx="1326">
                  <c:v>221</c:v>
                </c:pt>
                <c:pt idx="1327">
                  <c:v>221.16666666666666</c:v>
                </c:pt>
                <c:pt idx="1328">
                  <c:v>221.33333333333334</c:v>
                </c:pt>
                <c:pt idx="1329">
                  <c:v>221.5</c:v>
                </c:pt>
                <c:pt idx="1330">
                  <c:v>221.66666666666666</c:v>
                </c:pt>
                <c:pt idx="1331">
                  <c:v>221.83333333333334</c:v>
                </c:pt>
                <c:pt idx="1332">
                  <c:v>222</c:v>
                </c:pt>
                <c:pt idx="1333">
                  <c:v>222.16666666666666</c:v>
                </c:pt>
                <c:pt idx="1334">
                  <c:v>222.33333333333334</c:v>
                </c:pt>
                <c:pt idx="1335">
                  <c:v>222.5</c:v>
                </c:pt>
                <c:pt idx="1336">
                  <c:v>222.66666666666666</c:v>
                </c:pt>
                <c:pt idx="1337">
                  <c:v>222.83333333333334</c:v>
                </c:pt>
                <c:pt idx="1338">
                  <c:v>223</c:v>
                </c:pt>
                <c:pt idx="1339">
                  <c:v>223.16666666666666</c:v>
                </c:pt>
                <c:pt idx="1340">
                  <c:v>223.33333333333334</c:v>
                </c:pt>
                <c:pt idx="1341">
                  <c:v>223.5</c:v>
                </c:pt>
                <c:pt idx="1342">
                  <c:v>223.66666666666666</c:v>
                </c:pt>
                <c:pt idx="1343">
                  <c:v>223.83333333333334</c:v>
                </c:pt>
                <c:pt idx="1344">
                  <c:v>224</c:v>
                </c:pt>
                <c:pt idx="1345">
                  <c:v>224.16666666666666</c:v>
                </c:pt>
                <c:pt idx="1346">
                  <c:v>224.33333333333334</c:v>
                </c:pt>
                <c:pt idx="1347">
                  <c:v>224.5</c:v>
                </c:pt>
                <c:pt idx="1348">
                  <c:v>224.66666666666666</c:v>
                </c:pt>
                <c:pt idx="1349">
                  <c:v>224.83333333333334</c:v>
                </c:pt>
                <c:pt idx="1350">
                  <c:v>225</c:v>
                </c:pt>
                <c:pt idx="1351">
                  <c:v>225.16666666666666</c:v>
                </c:pt>
                <c:pt idx="1352">
                  <c:v>225.33333333333334</c:v>
                </c:pt>
                <c:pt idx="1353">
                  <c:v>225.5</c:v>
                </c:pt>
                <c:pt idx="1354">
                  <c:v>225.66666666666666</c:v>
                </c:pt>
                <c:pt idx="1355">
                  <c:v>225.83333333333334</c:v>
                </c:pt>
                <c:pt idx="1356">
                  <c:v>226</c:v>
                </c:pt>
                <c:pt idx="1357">
                  <c:v>226.16666666666666</c:v>
                </c:pt>
                <c:pt idx="1358">
                  <c:v>226.33333333333334</c:v>
                </c:pt>
                <c:pt idx="1359">
                  <c:v>226.5</c:v>
                </c:pt>
                <c:pt idx="1360">
                  <c:v>226.66666666666666</c:v>
                </c:pt>
                <c:pt idx="1361">
                  <c:v>226.83333333333334</c:v>
                </c:pt>
                <c:pt idx="1362">
                  <c:v>227</c:v>
                </c:pt>
                <c:pt idx="1363">
                  <c:v>227.16666666666666</c:v>
                </c:pt>
                <c:pt idx="1364">
                  <c:v>227.33333333333334</c:v>
                </c:pt>
                <c:pt idx="1365">
                  <c:v>227.5</c:v>
                </c:pt>
                <c:pt idx="1366">
                  <c:v>227.66666666666666</c:v>
                </c:pt>
                <c:pt idx="1367">
                  <c:v>227.83333333333334</c:v>
                </c:pt>
                <c:pt idx="1368">
                  <c:v>228</c:v>
                </c:pt>
                <c:pt idx="1369">
                  <c:v>228.16666666666666</c:v>
                </c:pt>
                <c:pt idx="1370">
                  <c:v>228.33333333333334</c:v>
                </c:pt>
                <c:pt idx="1371">
                  <c:v>228.5</c:v>
                </c:pt>
                <c:pt idx="1372">
                  <c:v>228.66666666666666</c:v>
                </c:pt>
                <c:pt idx="1373">
                  <c:v>228.83333333333334</c:v>
                </c:pt>
                <c:pt idx="1374">
                  <c:v>229</c:v>
                </c:pt>
                <c:pt idx="1375">
                  <c:v>229.16666666666666</c:v>
                </c:pt>
                <c:pt idx="1376">
                  <c:v>229.33333333333334</c:v>
                </c:pt>
                <c:pt idx="1377">
                  <c:v>229.5</c:v>
                </c:pt>
                <c:pt idx="1378">
                  <c:v>229.66666666666666</c:v>
                </c:pt>
                <c:pt idx="1379">
                  <c:v>229.83333333333334</c:v>
                </c:pt>
                <c:pt idx="1380">
                  <c:v>230</c:v>
                </c:pt>
                <c:pt idx="1381">
                  <c:v>230.16666666666666</c:v>
                </c:pt>
                <c:pt idx="1382">
                  <c:v>230.33333333333334</c:v>
                </c:pt>
                <c:pt idx="1383">
                  <c:v>230.5</c:v>
                </c:pt>
                <c:pt idx="1384">
                  <c:v>230.66666666666666</c:v>
                </c:pt>
                <c:pt idx="1385">
                  <c:v>230.83333333333334</c:v>
                </c:pt>
                <c:pt idx="1386">
                  <c:v>231</c:v>
                </c:pt>
                <c:pt idx="1387">
                  <c:v>231.16666666666666</c:v>
                </c:pt>
                <c:pt idx="1388">
                  <c:v>231.33333333333334</c:v>
                </c:pt>
                <c:pt idx="1389">
                  <c:v>231.5</c:v>
                </c:pt>
                <c:pt idx="1390">
                  <c:v>231.66666666666666</c:v>
                </c:pt>
                <c:pt idx="1391">
                  <c:v>231.83333333333334</c:v>
                </c:pt>
                <c:pt idx="1392">
                  <c:v>232</c:v>
                </c:pt>
                <c:pt idx="1393">
                  <c:v>232.16666666666666</c:v>
                </c:pt>
                <c:pt idx="1394">
                  <c:v>232.33333333333334</c:v>
                </c:pt>
                <c:pt idx="1395">
                  <c:v>232.5</c:v>
                </c:pt>
                <c:pt idx="1396">
                  <c:v>232.66666666666666</c:v>
                </c:pt>
                <c:pt idx="1397">
                  <c:v>232.83333333333334</c:v>
                </c:pt>
                <c:pt idx="1398">
                  <c:v>233</c:v>
                </c:pt>
                <c:pt idx="1399">
                  <c:v>233.16666666666666</c:v>
                </c:pt>
                <c:pt idx="1400">
                  <c:v>233.33333333333334</c:v>
                </c:pt>
                <c:pt idx="1401">
                  <c:v>233.5</c:v>
                </c:pt>
                <c:pt idx="1402">
                  <c:v>233.66666666666666</c:v>
                </c:pt>
                <c:pt idx="1403">
                  <c:v>233.83333333333334</c:v>
                </c:pt>
                <c:pt idx="1404">
                  <c:v>234</c:v>
                </c:pt>
                <c:pt idx="1405">
                  <c:v>234.16666666666666</c:v>
                </c:pt>
                <c:pt idx="1406">
                  <c:v>234.33333333333334</c:v>
                </c:pt>
                <c:pt idx="1407">
                  <c:v>234.5</c:v>
                </c:pt>
                <c:pt idx="1408">
                  <c:v>234.66666666666666</c:v>
                </c:pt>
                <c:pt idx="1409">
                  <c:v>234.83333333333334</c:v>
                </c:pt>
                <c:pt idx="1410">
                  <c:v>235</c:v>
                </c:pt>
                <c:pt idx="1411">
                  <c:v>235.16666666666666</c:v>
                </c:pt>
                <c:pt idx="1412">
                  <c:v>235.33333333333334</c:v>
                </c:pt>
                <c:pt idx="1413">
                  <c:v>235.5</c:v>
                </c:pt>
                <c:pt idx="1414">
                  <c:v>235.66666666666666</c:v>
                </c:pt>
                <c:pt idx="1415">
                  <c:v>235.83333333333334</c:v>
                </c:pt>
                <c:pt idx="1416">
                  <c:v>236</c:v>
                </c:pt>
                <c:pt idx="1417">
                  <c:v>236.16666666666666</c:v>
                </c:pt>
                <c:pt idx="1418">
                  <c:v>236.33333333333334</c:v>
                </c:pt>
                <c:pt idx="1419">
                  <c:v>236.5</c:v>
                </c:pt>
                <c:pt idx="1420">
                  <c:v>236.66666666666666</c:v>
                </c:pt>
                <c:pt idx="1421">
                  <c:v>236.83333333333334</c:v>
                </c:pt>
                <c:pt idx="1422">
                  <c:v>237</c:v>
                </c:pt>
                <c:pt idx="1423">
                  <c:v>237.16666666666666</c:v>
                </c:pt>
                <c:pt idx="1424">
                  <c:v>237.33333333333334</c:v>
                </c:pt>
                <c:pt idx="1425">
                  <c:v>237.5</c:v>
                </c:pt>
                <c:pt idx="1426">
                  <c:v>237.66666666666666</c:v>
                </c:pt>
                <c:pt idx="1427">
                  <c:v>237.83333333333334</c:v>
                </c:pt>
                <c:pt idx="1428">
                  <c:v>238</c:v>
                </c:pt>
                <c:pt idx="1429">
                  <c:v>238.16666666666666</c:v>
                </c:pt>
                <c:pt idx="1430">
                  <c:v>238.33333333333334</c:v>
                </c:pt>
                <c:pt idx="1431">
                  <c:v>238.5</c:v>
                </c:pt>
                <c:pt idx="1432">
                  <c:v>238.66666666666666</c:v>
                </c:pt>
                <c:pt idx="1433">
                  <c:v>238.83333333333334</c:v>
                </c:pt>
                <c:pt idx="1434">
                  <c:v>239</c:v>
                </c:pt>
                <c:pt idx="1435">
                  <c:v>239.16666666666666</c:v>
                </c:pt>
                <c:pt idx="1436">
                  <c:v>239.33333333333334</c:v>
                </c:pt>
                <c:pt idx="1437">
                  <c:v>239.5</c:v>
                </c:pt>
                <c:pt idx="1438">
                  <c:v>239.66666666666666</c:v>
                </c:pt>
                <c:pt idx="1439">
                  <c:v>239.83333333333334</c:v>
                </c:pt>
                <c:pt idx="1440">
                  <c:v>240</c:v>
                </c:pt>
                <c:pt idx="1441">
                  <c:v>240.16666666666666</c:v>
                </c:pt>
                <c:pt idx="1442">
                  <c:v>240.33333333333334</c:v>
                </c:pt>
                <c:pt idx="1443">
                  <c:v>240.5</c:v>
                </c:pt>
                <c:pt idx="1444">
                  <c:v>240.66666666666666</c:v>
                </c:pt>
                <c:pt idx="1445">
                  <c:v>240.83333333333334</c:v>
                </c:pt>
                <c:pt idx="1446">
                  <c:v>241</c:v>
                </c:pt>
                <c:pt idx="1447">
                  <c:v>241.16666666666666</c:v>
                </c:pt>
                <c:pt idx="1448">
                  <c:v>241.33333333333334</c:v>
                </c:pt>
                <c:pt idx="1449">
                  <c:v>241.5</c:v>
                </c:pt>
                <c:pt idx="1450">
                  <c:v>241.66666666666666</c:v>
                </c:pt>
                <c:pt idx="1451">
                  <c:v>241.83333333333334</c:v>
                </c:pt>
                <c:pt idx="1452">
                  <c:v>242</c:v>
                </c:pt>
                <c:pt idx="1453">
                  <c:v>242.16666666666666</c:v>
                </c:pt>
                <c:pt idx="1454">
                  <c:v>242.33333333333334</c:v>
                </c:pt>
                <c:pt idx="1455">
                  <c:v>242.5</c:v>
                </c:pt>
                <c:pt idx="1456">
                  <c:v>242.66666666666666</c:v>
                </c:pt>
                <c:pt idx="1457">
                  <c:v>242.83333333333334</c:v>
                </c:pt>
                <c:pt idx="1458">
                  <c:v>243</c:v>
                </c:pt>
                <c:pt idx="1459">
                  <c:v>243.16666666666666</c:v>
                </c:pt>
                <c:pt idx="1460">
                  <c:v>243.33333333333334</c:v>
                </c:pt>
                <c:pt idx="1461">
                  <c:v>243.5</c:v>
                </c:pt>
                <c:pt idx="1462">
                  <c:v>243.66666666666666</c:v>
                </c:pt>
                <c:pt idx="1463">
                  <c:v>243.83333333333334</c:v>
                </c:pt>
                <c:pt idx="1464">
                  <c:v>244</c:v>
                </c:pt>
                <c:pt idx="1465">
                  <c:v>244.16666666666666</c:v>
                </c:pt>
                <c:pt idx="1466">
                  <c:v>244.33333333333334</c:v>
                </c:pt>
                <c:pt idx="1467">
                  <c:v>244.5</c:v>
                </c:pt>
                <c:pt idx="1468">
                  <c:v>244.66666666666666</c:v>
                </c:pt>
                <c:pt idx="1469">
                  <c:v>244.83333333333334</c:v>
                </c:pt>
                <c:pt idx="1470">
                  <c:v>245</c:v>
                </c:pt>
                <c:pt idx="1471">
                  <c:v>245.16666666666666</c:v>
                </c:pt>
                <c:pt idx="1472">
                  <c:v>245.33333333333334</c:v>
                </c:pt>
                <c:pt idx="1473">
                  <c:v>245.5</c:v>
                </c:pt>
                <c:pt idx="1474">
                  <c:v>245.66666666666666</c:v>
                </c:pt>
                <c:pt idx="1475">
                  <c:v>245.83333333333334</c:v>
                </c:pt>
                <c:pt idx="1476">
                  <c:v>246</c:v>
                </c:pt>
                <c:pt idx="1477">
                  <c:v>246.16666666666666</c:v>
                </c:pt>
                <c:pt idx="1478">
                  <c:v>246.33333333333334</c:v>
                </c:pt>
                <c:pt idx="1479">
                  <c:v>246.5</c:v>
                </c:pt>
                <c:pt idx="1480">
                  <c:v>246.66666666666666</c:v>
                </c:pt>
                <c:pt idx="1481">
                  <c:v>246.83333333333334</c:v>
                </c:pt>
                <c:pt idx="1482">
                  <c:v>247</c:v>
                </c:pt>
                <c:pt idx="1483">
                  <c:v>247.16666666666666</c:v>
                </c:pt>
                <c:pt idx="1484">
                  <c:v>247.33333333333334</c:v>
                </c:pt>
                <c:pt idx="1485">
                  <c:v>247.5</c:v>
                </c:pt>
                <c:pt idx="1486">
                  <c:v>247.66666666666666</c:v>
                </c:pt>
                <c:pt idx="1487">
                  <c:v>247.83333333333334</c:v>
                </c:pt>
                <c:pt idx="1488">
                  <c:v>248</c:v>
                </c:pt>
                <c:pt idx="1489">
                  <c:v>248.16666666666666</c:v>
                </c:pt>
                <c:pt idx="1490">
                  <c:v>248.33333333333334</c:v>
                </c:pt>
                <c:pt idx="1491">
                  <c:v>248.5</c:v>
                </c:pt>
                <c:pt idx="1492">
                  <c:v>248.66666666666666</c:v>
                </c:pt>
                <c:pt idx="1493">
                  <c:v>248.83333333333334</c:v>
                </c:pt>
                <c:pt idx="1494">
                  <c:v>249</c:v>
                </c:pt>
                <c:pt idx="1495">
                  <c:v>249.16666666666666</c:v>
                </c:pt>
                <c:pt idx="1496">
                  <c:v>249.33333333333334</c:v>
                </c:pt>
                <c:pt idx="1497">
                  <c:v>249.5</c:v>
                </c:pt>
                <c:pt idx="1498">
                  <c:v>249.66666666666666</c:v>
                </c:pt>
                <c:pt idx="1499">
                  <c:v>249.83333333333334</c:v>
                </c:pt>
                <c:pt idx="1500">
                  <c:v>250</c:v>
                </c:pt>
                <c:pt idx="1501">
                  <c:v>250.16666666666666</c:v>
                </c:pt>
                <c:pt idx="1502">
                  <c:v>250.33333333333334</c:v>
                </c:pt>
                <c:pt idx="1503">
                  <c:v>250.5</c:v>
                </c:pt>
                <c:pt idx="1504">
                  <c:v>250.66666666666666</c:v>
                </c:pt>
                <c:pt idx="1505">
                  <c:v>250.83333333333334</c:v>
                </c:pt>
                <c:pt idx="1506">
                  <c:v>251</c:v>
                </c:pt>
                <c:pt idx="1507">
                  <c:v>251.16666666666666</c:v>
                </c:pt>
                <c:pt idx="1508">
                  <c:v>251.33333333333334</c:v>
                </c:pt>
                <c:pt idx="1509">
                  <c:v>251.5</c:v>
                </c:pt>
                <c:pt idx="1510">
                  <c:v>251.66666666666666</c:v>
                </c:pt>
                <c:pt idx="1511">
                  <c:v>251.83333333333334</c:v>
                </c:pt>
                <c:pt idx="1512">
                  <c:v>252</c:v>
                </c:pt>
                <c:pt idx="1513">
                  <c:v>252.16666666666666</c:v>
                </c:pt>
                <c:pt idx="1514">
                  <c:v>252.33333333333334</c:v>
                </c:pt>
                <c:pt idx="1515">
                  <c:v>252.5</c:v>
                </c:pt>
                <c:pt idx="1516">
                  <c:v>252.66666666666666</c:v>
                </c:pt>
                <c:pt idx="1517">
                  <c:v>252.83333333333334</c:v>
                </c:pt>
                <c:pt idx="1518">
                  <c:v>253</c:v>
                </c:pt>
                <c:pt idx="1519">
                  <c:v>253.16666666666666</c:v>
                </c:pt>
                <c:pt idx="1520">
                  <c:v>253.33333333333334</c:v>
                </c:pt>
                <c:pt idx="1521">
                  <c:v>253.5</c:v>
                </c:pt>
                <c:pt idx="1522">
                  <c:v>253.66666666666666</c:v>
                </c:pt>
                <c:pt idx="1523">
                  <c:v>253.83333333333334</c:v>
                </c:pt>
                <c:pt idx="1524">
                  <c:v>254</c:v>
                </c:pt>
                <c:pt idx="1525">
                  <c:v>254.16666666666666</c:v>
                </c:pt>
                <c:pt idx="1526">
                  <c:v>254.33333333333334</c:v>
                </c:pt>
                <c:pt idx="1527">
                  <c:v>254.5</c:v>
                </c:pt>
                <c:pt idx="1528">
                  <c:v>254.66666666666666</c:v>
                </c:pt>
                <c:pt idx="1529">
                  <c:v>254.83333333333334</c:v>
                </c:pt>
                <c:pt idx="1530">
                  <c:v>255</c:v>
                </c:pt>
                <c:pt idx="1531">
                  <c:v>255.16666666666666</c:v>
                </c:pt>
                <c:pt idx="1532">
                  <c:v>255.33333333333334</c:v>
                </c:pt>
                <c:pt idx="1533">
                  <c:v>255.5</c:v>
                </c:pt>
                <c:pt idx="1534">
                  <c:v>255.66666666666666</c:v>
                </c:pt>
                <c:pt idx="1535">
                  <c:v>255.83333333333334</c:v>
                </c:pt>
                <c:pt idx="1536">
                  <c:v>256</c:v>
                </c:pt>
                <c:pt idx="1537">
                  <c:v>256.16666666666669</c:v>
                </c:pt>
                <c:pt idx="1538">
                  <c:v>256.33333333333331</c:v>
                </c:pt>
                <c:pt idx="1539">
                  <c:v>256.5</c:v>
                </c:pt>
                <c:pt idx="1540">
                  <c:v>256.66666666666669</c:v>
                </c:pt>
                <c:pt idx="1541">
                  <c:v>256.83333333333331</c:v>
                </c:pt>
                <c:pt idx="1542">
                  <c:v>257</c:v>
                </c:pt>
                <c:pt idx="1543">
                  <c:v>257.16666666666669</c:v>
                </c:pt>
                <c:pt idx="1544">
                  <c:v>257.33333333333331</c:v>
                </c:pt>
                <c:pt idx="1545">
                  <c:v>257.5</c:v>
                </c:pt>
                <c:pt idx="1546">
                  <c:v>257.66666666666669</c:v>
                </c:pt>
                <c:pt idx="1547">
                  <c:v>257.83333333333331</c:v>
                </c:pt>
                <c:pt idx="1548">
                  <c:v>258</c:v>
                </c:pt>
                <c:pt idx="1549">
                  <c:v>258.16666666666669</c:v>
                </c:pt>
                <c:pt idx="1550">
                  <c:v>258.33333333333331</c:v>
                </c:pt>
                <c:pt idx="1551">
                  <c:v>258.5</c:v>
                </c:pt>
                <c:pt idx="1552">
                  <c:v>258.66666666666669</c:v>
                </c:pt>
                <c:pt idx="1553">
                  <c:v>258.83333333333331</c:v>
                </c:pt>
                <c:pt idx="1554">
                  <c:v>259</c:v>
                </c:pt>
                <c:pt idx="1555">
                  <c:v>259.16666666666669</c:v>
                </c:pt>
                <c:pt idx="1556">
                  <c:v>259.33333333333331</c:v>
                </c:pt>
                <c:pt idx="1557">
                  <c:v>259.5</c:v>
                </c:pt>
                <c:pt idx="1558">
                  <c:v>259.66666666666669</c:v>
                </c:pt>
                <c:pt idx="1559">
                  <c:v>259.83333333333331</c:v>
                </c:pt>
                <c:pt idx="1560">
                  <c:v>260</c:v>
                </c:pt>
                <c:pt idx="1561">
                  <c:v>260.16666666666669</c:v>
                </c:pt>
                <c:pt idx="1562">
                  <c:v>260.33333333333331</c:v>
                </c:pt>
                <c:pt idx="1563">
                  <c:v>260.5</c:v>
                </c:pt>
                <c:pt idx="1564">
                  <c:v>260.66666666666669</c:v>
                </c:pt>
                <c:pt idx="1565">
                  <c:v>260.83333333333331</c:v>
                </c:pt>
                <c:pt idx="1566">
                  <c:v>261</c:v>
                </c:pt>
                <c:pt idx="1567">
                  <c:v>261.16666666666669</c:v>
                </c:pt>
                <c:pt idx="1568">
                  <c:v>261.33333333333331</c:v>
                </c:pt>
                <c:pt idx="1569">
                  <c:v>261.5</c:v>
                </c:pt>
                <c:pt idx="1570">
                  <c:v>261.66666666666669</c:v>
                </c:pt>
                <c:pt idx="1571">
                  <c:v>261.83333333333331</c:v>
                </c:pt>
                <c:pt idx="1572">
                  <c:v>262</c:v>
                </c:pt>
                <c:pt idx="1573">
                  <c:v>262.16666666666669</c:v>
                </c:pt>
                <c:pt idx="1574">
                  <c:v>262.33333333333331</c:v>
                </c:pt>
                <c:pt idx="1575">
                  <c:v>262.5</c:v>
                </c:pt>
                <c:pt idx="1576">
                  <c:v>262.66666666666669</c:v>
                </c:pt>
                <c:pt idx="1577">
                  <c:v>262.83333333333331</c:v>
                </c:pt>
                <c:pt idx="1578">
                  <c:v>263</c:v>
                </c:pt>
                <c:pt idx="1579">
                  <c:v>263.16666666666669</c:v>
                </c:pt>
                <c:pt idx="1580">
                  <c:v>263.33333333333331</c:v>
                </c:pt>
                <c:pt idx="1581">
                  <c:v>263.5</c:v>
                </c:pt>
                <c:pt idx="1582">
                  <c:v>263.66666666666669</c:v>
                </c:pt>
                <c:pt idx="1583">
                  <c:v>263.83333333333331</c:v>
                </c:pt>
                <c:pt idx="1584">
                  <c:v>264</c:v>
                </c:pt>
                <c:pt idx="1585">
                  <c:v>264.16666666666669</c:v>
                </c:pt>
                <c:pt idx="1586">
                  <c:v>264.33333333333331</c:v>
                </c:pt>
                <c:pt idx="1587">
                  <c:v>264.5</c:v>
                </c:pt>
                <c:pt idx="1588">
                  <c:v>264.66666666666669</c:v>
                </c:pt>
                <c:pt idx="1589">
                  <c:v>264.83333333333331</c:v>
                </c:pt>
                <c:pt idx="1590">
                  <c:v>265</c:v>
                </c:pt>
                <c:pt idx="1591">
                  <c:v>265.16666666666669</c:v>
                </c:pt>
                <c:pt idx="1592">
                  <c:v>265.33333333333331</c:v>
                </c:pt>
                <c:pt idx="1593">
                  <c:v>265.5</c:v>
                </c:pt>
                <c:pt idx="1594">
                  <c:v>265.66666666666669</c:v>
                </c:pt>
                <c:pt idx="1595">
                  <c:v>265.83333333333331</c:v>
                </c:pt>
                <c:pt idx="1596">
                  <c:v>266</c:v>
                </c:pt>
                <c:pt idx="1597">
                  <c:v>266.16666666666669</c:v>
                </c:pt>
                <c:pt idx="1598">
                  <c:v>266.33333333333331</c:v>
                </c:pt>
                <c:pt idx="1599">
                  <c:v>266.5</c:v>
                </c:pt>
                <c:pt idx="1600">
                  <c:v>266.66666666666669</c:v>
                </c:pt>
                <c:pt idx="1601">
                  <c:v>266.83333333333331</c:v>
                </c:pt>
                <c:pt idx="1602">
                  <c:v>267</c:v>
                </c:pt>
                <c:pt idx="1603">
                  <c:v>267.16666666666669</c:v>
                </c:pt>
                <c:pt idx="1604">
                  <c:v>267.33333333333331</c:v>
                </c:pt>
                <c:pt idx="1605">
                  <c:v>267.5</c:v>
                </c:pt>
                <c:pt idx="1606">
                  <c:v>267.66666666666669</c:v>
                </c:pt>
                <c:pt idx="1607">
                  <c:v>267.83333333333331</c:v>
                </c:pt>
                <c:pt idx="1608">
                  <c:v>268</c:v>
                </c:pt>
                <c:pt idx="1609">
                  <c:v>268.16666666666669</c:v>
                </c:pt>
                <c:pt idx="1610">
                  <c:v>268.33333333333331</c:v>
                </c:pt>
                <c:pt idx="1611">
                  <c:v>268.5</c:v>
                </c:pt>
                <c:pt idx="1612">
                  <c:v>268.66666666666669</c:v>
                </c:pt>
                <c:pt idx="1613">
                  <c:v>268.83333333333331</c:v>
                </c:pt>
                <c:pt idx="1614">
                  <c:v>269</c:v>
                </c:pt>
                <c:pt idx="1615">
                  <c:v>269.16666666666669</c:v>
                </c:pt>
                <c:pt idx="1616">
                  <c:v>269.33333333333331</c:v>
                </c:pt>
                <c:pt idx="1617">
                  <c:v>269.5</c:v>
                </c:pt>
                <c:pt idx="1618">
                  <c:v>269.66666666666669</c:v>
                </c:pt>
                <c:pt idx="1619">
                  <c:v>269.83333333333331</c:v>
                </c:pt>
                <c:pt idx="1620">
                  <c:v>270</c:v>
                </c:pt>
                <c:pt idx="1621">
                  <c:v>270.16666666666669</c:v>
                </c:pt>
                <c:pt idx="1622">
                  <c:v>270.33333333333331</c:v>
                </c:pt>
                <c:pt idx="1623">
                  <c:v>270.5</c:v>
                </c:pt>
                <c:pt idx="1624">
                  <c:v>270.66666666666669</c:v>
                </c:pt>
                <c:pt idx="1625">
                  <c:v>270.83333333333331</c:v>
                </c:pt>
                <c:pt idx="1626">
                  <c:v>271</c:v>
                </c:pt>
                <c:pt idx="1627">
                  <c:v>271.16666666666669</c:v>
                </c:pt>
                <c:pt idx="1628">
                  <c:v>271.33333333333331</c:v>
                </c:pt>
                <c:pt idx="1629">
                  <c:v>271.5</c:v>
                </c:pt>
                <c:pt idx="1630">
                  <c:v>271.66666666666669</c:v>
                </c:pt>
                <c:pt idx="1631">
                  <c:v>271.83333333333331</c:v>
                </c:pt>
                <c:pt idx="1632">
                  <c:v>272</c:v>
                </c:pt>
                <c:pt idx="1633">
                  <c:v>272.16666666666669</c:v>
                </c:pt>
                <c:pt idx="1634">
                  <c:v>272.33333333333331</c:v>
                </c:pt>
                <c:pt idx="1635">
                  <c:v>272.5</c:v>
                </c:pt>
                <c:pt idx="1636">
                  <c:v>272.66666666666669</c:v>
                </c:pt>
                <c:pt idx="1637">
                  <c:v>272.83333333333331</c:v>
                </c:pt>
                <c:pt idx="1638">
                  <c:v>273</c:v>
                </c:pt>
                <c:pt idx="1639">
                  <c:v>273.16666666666669</c:v>
                </c:pt>
                <c:pt idx="1640">
                  <c:v>273.33333333333331</c:v>
                </c:pt>
                <c:pt idx="1641">
                  <c:v>273.5</c:v>
                </c:pt>
                <c:pt idx="1642">
                  <c:v>273.66666666666669</c:v>
                </c:pt>
                <c:pt idx="1643">
                  <c:v>273.83333333333331</c:v>
                </c:pt>
                <c:pt idx="1644">
                  <c:v>274</c:v>
                </c:pt>
                <c:pt idx="1645">
                  <c:v>274.16666666666669</c:v>
                </c:pt>
                <c:pt idx="1646">
                  <c:v>274.33333333333331</c:v>
                </c:pt>
                <c:pt idx="1647">
                  <c:v>274.5</c:v>
                </c:pt>
                <c:pt idx="1648">
                  <c:v>274.66666666666669</c:v>
                </c:pt>
                <c:pt idx="1649">
                  <c:v>274.83333333333331</c:v>
                </c:pt>
                <c:pt idx="1650">
                  <c:v>275</c:v>
                </c:pt>
                <c:pt idx="1651">
                  <c:v>275.16666666666669</c:v>
                </c:pt>
                <c:pt idx="1652">
                  <c:v>275.33333333333331</c:v>
                </c:pt>
                <c:pt idx="1653">
                  <c:v>275.5</c:v>
                </c:pt>
                <c:pt idx="1654">
                  <c:v>275.66666666666669</c:v>
                </c:pt>
                <c:pt idx="1655">
                  <c:v>275.83333333333331</c:v>
                </c:pt>
                <c:pt idx="1656">
                  <c:v>276</c:v>
                </c:pt>
                <c:pt idx="1657">
                  <c:v>276.16666666666669</c:v>
                </c:pt>
                <c:pt idx="1658">
                  <c:v>276.33333333333331</c:v>
                </c:pt>
                <c:pt idx="1659">
                  <c:v>276.5</c:v>
                </c:pt>
                <c:pt idx="1660">
                  <c:v>276.66666666666669</c:v>
                </c:pt>
                <c:pt idx="1661">
                  <c:v>276.83333333333331</c:v>
                </c:pt>
                <c:pt idx="1662">
                  <c:v>277</c:v>
                </c:pt>
                <c:pt idx="1663">
                  <c:v>277.16666666666669</c:v>
                </c:pt>
                <c:pt idx="1664">
                  <c:v>277.33333333333331</c:v>
                </c:pt>
                <c:pt idx="1665">
                  <c:v>277.5</c:v>
                </c:pt>
                <c:pt idx="1666">
                  <c:v>277.66666666666669</c:v>
                </c:pt>
                <c:pt idx="1667">
                  <c:v>277.83333333333331</c:v>
                </c:pt>
                <c:pt idx="1668">
                  <c:v>278</c:v>
                </c:pt>
                <c:pt idx="1669">
                  <c:v>278.16666666666669</c:v>
                </c:pt>
                <c:pt idx="1670">
                  <c:v>278.33333333333331</c:v>
                </c:pt>
                <c:pt idx="1671">
                  <c:v>278.5</c:v>
                </c:pt>
                <c:pt idx="1672">
                  <c:v>278.66666666666669</c:v>
                </c:pt>
                <c:pt idx="1673">
                  <c:v>278.83333333333331</c:v>
                </c:pt>
                <c:pt idx="1674">
                  <c:v>279</c:v>
                </c:pt>
                <c:pt idx="1675">
                  <c:v>279.16666666666669</c:v>
                </c:pt>
                <c:pt idx="1676">
                  <c:v>279.33333333333331</c:v>
                </c:pt>
                <c:pt idx="1677">
                  <c:v>279.5</c:v>
                </c:pt>
                <c:pt idx="1678">
                  <c:v>279.66666666666669</c:v>
                </c:pt>
                <c:pt idx="1679">
                  <c:v>279.83333333333331</c:v>
                </c:pt>
                <c:pt idx="1680">
                  <c:v>280</c:v>
                </c:pt>
                <c:pt idx="1681">
                  <c:v>280.16666666666669</c:v>
                </c:pt>
                <c:pt idx="1682">
                  <c:v>280.33333333333331</c:v>
                </c:pt>
                <c:pt idx="1683">
                  <c:v>280.5</c:v>
                </c:pt>
                <c:pt idx="1684">
                  <c:v>280.66666666666669</c:v>
                </c:pt>
                <c:pt idx="1685">
                  <c:v>280.83333333333331</c:v>
                </c:pt>
                <c:pt idx="1686">
                  <c:v>281</c:v>
                </c:pt>
                <c:pt idx="1687">
                  <c:v>281.16666666666669</c:v>
                </c:pt>
                <c:pt idx="1688">
                  <c:v>281.33333333333331</c:v>
                </c:pt>
                <c:pt idx="1689">
                  <c:v>281.5</c:v>
                </c:pt>
                <c:pt idx="1690">
                  <c:v>281.66666666666669</c:v>
                </c:pt>
                <c:pt idx="1691">
                  <c:v>281.83333333333331</c:v>
                </c:pt>
                <c:pt idx="1692">
                  <c:v>282</c:v>
                </c:pt>
                <c:pt idx="1693">
                  <c:v>282.16666666666669</c:v>
                </c:pt>
                <c:pt idx="1694">
                  <c:v>282.33333333333331</c:v>
                </c:pt>
                <c:pt idx="1695">
                  <c:v>282.5</c:v>
                </c:pt>
                <c:pt idx="1696">
                  <c:v>282.66666666666669</c:v>
                </c:pt>
                <c:pt idx="1697">
                  <c:v>282.83333333333331</c:v>
                </c:pt>
                <c:pt idx="1698">
                  <c:v>283</c:v>
                </c:pt>
                <c:pt idx="1699">
                  <c:v>283.16666666666669</c:v>
                </c:pt>
                <c:pt idx="1700">
                  <c:v>283.33333333333331</c:v>
                </c:pt>
                <c:pt idx="1701">
                  <c:v>283.5</c:v>
                </c:pt>
                <c:pt idx="1702">
                  <c:v>283.66666666666669</c:v>
                </c:pt>
                <c:pt idx="1703">
                  <c:v>283.83333333333331</c:v>
                </c:pt>
                <c:pt idx="1704">
                  <c:v>284</c:v>
                </c:pt>
                <c:pt idx="1705">
                  <c:v>284.16666666666669</c:v>
                </c:pt>
                <c:pt idx="1706">
                  <c:v>284.33333333333331</c:v>
                </c:pt>
                <c:pt idx="1707">
                  <c:v>284.5</c:v>
                </c:pt>
                <c:pt idx="1708">
                  <c:v>284.66666666666669</c:v>
                </c:pt>
                <c:pt idx="1709">
                  <c:v>284.83333333333331</c:v>
                </c:pt>
                <c:pt idx="1710">
                  <c:v>285</c:v>
                </c:pt>
                <c:pt idx="1711">
                  <c:v>285.16666666666669</c:v>
                </c:pt>
                <c:pt idx="1712">
                  <c:v>285.33333333333331</c:v>
                </c:pt>
                <c:pt idx="1713">
                  <c:v>285.5</c:v>
                </c:pt>
                <c:pt idx="1714">
                  <c:v>285.66666666666669</c:v>
                </c:pt>
                <c:pt idx="1715">
                  <c:v>285.83333333333331</c:v>
                </c:pt>
                <c:pt idx="1716">
                  <c:v>286</c:v>
                </c:pt>
                <c:pt idx="1717">
                  <c:v>286.16666666666669</c:v>
                </c:pt>
                <c:pt idx="1718">
                  <c:v>286.33333333333331</c:v>
                </c:pt>
                <c:pt idx="1719">
                  <c:v>286.5</c:v>
                </c:pt>
                <c:pt idx="1720">
                  <c:v>286.66666666666669</c:v>
                </c:pt>
                <c:pt idx="1721">
                  <c:v>286.83333333333331</c:v>
                </c:pt>
                <c:pt idx="1722">
                  <c:v>287</c:v>
                </c:pt>
                <c:pt idx="1723">
                  <c:v>287.16666666666669</c:v>
                </c:pt>
                <c:pt idx="1724">
                  <c:v>287.33333333333331</c:v>
                </c:pt>
                <c:pt idx="1725">
                  <c:v>287.5</c:v>
                </c:pt>
                <c:pt idx="1726">
                  <c:v>287.66666666666669</c:v>
                </c:pt>
                <c:pt idx="1727">
                  <c:v>287.83333333333331</c:v>
                </c:pt>
                <c:pt idx="1728">
                  <c:v>288</c:v>
                </c:pt>
                <c:pt idx="1729">
                  <c:v>288.16666666666669</c:v>
                </c:pt>
                <c:pt idx="1730">
                  <c:v>288.33333333333331</c:v>
                </c:pt>
                <c:pt idx="1731">
                  <c:v>288.5</c:v>
                </c:pt>
                <c:pt idx="1732">
                  <c:v>288.66666666666669</c:v>
                </c:pt>
                <c:pt idx="1733">
                  <c:v>288.83333333333331</c:v>
                </c:pt>
                <c:pt idx="1734">
                  <c:v>289</c:v>
                </c:pt>
                <c:pt idx="1735">
                  <c:v>289.16666666666669</c:v>
                </c:pt>
                <c:pt idx="1736">
                  <c:v>289.33333333333331</c:v>
                </c:pt>
                <c:pt idx="1737">
                  <c:v>289.5</c:v>
                </c:pt>
                <c:pt idx="1738">
                  <c:v>289.66666666666669</c:v>
                </c:pt>
                <c:pt idx="1739">
                  <c:v>289.83333333333331</c:v>
                </c:pt>
                <c:pt idx="1740">
                  <c:v>290</c:v>
                </c:pt>
                <c:pt idx="1741">
                  <c:v>290.16666666666669</c:v>
                </c:pt>
                <c:pt idx="1742">
                  <c:v>290.33333333333331</c:v>
                </c:pt>
                <c:pt idx="1743">
                  <c:v>290.5</c:v>
                </c:pt>
                <c:pt idx="1744">
                  <c:v>290.66666666666669</c:v>
                </c:pt>
                <c:pt idx="1745">
                  <c:v>290.83333333333331</c:v>
                </c:pt>
                <c:pt idx="1746">
                  <c:v>291</c:v>
                </c:pt>
                <c:pt idx="1747">
                  <c:v>291.16666666666669</c:v>
                </c:pt>
                <c:pt idx="1748">
                  <c:v>291.33333333333331</c:v>
                </c:pt>
                <c:pt idx="1749">
                  <c:v>291.5</c:v>
                </c:pt>
                <c:pt idx="1750">
                  <c:v>291.66666666666669</c:v>
                </c:pt>
                <c:pt idx="1751">
                  <c:v>291.83333333333331</c:v>
                </c:pt>
                <c:pt idx="1752">
                  <c:v>292</c:v>
                </c:pt>
                <c:pt idx="1753">
                  <c:v>292.16666666666669</c:v>
                </c:pt>
                <c:pt idx="1754">
                  <c:v>292.33333333333331</c:v>
                </c:pt>
                <c:pt idx="1755">
                  <c:v>292.5</c:v>
                </c:pt>
                <c:pt idx="1756">
                  <c:v>292.66666666666669</c:v>
                </c:pt>
                <c:pt idx="1757">
                  <c:v>292.83333333333331</c:v>
                </c:pt>
                <c:pt idx="1758">
                  <c:v>293</c:v>
                </c:pt>
                <c:pt idx="1759">
                  <c:v>293.16666666666669</c:v>
                </c:pt>
                <c:pt idx="1760">
                  <c:v>293.33333333333331</c:v>
                </c:pt>
                <c:pt idx="1761">
                  <c:v>293.5</c:v>
                </c:pt>
                <c:pt idx="1762">
                  <c:v>293.66666666666669</c:v>
                </c:pt>
                <c:pt idx="1763">
                  <c:v>293.83333333333331</c:v>
                </c:pt>
                <c:pt idx="1764">
                  <c:v>294</c:v>
                </c:pt>
                <c:pt idx="1765">
                  <c:v>294.16666666666669</c:v>
                </c:pt>
                <c:pt idx="1766">
                  <c:v>294.33333333333331</c:v>
                </c:pt>
                <c:pt idx="1767">
                  <c:v>294.5</c:v>
                </c:pt>
                <c:pt idx="1768">
                  <c:v>294.66666666666669</c:v>
                </c:pt>
                <c:pt idx="1769">
                  <c:v>294.83333333333331</c:v>
                </c:pt>
                <c:pt idx="1770">
                  <c:v>295</c:v>
                </c:pt>
                <c:pt idx="1771">
                  <c:v>295.16666666666669</c:v>
                </c:pt>
                <c:pt idx="1772">
                  <c:v>295.33333333333331</c:v>
                </c:pt>
                <c:pt idx="1773">
                  <c:v>295.5</c:v>
                </c:pt>
                <c:pt idx="1774">
                  <c:v>295.66666666666669</c:v>
                </c:pt>
                <c:pt idx="1775">
                  <c:v>295.83333333333331</c:v>
                </c:pt>
                <c:pt idx="1776">
                  <c:v>296</c:v>
                </c:pt>
                <c:pt idx="1777">
                  <c:v>296.16666666666669</c:v>
                </c:pt>
                <c:pt idx="1778">
                  <c:v>296.33333333333331</c:v>
                </c:pt>
                <c:pt idx="1779">
                  <c:v>296.5</c:v>
                </c:pt>
                <c:pt idx="1780">
                  <c:v>296.66666666666669</c:v>
                </c:pt>
                <c:pt idx="1781">
                  <c:v>296.83333333333331</c:v>
                </c:pt>
                <c:pt idx="1782">
                  <c:v>297</c:v>
                </c:pt>
                <c:pt idx="1783">
                  <c:v>297.16666666666669</c:v>
                </c:pt>
                <c:pt idx="1784">
                  <c:v>297.33333333333331</c:v>
                </c:pt>
                <c:pt idx="1785">
                  <c:v>297.5</c:v>
                </c:pt>
                <c:pt idx="1786">
                  <c:v>297.66666666666669</c:v>
                </c:pt>
                <c:pt idx="1787">
                  <c:v>297.83333333333331</c:v>
                </c:pt>
                <c:pt idx="1788">
                  <c:v>298</c:v>
                </c:pt>
                <c:pt idx="1789">
                  <c:v>298.16666666666669</c:v>
                </c:pt>
                <c:pt idx="1790">
                  <c:v>298.33333333333331</c:v>
                </c:pt>
                <c:pt idx="1791">
                  <c:v>298.5</c:v>
                </c:pt>
                <c:pt idx="1792">
                  <c:v>298.66666666666669</c:v>
                </c:pt>
                <c:pt idx="1793">
                  <c:v>298.83333333333331</c:v>
                </c:pt>
                <c:pt idx="1794">
                  <c:v>299</c:v>
                </c:pt>
                <c:pt idx="1795">
                  <c:v>299.16666666666669</c:v>
                </c:pt>
                <c:pt idx="1796">
                  <c:v>299.33333333333331</c:v>
                </c:pt>
                <c:pt idx="1797">
                  <c:v>299.5</c:v>
                </c:pt>
                <c:pt idx="1798">
                  <c:v>299.66666666666669</c:v>
                </c:pt>
                <c:pt idx="1799">
                  <c:v>299.83333333333331</c:v>
                </c:pt>
                <c:pt idx="1800">
                  <c:v>300</c:v>
                </c:pt>
                <c:pt idx="1801">
                  <c:v>300.16666666666669</c:v>
                </c:pt>
                <c:pt idx="1802">
                  <c:v>300.33333333333331</c:v>
                </c:pt>
                <c:pt idx="1803">
                  <c:v>300.5</c:v>
                </c:pt>
                <c:pt idx="1804">
                  <c:v>300.66666666666669</c:v>
                </c:pt>
                <c:pt idx="1805">
                  <c:v>300.83333333333331</c:v>
                </c:pt>
                <c:pt idx="1806">
                  <c:v>301</c:v>
                </c:pt>
                <c:pt idx="1807">
                  <c:v>301.16666666666669</c:v>
                </c:pt>
                <c:pt idx="1808">
                  <c:v>301.33333333333331</c:v>
                </c:pt>
                <c:pt idx="1809">
                  <c:v>301.5</c:v>
                </c:pt>
                <c:pt idx="1810">
                  <c:v>301.66666666666669</c:v>
                </c:pt>
                <c:pt idx="1811">
                  <c:v>301.83333333333331</c:v>
                </c:pt>
                <c:pt idx="1812">
                  <c:v>302</c:v>
                </c:pt>
                <c:pt idx="1813">
                  <c:v>302.16666666666669</c:v>
                </c:pt>
                <c:pt idx="1814">
                  <c:v>302.33333333333331</c:v>
                </c:pt>
                <c:pt idx="1815">
                  <c:v>302.5</c:v>
                </c:pt>
                <c:pt idx="1816">
                  <c:v>302.66666666666669</c:v>
                </c:pt>
                <c:pt idx="1817">
                  <c:v>302.83333333333331</c:v>
                </c:pt>
                <c:pt idx="1818">
                  <c:v>303</c:v>
                </c:pt>
                <c:pt idx="1819">
                  <c:v>303.16666666666669</c:v>
                </c:pt>
                <c:pt idx="1820">
                  <c:v>303.33333333333331</c:v>
                </c:pt>
                <c:pt idx="1821">
                  <c:v>303.5</c:v>
                </c:pt>
                <c:pt idx="1822">
                  <c:v>303.66666666666669</c:v>
                </c:pt>
                <c:pt idx="1823">
                  <c:v>303.83333333333331</c:v>
                </c:pt>
                <c:pt idx="1824">
                  <c:v>304</c:v>
                </c:pt>
                <c:pt idx="1825">
                  <c:v>304.16666666666669</c:v>
                </c:pt>
                <c:pt idx="1826">
                  <c:v>304.33333333333331</c:v>
                </c:pt>
                <c:pt idx="1827">
                  <c:v>304.5</c:v>
                </c:pt>
                <c:pt idx="1828">
                  <c:v>304.66666666666669</c:v>
                </c:pt>
                <c:pt idx="1829">
                  <c:v>304.83333333333331</c:v>
                </c:pt>
                <c:pt idx="1830">
                  <c:v>305</c:v>
                </c:pt>
                <c:pt idx="1831">
                  <c:v>305.16666666666669</c:v>
                </c:pt>
                <c:pt idx="1832">
                  <c:v>305.33333333333331</c:v>
                </c:pt>
                <c:pt idx="1833">
                  <c:v>305.5</c:v>
                </c:pt>
                <c:pt idx="1834">
                  <c:v>305.66666666666669</c:v>
                </c:pt>
                <c:pt idx="1835">
                  <c:v>305.83333333333331</c:v>
                </c:pt>
                <c:pt idx="1836">
                  <c:v>306</c:v>
                </c:pt>
                <c:pt idx="1837">
                  <c:v>306.16666666666669</c:v>
                </c:pt>
                <c:pt idx="1838">
                  <c:v>306.33333333333331</c:v>
                </c:pt>
                <c:pt idx="1839">
                  <c:v>306.5</c:v>
                </c:pt>
                <c:pt idx="1840">
                  <c:v>306.66666666666669</c:v>
                </c:pt>
                <c:pt idx="1841">
                  <c:v>306.83333333333331</c:v>
                </c:pt>
                <c:pt idx="1842">
                  <c:v>307</c:v>
                </c:pt>
                <c:pt idx="1843">
                  <c:v>307.16666666666669</c:v>
                </c:pt>
                <c:pt idx="1844">
                  <c:v>307.33333333333331</c:v>
                </c:pt>
                <c:pt idx="1845">
                  <c:v>307.5</c:v>
                </c:pt>
                <c:pt idx="1846">
                  <c:v>307.66666666666669</c:v>
                </c:pt>
                <c:pt idx="1847">
                  <c:v>307.83333333333331</c:v>
                </c:pt>
                <c:pt idx="1848">
                  <c:v>308</c:v>
                </c:pt>
                <c:pt idx="1849">
                  <c:v>308.16666666666669</c:v>
                </c:pt>
                <c:pt idx="1850">
                  <c:v>308.33333333333331</c:v>
                </c:pt>
                <c:pt idx="1851">
                  <c:v>308.5</c:v>
                </c:pt>
                <c:pt idx="1852">
                  <c:v>308.66666666666669</c:v>
                </c:pt>
                <c:pt idx="1853">
                  <c:v>308.83333333333331</c:v>
                </c:pt>
                <c:pt idx="1854">
                  <c:v>309</c:v>
                </c:pt>
                <c:pt idx="1855">
                  <c:v>309.16666666666669</c:v>
                </c:pt>
                <c:pt idx="1856">
                  <c:v>309.33333333333331</c:v>
                </c:pt>
                <c:pt idx="1857">
                  <c:v>309.5</c:v>
                </c:pt>
                <c:pt idx="1858">
                  <c:v>309.66666666666669</c:v>
                </c:pt>
                <c:pt idx="1859">
                  <c:v>309.83333333333331</c:v>
                </c:pt>
                <c:pt idx="1860">
                  <c:v>310</c:v>
                </c:pt>
                <c:pt idx="1861">
                  <c:v>310.16666666666669</c:v>
                </c:pt>
                <c:pt idx="1862">
                  <c:v>310.33333333333331</c:v>
                </c:pt>
                <c:pt idx="1863">
                  <c:v>310.5</c:v>
                </c:pt>
                <c:pt idx="1864">
                  <c:v>310.66666666666669</c:v>
                </c:pt>
                <c:pt idx="1865">
                  <c:v>310.83333333333331</c:v>
                </c:pt>
                <c:pt idx="1866">
                  <c:v>311</c:v>
                </c:pt>
                <c:pt idx="1867">
                  <c:v>311.16666666666669</c:v>
                </c:pt>
                <c:pt idx="1868">
                  <c:v>311.33333333333331</c:v>
                </c:pt>
                <c:pt idx="1869">
                  <c:v>311.5</c:v>
                </c:pt>
                <c:pt idx="1870">
                  <c:v>311.66666666666669</c:v>
                </c:pt>
                <c:pt idx="1871">
                  <c:v>311.83333333333331</c:v>
                </c:pt>
                <c:pt idx="1872">
                  <c:v>312</c:v>
                </c:pt>
                <c:pt idx="1873">
                  <c:v>312.16666666666669</c:v>
                </c:pt>
                <c:pt idx="1874">
                  <c:v>312.33333333333331</c:v>
                </c:pt>
                <c:pt idx="1875">
                  <c:v>312.5</c:v>
                </c:pt>
                <c:pt idx="1876">
                  <c:v>312.66666666666669</c:v>
                </c:pt>
                <c:pt idx="1877">
                  <c:v>312.83333333333331</c:v>
                </c:pt>
                <c:pt idx="1878">
                  <c:v>313</c:v>
                </c:pt>
                <c:pt idx="1879">
                  <c:v>313.16666666666669</c:v>
                </c:pt>
                <c:pt idx="1880">
                  <c:v>313.33333333333331</c:v>
                </c:pt>
                <c:pt idx="1881">
                  <c:v>313.5</c:v>
                </c:pt>
                <c:pt idx="1882">
                  <c:v>313.66666666666669</c:v>
                </c:pt>
                <c:pt idx="1883">
                  <c:v>313.83333333333331</c:v>
                </c:pt>
                <c:pt idx="1884">
                  <c:v>314</c:v>
                </c:pt>
                <c:pt idx="1885">
                  <c:v>314.16666666666669</c:v>
                </c:pt>
                <c:pt idx="1886">
                  <c:v>314.33333333333331</c:v>
                </c:pt>
                <c:pt idx="1887">
                  <c:v>314.5</c:v>
                </c:pt>
                <c:pt idx="1888">
                  <c:v>314.66666666666669</c:v>
                </c:pt>
                <c:pt idx="1889">
                  <c:v>314.83333333333331</c:v>
                </c:pt>
                <c:pt idx="1890">
                  <c:v>315</c:v>
                </c:pt>
                <c:pt idx="1891">
                  <c:v>315.16666666666669</c:v>
                </c:pt>
                <c:pt idx="1892">
                  <c:v>315.33333333333331</c:v>
                </c:pt>
                <c:pt idx="1893">
                  <c:v>315.5</c:v>
                </c:pt>
                <c:pt idx="1894">
                  <c:v>315.66666666666669</c:v>
                </c:pt>
                <c:pt idx="1895">
                  <c:v>315.83333333333331</c:v>
                </c:pt>
                <c:pt idx="1896">
                  <c:v>316</c:v>
                </c:pt>
                <c:pt idx="1897">
                  <c:v>316.16666666666669</c:v>
                </c:pt>
                <c:pt idx="1898">
                  <c:v>316.33333333333331</c:v>
                </c:pt>
                <c:pt idx="1899">
                  <c:v>316.5</c:v>
                </c:pt>
                <c:pt idx="1900">
                  <c:v>316.66666666666669</c:v>
                </c:pt>
                <c:pt idx="1901">
                  <c:v>316.83333333333331</c:v>
                </c:pt>
                <c:pt idx="1902">
                  <c:v>317</c:v>
                </c:pt>
                <c:pt idx="1903">
                  <c:v>317.16666666666669</c:v>
                </c:pt>
                <c:pt idx="1904">
                  <c:v>317.33333333333331</c:v>
                </c:pt>
                <c:pt idx="1905">
                  <c:v>317.5</c:v>
                </c:pt>
                <c:pt idx="1906">
                  <c:v>317.66666666666669</c:v>
                </c:pt>
                <c:pt idx="1907">
                  <c:v>317.83333333333331</c:v>
                </c:pt>
                <c:pt idx="1908">
                  <c:v>318</c:v>
                </c:pt>
                <c:pt idx="1909">
                  <c:v>318.16666666666669</c:v>
                </c:pt>
                <c:pt idx="1910">
                  <c:v>318.33333333333331</c:v>
                </c:pt>
                <c:pt idx="1911">
                  <c:v>318.5</c:v>
                </c:pt>
                <c:pt idx="1912">
                  <c:v>318.66666666666669</c:v>
                </c:pt>
                <c:pt idx="1913">
                  <c:v>318.83333333333331</c:v>
                </c:pt>
                <c:pt idx="1914">
                  <c:v>319</c:v>
                </c:pt>
                <c:pt idx="1915">
                  <c:v>319.16666666666669</c:v>
                </c:pt>
                <c:pt idx="1916">
                  <c:v>319.33333333333331</c:v>
                </c:pt>
                <c:pt idx="1917">
                  <c:v>319.5</c:v>
                </c:pt>
                <c:pt idx="1918">
                  <c:v>319.66666666666669</c:v>
                </c:pt>
                <c:pt idx="1919">
                  <c:v>319.83333333333331</c:v>
                </c:pt>
                <c:pt idx="1920">
                  <c:v>320</c:v>
                </c:pt>
                <c:pt idx="1921">
                  <c:v>320.16666666666669</c:v>
                </c:pt>
                <c:pt idx="1922">
                  <c:v>320.33333333333331</c:v>
                </c:pt>
                <c:pt idx="1923">
                  <c:v>320.5</c:v>
                </c:pt>
                <c:pt idx="1924">
                  <c:v>320.66666666666669</c:v>
                </c:pt>
                <c:pt idx="1925">
                  <c:v>320.83333333333331</c:v>
                </c:pt>
                <c:pt idx="1926">
                  <c:v>321</c:v>
                </c:pt>
                <c:pt idx="1927">
                  <c:v>321.16666666666669</c:v>
                </c:pt>
                <c:pt idx="1928">
                  <c:v>321.33333333333331</c:v>
                </c:pt>
                <c:pt idx="1929">
                  <c:v>321.5</c:v>
                </c:pt>
                <c:pt idx="1930">
                  <c:v>321.66666666666669</c:v>
                </c:pt>
                <c:pt idx="1931">
                  <c:v>321.83333333333331</c:v>
                </c:pt>
                <c:pt idx="1932">
                  <c:v>322</c:v>
                </c:pt>
                <c:pt idx="1933">
                  <c:v>322.16666666666669</c:v>
                </c:pt>
                <c:pt idx="1934">
                  <c:v>322.33333333333331</c:v>
                </c:pt>
                <c:pt idx="1935">
                  <c:v>322.5</c:v>
                </c:pt>
                <c:pt idx="1936">
                  <c:v>322.66666666666669</c:v>
                </c:pt>
                <c:pt idx="1937">
                  <c:v>322.83333333333331</c:v>
                </c:pt>
                <c:pt idx="1938">
                  <c:v>323</c:v>
                </c:pt>
                <c:pt idx="1939">
                  <c:v>323.16666666666669</c:v>
                </c:pt>
                <c:pt idx="1940">
                  <c:v>323.33333333333331</c:v>
                </c:pt>
                <c:pt idx="1941">
                  <c:v>323.5</c:v>
                </c:pt>
                <c:pt idx="1942">
                  <c:v>323.66666666666669</c:v>
                </c:pt>
                <c:pt idx="1943">
                  <c:v>323.83333333333331</c:v>
                </c:pt>
                <c:pt idx="1944">
                  <c:v>324</c:v>
                </c:pt>
                <c:pt idx="1945">
                  <c:v>324.16666666666669</c:v>
                </c:pt>
                <c:pt idx="1946">
                  <c:v>324.33333333333331</c:v>
                </c:pt>
                <c:pt idx="1947">
                  <c:v>324.5</c:v>
                </c:pt>
                <c:pt idx="1948">
                  <c:v>324.66666666666669</c:v>
                </c:pt>
                <c:pt idx="1949">
                  <c:v>324.83333333333331</c:v>
                </c:pt>
                <c:pt idx="1950">
                  <c:v>325</c:v>
                </c:pt>
                <c:pt idx="1951">
                  <c:v>325.16666666666669</c:v>
                </c:pt>
                <c:pt idx="1952">
                  <c:v>325.33333333333331</c:v>
                </c:pt>
                <c:pt idx="1953">
                  <c:v>325.5</c:v>
                </c:pt>
                <c:pt idx="1954">
                  <c:v>325.66666666666669</c:v>
                </c:pt>
                <c:pt idx="1955">
                  <c:v>325.83333333333331</c:v>
                </c:pt>
                <c:pt idx="1956">
                  <c:v>326</c:v>
                </c:pt>
                <c:pt idx="1957">
                  <c:v>326.16666666666669</c:v>
                </c:pt>
                <c:pt idx="1958">
                  <c:v>326.33333333333331</c:v>
                </c:pt>
                <c:pt idx="1959">
                  <c:v>326.5</c:v>
                </c:pt>
                <c:pt idx="1960">
                  <c:v>326.66666666666669</c:v>
                </c:pt>
                <c:pt idx="1961">
                  <c:v>326.83333333333331</c:v>
                </c:pt>
                <c:pt idx="1962">
                  <c:v>327</c:v>
                </c:pt>
                <c:pt idx="1963">
                  <c:v>327.16666666666669</c:v>
                </c:pt>
                <c:pt idx="1964">
                  <c:v>327.33333333333331</c:v>
                </c:pt>
                <c:pt idx="1965">
                  <c:v>327.5</c:v>
                </c:pt>
                <c:pt idx="1966">
                  <c:v>327.66666666666669</c:v>
                </c:pt>
                <c:pt idx="1967">
                  <c:v>327.83333333333331</c:v>
                </c:pt>
                <c:pt idx="1968">
                  <c:v>328</c:v>
                </c:pt>
                <c:pt idx="1969">
                  <c:v>328.16666666666669</c:v>
                </c:pt>
                <c:pt idx="1970">
                  <c:v>328.33333333333331</c:v>
                </c:pt>
                <c:pt idx="1971">
                  <c:v>328.5</c:v>
                </c:pt>
                <c:pt idx="1972">
                  <c:v>328.66666666666669</c:v>
                </c:pt>
                <c:pt idx="1973">
                  <c:v>328.83333333333331</c:v>
                </c:pt>
                <c:pt idx="1974">
                  <c:v>329</c:v>
                </c:pt>
                <c:pt idx="1975">
                  <c:v>329.16666666666669</c:v>
                </c:pt>
                <c:pt idx="1976">
                  <c:v>329.33333333333331</c:v>
                </c:pt>
                <c:pt idx="1977">
                  <c:v>329.5</c:v>
                </c:pt>
                <c:pt idx="1978">
                  <c:v>329.66666666666669</c:v>
                </c:pt>
                <c:pt idx="1979">
                  <c:v>329.83333333333331</c:v>
                </c:pt>
                <c:pt idx="1980">
                  <c:v>330</c:v>
                </c:pt>
                <c:pt idx="1981">
                  <c:v>330.16666666666669</c:v>
                </c:pt>
                <c:pt idx="1982">
                  <c:v>330.33333333333331</c:v>
                </c:pt>
                <c:pt idx="1983">
                  <c:v>330.5</c:v>
                </c:pt>
                <c:pt idx="1984">
                  <c:v>330.66666666666669</c:v>
                </c:pt>
                <c:pt idx="1985">
                  <c:v>330.83333333333331</c:v>
                </c:pt>
                <c:pt idx="1986">
                  <c:v>331</c:v>
                </c:pt>
                <c:pt idx="1987">
                  <c:v>331.16666666666669</c:v>
                </c:pt>
                <c:pt idx="1988">
                  <c:v>331.33333333333331</c:v>
                </c:pt>
                <c:pt idx="1989">
                  <c:v>331.5</c:v>
                </c:pt>
                <c:pt idx="1990">
                  <c:v>331.66666666666669</c:v>
                </c:pt>
                <c:pt idx="1991">
                  <c:v>331.83333333333331</c:v>
                </c:pt>
                <c:pt idx="1992">
                  <c:v>332</c:v>
                </c:pt>
                <c:pt idx="1993">
                  <c:v>332.16666666666669</c:v>
                </c:pt>
                <c:pt idx="1994">
                  <c:v>332.33333333333331</c:v>
                </c:pt>
                <c:pt idx="1995">
                  <c:v>332.5</c:v>
                </c:pt>
                <c:pt idx="1996">
                  <c:v>332.66666666666669</c:v>
                </c:pt>
                <c:pt idx="1997">
                  <c:v>332.83333333333331</c:v>
                </c:pt>
                <c:pt idx="1998">
                  <c:v>333</c:v>
                </c:pt>
                <c:pt idx="1999">
                  <c:v>333.16666666666669</c:v>
                </c:pt>
                <c:pt idx="2000">
                  <c:v>333.33333333333331</c:v>
                </c:pt>
                <c:pt idx="2001">
                  <c:v>333.5</c:v>
                </c:pt>
                <c:pt idx="2002">
                  <c:v>333.66666666666669</c:v>
                </c:pt>
                <c:pt idx="2003">
                  <c:v>333.83333333333331</c:v>
                </c:pt>
                <c:pt idx="2004">
                  <c:v>334</c:v>
                </c:pt>
                <c:pt idx="2005">
                  <c:v>334.16666666666669</c:v>
                </c:pt>
                <c:pt idx="2006">
                  <c:v>334.33333333333331</c:v>
                </c:pt>
                <c:pt idx="2007">
                  <c:v>334.5</c:v>
                </c:pt>
                <c:pt idx="2008">
                  <c:v>334.66666666666669</c:v>
                </c:pt>
                <c:pt idx="2009">
                  <c:v>334.83333333333331</c:v>
                </c:pt>
                <c:pt idx="2010">
                  <c:v>335</c:v>
                </c:pt>
                <c:pt idx="2011">
                  <c:v>335.16666666666669</c:v>
                </c:pt>
                <c:pt idx="2012">
                  <c:v>335.33333333333331</c:v>
                </c:pt>
                <c:pt idx="2013">
                  <c:v>335.5</c:v>
                </c:pt>
                <c:pt idx="2014">
                  <c:v>335.66666666666669</c:v>
                </c:pt>
                <c:pt idx="2015">
                  <c:v>335.83333333333331</c:v>
                </c:pt>
                <c:pt idx="2016">
                  <c:v>336</c:v>
                </c:pt>
                <c:pt idx="2017">
                  <c:v>336.16666666666669</c:v>
                </c:pt>
                <c:pt idx="2018">
                  <c:v>336.33333333333331</c:v>
                </c:pt>
                <c:pt idx="2019">
                  <c:v>336.5</c:v>
                </c:pt>
                <c:pt idx="2020">
                  <c:v>336.66666666666669</c:v>
                </c:pt>
                <c:pt idx="2021">
                  <c:v>336.83333333333331</c:v>
                </c:pt>
                <c:pt idx="2022">
                  <c:v>337</c:v>
                </c:pt>
                <c:pt idx="2023">
                  <c:v>337.16666666666669</c:v>
                </c:pt>
                <c:pt idx="2024">
                  <c:v>337.33333333333331</c:v>
                </c:pt>
                <c:pt idx="2025">
                  <c:v>337.5</c:v>
                </c:pt>
                <c:pt idx="2026">
                  <c:v>337.66666666666669</c:v>
                </c:pt>
                <c:pt idx="2027">
                  <c:v>337.83333333333331</c:v>
                </c:pt>
                <c:pt idx="2028">
                  <c:v>338</c:v>
                </c:pt>
                <c:pt idx="2029">
                  <c:v>338.16666666666669</c:v>
                </c:pt>
                <c:pt idx="2030">
                  <c:v>338.33333333333331</c:v>
                </c:pt>
                <c:pt idx="2031">
                  <c:v>338.5</c:v>
                </c:pt>
                <c:pt idx="2032">
                  <c:v>338.66666666666669</c:v>
                </c:pt>
                <c:pt idx="2033">
                  <c:v>338.83333333333331</c:v>
                </c:pt>
                <c:pt idx="2034">
                  <c:v>339</c:v>
                </c:pt>
                <c:pt idx="2035">
                  <c:v>339.16666666666669</c:v>
                </c:pt>
                <c:pt idx="2036">
                  <c:v>339.33333333333331</c:v>
                </c:pt>
                <c:pt idx="2037">
                  <c:v>339.5</c:v>
                </c:pt>
                <c:pt idx="2038">
                  <c:v>339.66666666666669</c:v>
                </c:pt>
                <c:pt idx="2039">
                  <c:v>339.83333333333331</c:v>
                </c:pt>
                <c:pt idx="2040">
                  <c:v>340</c:v>
                </c:pt>
                <c:pt idx="2041">
                  <c:v>340.16666666666669</c:v>
                </c:pt>
                <c:pt idx="2042">
                  <c:v>340.33333333333331</c:v>
                </c:pt>
                <c:pt idx="2043">
                  <c:v>340.5</c:v>
                </c:pt>
                <c:pt idx="2044">
                  <c:v>340.66666666666669</c:v>
                </c:pt>
                <c:pt idx="2045">
                  <c:v>340.83333333333331</c:v>
                </c:pt>
                <c:pt idx="2046">
                  <c:v>341</c:v>
                </c:pt>
                <c:pt idx="2047">
                  <c:v>341.16666666666669</c:v>
                </c:pt>
                <c:pt idx="2048">
                  <c:v>341.33333333333331</c:v>
                </c:pt>
                <c:pt idx="2049">
                  <c:v>341.5</c:v>
                </c:pt>
                <c:pt idx="2050">
                  <c:v>341.66666666666669</c:v>
                </c:pt>
                <c:pt idx="2051">
                  <c:v>341.83333333333331</c:v>
                </c:pt>
                <c:pt idx="2052">
                  <c:v>342</c:v>
                </c:pt>
                <c:pt idx="2053">
                  <c:v>342.16666666666669</c:v>
                </c:pt>
                <c:pt idx="2054">
                  <c:v>342.33333333333331</c:v>
                </c:pt>
                <c:pt idx="2055">
                  <c:v>342.5</c:v>
                </c:pt>
                <c:pt idx="2056">
                  <c:v>342.66666666666669</c:v>
                </c:pt>
                <c:pt idx="2057">
                  <c:v>342.83333333333331</c:v>
                </c:pt>
                <c:pt idx="2058">
                  <c:v>343</c:v>
                </c:pt>
                <c:pt idx="2059">
                  <c:v>343.16666666666669</c:v>
                </c:pt>
                <c:pt idx="2060">
                  <c:v>343.33333333333331</c:v>
                </c:pt>
                <c:pt idx="2061">
                  <c:v>343.5</c:v>
                </c:pt>
                <c:pt idx="2062">
                  <c:v>343.66666666666669</c:v>
                </c:pt>
                <c:pt idx="2063">
                  <c:v>343.83333333333331</c:v>
                </c:pt>
                <c:pt idx="2064">
                  <c:v>344</c:v>
                </c:pt>
                <c:pt idx="2065">
                  <c:v>344.16666666666669</c:v>
                </c:pt>
                <c:pt idx="2066">
                  <c:v>344.33333333333331</c:v>
                </c:pt>
                <c:pt idx="2067">
                  <c:v>344.5</c:v>
                </c:pt>
                <c:pt idx="2068">
                  <c:v>344.66666666666669</c:v>
                </c:pt>
                <c:pt idx="2069">
                  <c:v>344.83333333333331</c:v>
                </c:pt>
                <c:pt idx="2070">
                  <c:v>345</c:v>
                </c:pt>
                <c:pt idx="2071">
                  <c:v>345.16666666666669</c:v>
                </c:pt>
                <c:pt idx="2072">
                  <c:v>345.33333333333331</c:v>
                </c:pt>
                <c:pt idx="2073">
                  <c:v>345.5</c:v>
                </c:pt>
                <c:pt idx="2074">
                  <c:v>345.66666666666669</c:v>
                </c:pt>
                <c:pt idx="2075">
                  <c:v>345.83333333333331</c:v>
                </c:pt>
                <c:pt idx="2076">
                  <c:v>346</c:v>
                </c:pt>
                <c:pt idx="2077">
                  <c:v>346.16666666666669</c:v>
                </c:pt>
                <c:pt idx="2078">
                  <c:v>346.33333333333331</c:v>
                </c:pt>
                <c:pt idx="2079">
                  <c:v>346.5</c:v>
                </c:pt>
                <c:pt idx="2080">
                  <c:v>346.66666666666669</c:v>
                </c:pt>
                <c:pt idx="2081">
                  <c:v>346.83333333333331</c:v>
                </c:pt>
                <c:pt idx="2082">
                  <c:v>347</c:v>
                </c:pt>
                <c:pt idx="2083">
                  <c:v>347.16666666666669</c:v>
                </c:pt>
                <c:pt idx="2084">
                  <c:v>347.33333333333331</c:v>
                </c:pt>
                <c:pt idx="2085">
                  <c:v>347.5</c:v>
                </c:pt>
                <c:pt idx="2086">
                  <c:v>347.66666666666669</c:v>
                </c:pt>
                <c:pt idx="2087">
                  <c:v>347.83333333333331</c:v>
                </c:pt>
                <c:pt idx="2088">
                  <c:v>348</c:v>
                </c:pt>
                <c:pt idx="2089">
                  <c:v>348.16666666666669</c:v>
                </c:pt>
                <c:pt idx="2090">
                  <c:v>348.33333333333331</c:v>
                </c:pt>
                <c:pt idx="2091">
                  <c:v>348.5</c:v>
                </c:pt>
                <c:pt idx="2092">
                  <c:v>348.66666666666669</c:v>
                </c:pt>
                <c:pt idx="2093">
                  <c:v>348.83333333333331</c:v>
                </c:pt>
                <c:pt idx="2094">
                  <c:v>349</c:v>
                </c:pt>
                <c:pt idx="2095">
                  <c:v>349.16666666666669</c:v>
                </c:pt>
                <c:pt idx="2096">
                  <c:v>349.33333333333331</c:v>
                </c:pt>
                <c:pt idx="2097">
                  <c:v>349.5</c:v>
                </c:pt>
                <c:pt idx="2098">
                  <c:v>349.66666666666669</c:v>
                </c:pt>
                <c:pt idx="2099">
                  <c:v>349.83333333333331</c:v>
                </c:pt>
                <c:pt idx="2100">
                  <c:v>350</c:v>
                </c:pt>
                <c:pt idx="2101">
                  <c:v>350.16666666666669</c:v>
                </c:pt>
                <c:pt idx="2102">
                  <c:v>350.33333333333331</c:v>
                </c:pt>
                <c:pt idx="2103">
                  <c:v>350.5</c:v>
                </c:pt>
                <c:pt idx="2104">
                  <c:v>350.66666666666669</c:v>
                </c:pt>
                <c:pt idx="2105">
                  <c:v>350.83333333333331</c:v>
                </c:pt>
                <c:pt idx="2106">
                  <c:v>351</c:v>
                </c:pt>
                <c:pt idx="2107">
                  <c:v>351.16666666666669</c:v>
                </c:pt>
                <c:pt idx="2108">
                  <c:v>351.33333333333331</c:v>
                </c:pt>
                <c:pt idx="2109">
                  <c:v>351.5</c:v>
                </c:pt>
                <c:pt idx="2110">
                  <c:v>351.66666666666669</c:v>
                </c:pt>
                <c:pt idx="2111">
                  <c:v>351.83333333333331</c:v>
                </c:pt>
                <c:pt idx="2112">
                  <c:v>352</c:v>
                </c:pt>
                <c:pt idx="2113">
                  <c:v>352.16666666666669</c:v>
                </c:pt>
                <c:pt idx="2114">
                  <c:v>352.33333333333331</c:v>
                </c:pt>
                <c:pt idx="2115">
                  <c:v>352.5</c:v>
                </c:pt>
                <c:pt idx="2116">
                  <c:v>352.66666666666669</c:v>
                </c:pt>
                <c:pt idx="2117">
                  <c:v>352.83333333333331</c:v>
                </c:pt>
                <c:pt idx="2118">
                  <c:v>353</c:v>
                </c:pt>
                <c:pt idx="2119">
                  <c:v>353.16666666666669</c:v>
                </c:pt>
                <c:pt idx="2120">
                  <c:v>353.33333333333331</c:v>
                </c:pt>
                <c:pt idx="2121">
                  <c:v>353.5</c:v>
                </c:pt>
                <c:pt idx="2122">
                  <c:v>353.66666666666669</c:v>
                </c:pt>
                <c:pt idx="2123">
                  <c:v>353.83333333333331</c:v>
                </c:pt>
                <c:pt idx="2124">
                  <c:v>354</c:v>
                </c:pt>
                <c:pt idx="2125">
                  <c:v>354.16666666666669</c:v>
                </c:pt>
                <c:pt idx="2126">
                  <c:v>354.33333333333331</c:v>
                </c:pt>
                <c:pt idx="2127">
                  <c:v>354.5</c:v>
                </c:pt>
                <c:pt idx="2128">
                  <c:v>354.66666666666669</c:v>
                </c:pt>
                <c:pt idx="2129">
                  <c:v>354.83333333333331</c:v>
                </c:pt>
                <c:pt idx="2130">
                  <c:v>355</c:v>
                </c:pt>
                <c:pt idx="2131">
                  <c:v>355.16666666666669</c:v>
                </c:pt>
                <c:pt idx="2132">
                  <c:v>355.33333333333331</c:v>
                </c:pt>
                <c:pt idx="2133">
                  <c:v>355.5</c:v>
                </c:pt>
                <c:pt idx="2134">
                  <c:v>355.66666666666669</c:v>
                </c:pt>
                <c:pt idx="2135">
                  <c:v>355.83333333333331</c:v>
                </c:pt>
                <c:pt idx="2136">
                  <c:v>356</c:v>
                </c:pt>
                <c:pt idx="2137">
                  <c:v>356.16666666666669</c:v>
                </c:pt>
                <c:pt idx="2138">
                  <c:v>356.33333333333331</c:v>
                </c:pt>
                <c:pt idx="2139">
                  <c:v>356.5</c:v>
                </c:pt>
                <c:pt idx="2140">
                  <c:v>356.66666666666669</c:v>
                </c:pt>
                <c:pt idx="2141">
                  <c:v>356.83333333333331</c:v>
                </c:pt>
                <c:pt idx="2142">
                  <c:v>357</c:v>
                </c:pt>
                <c:pt idx="2143">
                  <c:v>357.16666666666669</c:v>
                </c:pt>
                <c:pt idx="2144">
                  <c:v>357.33333333333331</c:v>
                </c:pt>
                <c:pt idx="2145">
                  <c:v>357.5</c:v>
                </c:pt>
                <c:pt idx="2146">
                  <c:v>357.66666666666669</c:v>
                </c:pt>
                <c:pt idx="2147">
                  <c:v>357.83333333333331</c:v>
                </c:pt>
                <c:pt idx="2148">
                  <c:v>358</c:v>
                </c:pt>
                <c:pt idx="2149">
                  <c:v>358.16666666666669</c:v>
                </c:pt>
                <c:pt idx="2150">
                  <c:v>358.33333333333331</c:v>
                </c:pt>
                <c:pt idx="2151">
                  <c:v>358.5</c:v>
                </c:pt>
                <c:pt idx="2152">
                  <c:v>358.66666666666669</c:v>
                </c:pt>
                <c:pt idx="2153">
                  <c:v>358.83333333333331</c:v>
                </c:pt>
                <c:pt idx="2154">
                  <c:v>359</c:v>
                </c:pt>
                <c:pt idx="2155">
                  <c:v>359.16666666666669</c:v>
                </c:pt>
                <c:pt idx="2156">
                  <c:v>359.33333333333331</c:v>
                </c:pt>
                <c:pt idx="2157">
                  <c:v>359.5</c:v>
                </c:pt>
                <c:pt idx="2158">
                  <c:v>359.66666666666669</c:v>
                </c:pt>
                <c:pt idx="2159">
                  <c:v>359.83333333333331</c:v>
                </c:pt>
                <c:pt idx="2160">
                  <c:v>360</c:v>
                </c:pt>
                <c:pt idx="2161">
                  <c:v>360.16666666666669</c:v>
                </c:pt>
                <c:pt idx="2162">
                  <c:v>360.33333333333331</c:v>
                </c:pt>
                <c:pt idx="2163">
                  <c:v>360.5</c:v>
                </c:pt>
                <c:pt idx="2164">
                  <c:v>360.66666666666669</c:v>
                </c:pt>
                <c:pt idx="2165">
                  <c:v>360.83333333333331</c:v>
                </c:pt>
                <c:pt idx="2166">
                  <c:v>361</c:v>
                </c:pt>
                <c:pt idx="2167">
                  <c:v>361.16666666666669</c:v>
                </c:pt>
                <c:pt idx="2168">
                  <c:v>361.33333333333331</c:v>
                </c:pt>
                <c:pt idx="2169">
                  <c:v>361.5</c:v>
                </c:pt>
                <c:pt idx="2170">
                  <c:v>361.66666666666669</c:v>
                </c:pt>
                <c:pt idx="2171">
                  <c:v>361.83333333333331</c:v>
                </c:pt>
                <c:pt idx="2172">
                  <c:v>362</c:v>
                </c:pt>
                <c:pt idx="2173">
                  <c:v>362.16666666666669</c:v>
                </c:pt>
                <c:pt idx="2174">
                  <c:v>362.33333333333331</c:v>
                </c:pt>
                <c:pt idx="2175">
                  <c:v>362.5</c:v>
                </c:pt>
                <c:pt idx="2176">
                  <c:v>362.66666666666669</c:v>
                </c:pt>
                <c:pt idx="2177">
                  <c:v>362.83333333333331</c:v>
                </c:pt>
                <c:pt idx="2178">
                  <c:v>363</c:v>
                </c:pt>
                <c:pt idx="2179">
                  <c:v>363.16666666666669</c:v>
                </c:pt>
                <c:pt idx="2180">
                  <c:v>363.33333333333331</c:v>
                </c:pt>
                <c:pt idx="2181">
                  <c:v>363.5</c:v>
                </c:pt>
                <c:pt idx="2182">
                  <c:v>363.66666666666669</c:v>
                </c:pt>
                <c:pt idx="2183">
                  <c:v>363.83333333333331</c:v>
                </c:pt>
                <c:pt idx="2184">
                  <c:v>364</c:v>
                </c:pt>
                <c:pt idx="2185">
                  <c:v>364.16666666666669</c:v>
                </c:pt>
                <c:pt idx="2186">
                  <c:v>364.33333333333331</c:v>
                </c:pt>
                <c:pt idx="2187">
                  <c:v>364.5</c:v>
                </c:pt>
                <c:pt idx="2188">
                  <c:v>364.66666666666669</c:v>
                </c:pt>
                <c:pt idx="2189">
                  <c:v>364.83333333333331</c:v>
                </c:pt>
                <c:pt idx="2190">
                  <c:v>365</c:v>
                </c:pt>
                <c:pt idx="2191">
                  <c:v>365.16666666666669</c:v>
                </c:pt>
                <c:pt idx="2192">
                  <c:v>365.33333333333331</c:v>
                </c:pt>
                <c:pt idx="2193">
                  <c:v>365.5</c:v>
                </c:pt>
                <c:pt idx="2194">
                  <c:v>365.66666666666669</c:v>
                </c:pt>
                <c:pt idx="2195">
                  <c:v>365.83333333333331</c:v>
                </c:pt>
                <c:pt idx="2196">
                  <c:v>366</c:v>
                </c:pt>
                <c:pt idx="2197">
                  <c:v>366.16666666666669</c:v>
                </c:pt>
                <c:pt idx="2198">
                  <c:v>366.33333333333331</c:v>
                </c:pt>
                <c:pt idx="2199">
                  <c:v>366.5</c:v>
                </c:pt>
                <c:pt idx="2200">
                  <c:v>366.66666666666669</c:v>
                </c:pt>
                <c:pt idx="2201">
                  <c:v>366.83333333333331</c:v>
                </c:pt>
                <c:pt idx="2202">
                  <c:v>367</c:v>
                </c:pt>
                <c:pt idx="2203">
                  <c:v>367.16666666666669</c:v>
                </c:pt>
                <c:pt idx="2204">
                  <c:v>367.33333333333331</c:v>
                </c:pt>
                <c:pt idx="2205">
                  <c:v>367.5</c:v>
                </c:pt>
                <c:pt idx="2206">
                  <c:v>367.66666666666669</c:v>
                </c:pt>
                <c:pt idx="2207">
                  <c:v>367.83333333333331</c:v>
                </c:pt>
                <c:pt idx="2208">
                  <c:v>368</c:v>
                </c:pt>
                <c:pt idx="2209">
                  <c:v>368.16666666666669</c:v>
                </c:pt>
                <c:pt idx="2210">
                  <c:v>368.33333333333331</c:v>
                </c:pt>
                <c:pt idx="2211">
                  <c:v>368.5</c:v>
                </c:pt>
                <c:pt idx="2212">
                  <c:v>368.66666666666669</c:v>
                </c:pt>
                <c:pt idx="2213">
                  <c:v>368.83333333333331</c:v>
                </c:pt>
                <c:pt idx="2214">
                  <c:v>369</c:v>
                </c:pt>
                <c:pt idx="2215">
                  <c:v>369.16666666666669</c:v>
                </c:pt>
                <c:pt idx="2216">
                  <c:v>369.33333333333331</c:v>
                </c:pt>
                <c:pt idx="2217">
                  <c:v>369.5</c:v>
                </c:pt>
                <c:pt idx="2218">
                  <c:v>369.66666666666669</c:v>
                </c:pt>
                <c:pt idx="2219">
                  <c:v>369.83333333333331</c:v>
                </c:pt>
                <c:pt idx="2220">
                  <c:v>370</c:v>
                </c:pt>
                <c:pt idx="2221">
                  <c:v>370.16666666666669</c:v>
                </c:pt>
                <c:pt idx="2222">
                  <c:v>370.33333333333331</c:v>
                </c:pt>
                <c:pt idx="2223">
                  <c:v>370.5</c:v>
                </c:pt>
                <c:pt idx="2224">
                  <c:v>370.66666666666669</c:v>
                </c:pt>
                <c:pt idx="2225">
                  <c:v>370.83333333333331</c:v>
                </c:pt>
                <c:pt idx="2226">
                  <c:v>371</c:v>
                </c:pt>
                <c:pt idx="2227">
                  <c:v>371.16666666666669</c:v>
                </c:pt>
                <c:pt idx="2228">
                  <c:v>371.33333333333331</c:v>
                </c:pt>
                <c:pt idx="2229">
                  <c:v>371.5</c:v>
                </c:pt>
                <c:pt idx="2230">
                  <c:v>371.66666666666669</c:v>
                </c:pt>
                <c:pt idx="2231">
                  <c:v>371.83333333333331</c:v>
                </c:pt>
                <c:pt idx="2232">
                  <c:v>372</c:v>
                </c:pt>
                <c:pt idx="2233">
                  <c:v>372.16666666666669</c:v>
                </c:pt>
                <c:pt idx="2234">
                  <c:v>372.33333333333331</c:v>
                </c:pt>
                <c:pt idx="2235">
                  <c:v>372.5</c:v>
                </c:pt>
                <c:pt idx="2236">
                  <c:v>372.66666666666669</c:v>
                </c:pt>
                <c:pt idx="2237">
                  <c:v>372.83333333333331</c:v>
                </c:pt>
                <c:pt idx="2238">
                  <c:v>373</c:v>
                </c:pt>
                <c:pt idx="2239">
                  <c:v>373.16666666666669</c:v>
                </c:pt>
                <c:pt idx="2240">
                  <c:v>373.33333333333331</c:v>
                </c:pt>
                <c:pt idx="2241">
                  <c:v>373.5</c:v>
                </c:pt>
                <c:pt idx="2242">
                  <c:v>373.66666666666669</c:v>
                </c:pt>
                <c:pt idx="2243">
                  <c:v>373.83333333333331</c:v>
                </c:pt>
                <c:pt idx="2244">
                  <c:v>374</c:v>
                </c:pt>
                <c:pt idx="2245">
                  <c:v>374.16666666666669</c:v>
                </c:pt>
                <c:pt idx="2246">
                  <c:v>374.33333333333331</c:v>
                </c:pt>
                <c:pt idx="2247">
                  <c:v>374.5</c:v>
                </c:pt>
                <c:pt idx="2248">
                  <c:v>374.66666666666669</c:v>
                </c:pt>
                <c:pt idx="2249">
                  <c:v>374.83333333333331</c:v>
                </c:pt>
                <c:pt idx="2250">
                  <c:v>375</c:v>
                </c:pt>
                <c:pt idx="2251">
                  <c:v>375.16666666666669</c:v>
                </c:pt>
                <c:pt idx="2252">
                  <c:v>375.33333333333331</c:v>
                </c:pt>
                <c:pt idx="2253">
                  <c:v>375.5</c:v>
                </c:pt>
                <c:pt idx="2254">
                  <c:v>375.66666666666669</c:v>
                </c:pt>
                <c:pt idx="2255">
                  <c:v>375.83333333333331</c:v>
                </c:pt>
                <c:pt idx="2256">
                  <c:v>376</c:v>
                </c:pt>
                <c:pt idx="2257">
                  <c:v>376.16666666666669</c:v>
                </c:pt>
                <c:pt idx="2258">
                  <c:v>376.33333333333331</c:v>
                </c:pt>
                <c:pt idx="2259">
                  <c:v>376.5</c:v>
                </c:pt>
                <c:pt idx="2260">
                  <c:v>376.66666666666669</c:v>
                </c:pt>
                <c:pt idx="2261">
                  <c:v>376.83333333333331</c:v>
                </c:pt>
                <c:pt idx="2262">
                  <c:v>377</c:v>
                </c:pt>
                <c:pt idx="2263">
                  <c:v>377.16666666666669</c:v>
                </c:pt>
                <c:pt idx="2264">
                  <c:v>377.33333333333331</c:v>
                </c:pt>
                <c:pt idx="2265">
                  <c:v>377.5</c:v>
                </c:pt>
                <c:pt idx="2266">
                  <c:v>377.66666666666669</c:v>
                </c:pt>
                <c:pt idx="2267">
                  <c:v>377.83333333333331</c:v>
                </c:pt>
                <c:pt idx="2268">
                  <c:v>378</c:v>
                </c:pt>
                <c:pt idx="2269">
                  <c:v>378.16666666666669</c:v>
                </c:pt>
                <c:pt idx="2270">
                  <c:v>378.33333333333331</c:v>
                </c:pt>
                <c:pt idx="2271">
                  <c:v>378.5</c:v>
                </c:pt>
                <c:pt idx="2272">
                  <c:v>378.66666666666669</c:v>
                </c:pt>
              </c:numCache>
            </c:numRef>
          </c:xVal>
          <c:yVal>
            <c:numRef>
              <c:f>'LVDT+450OT Paper'!$E$2:$E$2274</c:f>
              <c:numCache>
                <c:formatCode>General</c:formatCode>
                <c:ptCount val="227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  <c:pt idx="744">
                  <c:v>0</c:v>
                </c:pt>
                <c:pt idx="745">
                  <c:v>0</c:v>
                </c:pt>
                <c:pt idx="746">
                  <c:v>0</c:v>
                </c:pt>
                <c:pt idx="747">
                  <c:v>0</c:v>
                </c:pt>
                <c:pt idx="748">
                  <c:v>0</c:v>
                </c:pt>
                <c:pt idx="749">
                  <c:v>0</c:v>
                </c:pt>
                <c:pt idx="750">
                  <c:v>0</c:v>
                </c:pt>
                <c:pt idx="751">
                  <c:v>0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0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0</c:v>
                </c:pt>
                <c:pt idx="763">
                  <c:v>0</c:v>
                </c:pt>
                <c:pt idx="764">
                  <c:v>0</c:v>
                </c:pt>
                <c:pt idx="765">
                  <c:v>0</c:v>
                </c:pt>
                <c:pt idx="766">
                  <c:v>0</c:v>
                </c:pt>
                <c:pt idx="767">
                  <c:v>0</c:v>
                </c:pt>
                <c:pt idx="768">
                  <c:v>0</c:v>
                </c:pt>
                <c:pt idx="769">
                  <c:v>0</c:v>
                </c:pt>
                <c:pt idx="770">
                  <c:v>0</c:v>
                </c:pt>
                <c:pt idx="771">
                  <c:v>0</c:v>
                </c:pt>
                <c:pt idx="772">
                  <c:v>0</c:v>
                </c:pt>
                <c:pt idx="773">
                  <c:v>0</c:v>
                </c:pt>
                <c:pt idx="774">
                  <c:v>0</c:v>
                </c:pt>
                <c:pt idx="775">
                  <c:v>0</c:v>
                </c:pt>
                <c:pt idx="776">
                  <c:v>0</c:v>
                </c:pt>
                <c:pt idx="777">
                  <c:v>0</c:v>
                </c:pt>
                <c:pt idx="778">
                  <c:v>0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0</c:v>
                </c:pt>
                <c:pt idx="790">
                  <c:v>0</c:v>
                </c:pt>
                <c:pt idx="791">
                  <c:v>0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0</c:v>
                </c:pt>
                <c:pt idx="800">
                  <c:v>0</c:v>
                </c:pt>
                <c:pt idx="801">
                  <c:v>0</c:v>
                </c:pt>
                <c:pt idx="802">
                  <c:v>0</c:v>
                </c:pt>
                <c:pt idx="803">
                  <c:v>0</c:v>
                </c:pt>
                <c:pt idx="804">
                  <c:v>0</c:v>
                </c:pt>
                <c:pt idx="805">
                  <c:v>0</c:v>
                </c:pt>
                <c:pt idx="806">
                  <c:v>0</c:v>
                </c:pt>
                <c:pt idx="807">
                  <c:v>0</c:v>
                </c:pt>
                <c:pt idx="808">
                  <c:v>0</c:v>
                </c:pt>
                <c:pt idx="809">
                  <c:v>0</c:v>
                </c:pt>
                <c:pt idx="810">
                  <c:v>0</c:v>
                </c:pt>
                <c:pt idx="811">
                  <c:v>0</c:v>
                </c:pt>
                <c:pt idx="812">
                  <c:v>0</c:v>
                </c:pt>
                <c:pt idx="813">
                  <c:v>0</c:v>
                </c:pt>
                <c:pt idx="814">
                  <c:v>0</c:v>
                </c:pt>
                <c:pt idx="815">
                  <c:v>0</c:v>
                </c:pt>
                <c:pt idx="816">
                  <c:v>0</c:v>
                </c:pt>
                <c:pt idx="817">
                  <c:v>0</c:v>
                </c:pt>
                <c:pt idx="818">
                  <c:v>0</c:v>
                </c:pt>
                <c:pt idx="819">
                  <c:v>0</c:v>
                </c:pt>
                <c:pt idx="820">
                  <c:v>0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  <c:pt idx="824">
                  <c:v>0</c:v>
                </c:pt>
                <c:pt idx="825">
                  <c:v>0</c:v>
                </c:pt>
                <c:pt idx="826">
                  <c:v>0</c:v>
                </c:pt>
                <c:pt idx="827">
                  <c:v>0</c:v>
                </c:pt>
                <c:pt idx="828">
                  <c:v>0</c:v>
                </c:pt>
                <c:pt idx="829">
                  <c:v>0</c:v>
                </c:pt>
                <c:pt idx="830">
                  <c:v>0</c:v>
                </c:pt>
                <c:pt idx="831">
                  <c:v>0</c:v>
                </c:pt>
                <c:pt idx="832">
                  <c:v>0</c:v>
                </c:pt>
                <c:pt idx="833">
                  <c:v>0</c:v>
                </c:pt>
                <c:pt idx="834">
                  <c:v>0</c:v>
                </c:pt>
                <c:pt idx="835">
                  <c:v>0</c:v>
                </c:pt>
                <c:pt idx="836">
                  <c:v>0</c:v>
                </c:pt>
                <c:pt idx="837">
                  <c:v>0</c:v>
                </c:pt>
                <c:pt idx="838">
                  <c:v>0</c:v>
                </c:pt>
                <c:pt idx="839">
                  <c:v>0</c:v>
                </c:pt>
                <c:pt idx="840">
                  <c:v>0</c:v>
                </c:pt>
                <c:pt idx="841">
                  <c:v>0</c:v>
                </c:pt>
                <c:pt idx="842">
                  <c:v>0</c:v>
                </c:pt>
                <c:pt idx="843">
                  <c:v>0</c:v>
                </c:pt>
                <c:pt idx="844">
                  <c:v>0</c:v>
                </c:pt>
                <c:pt idx="845">
                  <c:v>0</c:v>
                </c:pt>
                <c:pt idx="846">
                  <c:v>0</c:v>
                </c:pt>
                <c:pt idx="847">
                  <c:v>0</c:v>
                </c:pt>
                <c:pt idx="848">
                  <c:v>0</c:v>
                </c:pt>
                <c:pt idx="849">
                  <c:v>0</c:v>
                </c:pt>
                <c:pt idx="850">
                  <c:v>0</c:v>
                </c:pt>
                <c:pt idx="851">
                  <c:v>0</c:v>
                </c:pt>
                <c:pt idx="852">
                  <c:v>0</c:v>
                </c:pt>
                <c:pt idx="853">
                  <c:v>0</c:v>
                </c:pt>
                <c:pt idx="854">
                  <c:v>0</c:v>
                </c:pt>
                <c:pt idx="855">
                  <c:v>0</c:v>
                </c:pt>
                <c:pt idx="856">
                  <c:v>0</c:v>
                </c:pt>
                <c:pt idx="857">
                  <c:v>0</c:v>
                </c:pt>
                <c:pt idx="858">
                  <c:v>0</c:v>
                </c:pt>
                <c:pt idx="859">
                  <c:v>0</c:v>
                </c:pt>
                <c:pt idx="860">
                  <c:v>0</c:v>
                </c:pt>
                <c:pt idx="861">
                  <c:v>0</c:v>
                </c:pt>
                <c:pt idx="862">
                  <c:v>0</c:v>
                </c:pt>
                <c:pt idx="863">
                  <c:v>0</c:v>
                </c:pt>
                <c:pt idx="864">
                  <c:v>0</c:v>
                </c:pt>
                <c:pt idx="865">
                  <c:v>0</c:v>
                </c:pt>
                <c:pt idx="866">
                  <c:v>0</c:v>
                </c:pt>
                <c:pt idx="867">
                  <c:v>0</c:v>
                </c:pt>
                <c:pt idx="868">
                  <c:v>0</c:v>
                </c:pt>
                <c:pt idx="869">
                  <c:v>0</c:v>
                </c:pt>
                <c:pt idx="870">
                  <c:v>0</c:v>
                </c:pt>
                <c:pt idx="871">
                  <c:v>0</c:v>
                </c:pt>
                <c:pt idx="872">
                  <c:v>0</c:v>
                </c:pt>
                <c:pt idx="873">
                  <c:v>0</c:v>
                </c:pt>
                <c:pt idx="874">
                  <c:v>0</c:v>
                </c:pt>
                <c:pt idx="875">
                  <c:v>0</c:v>
                </c:pt>
                <c:pt idx="876">
                  <c:v>0</c:v>
                </c:pt>
                <c:pt idx="877">
                  <c:v>0</c:v>
                </c:pt>
                <c:pt idx="878">
                  <c:v>0</c:v>
                </c:pt>
                <c:pt idx="879">
                  <c:v>0</c:v>
                </c:pt>
                <c:pt idx="880">
                  <c:v>0</c:v>
                </c:pt>
                <c:pt idx="881">
                  <c:v>0</c:v>
                </c:pt>
                <c:pt idx="882">
                  <c:v>0</c:v>
                </c:pt>
                <c:pt idx="883">
                  <c:v>0</c:v>
                </c:pt>
                <c:pt idx="884">
                  <c:v>0</c:v>
                </c:pt>
                <c:pt idx="885">
                  <c:v>0</c:v>
                </c:pt>
                <c:pt idx="886">
                  <c:v>0</c:v>
                </c:pt>
                <c:pt idx="887">
                  <c:v>0</c:v>
                </c:pt>
                <c:pt idx="888">
                  <c:v>0</c:v>
                </c:pt>
                <c:pt idx="889">
                  <c:v>0</c:v>
                </c:pt>
                <c:pt idx="890">
                  <c:v>0</c:v>
                </c:pt>
                <c:pt idx="891">
                  <c:v>0</c:v>
                </c:pt>
                <c:pt idx="892">
                  <c:v>0</c:v>
                </c:pt>
                <c:pt idx="893">
                  <c:v>0</c:v>
                </c:pt>
                <c:pt idx="894">
                  <c:v>0</c:v>
                </c:pt>
                <c:pt idx="895">
                  <c:v>0</c:v>
                </c:pt>
                <c:pt idx="896">
                  <c:v>0</c:v>
                </c:pt>
                <c:pt idx="897">
                  <c:v>0</c:v>
                </c:pt>
                <c:pt idx="898">
                  <c:v>0</c:v>
                </c:pt>
                <c:pt idx="899">
                  <c:v>0</c:v>
                </c:pt>
                <c:pt idx="900">
                  <c:v>0</c:v>
                </c:pt>
                <c:pt idx="901">
                  <c:v>0</c:v>
                </c:pt>
                <c:pt idx="902">
                  <c:v>0</c:v>
                </c:pt>
                <c:pt idx="903">
                  <c:v>0</c:v>
                </c:pt>
                <c:pt idx="904">
                  <c:v>0</c:v>
                </c:pt>
                <c:pt idx="905">
                  <c:v>0</c:v>
                </c:pt>
                <c:pt idx="906">
                  <c:v>0</c:v>
                </c:pt>
                <c:pt idx="907">
                  <c:v>0</c:v>
                </c:pt>
                <c:pt idx="908">
                  <c:v>0</c:v>
                </c:pt>
                <c:pt idx="909">
                  <c:v>0</c:v>
                </c:pt>
                <c:pt idx="910">
                  <c:v>0</c:v>
                </c:pt>
                <c:pt idx="911">
                  <c:v>0</c:v>
                </c:pt>
                <c:pt idx="912">
                  <c:v>0</c:v>
                </c:pt>
                <c:pt idx="913">
                  <c:v>0</c:v>
                </c:pt>
                <c:pt idx="914">
                  <c:v>0</c:v>
                </c:pt>
                <c:pt idx="915">
                  <c:v>0</c:v>
                </c:pt>
                <c:pt idx="916">
                  <c:v>0</c:v>
                </c:pt>
                <c:pt idx="917">
                  <c:v>0</c:v>
                </c:pt>
                <c:pt idx="918">
                  <c:v>0</c:v>
                </c:pt>
                <c:pt idx="919">
                  <c:v>0</c:v>
                </c:pt>
                <c:pt idx="920">
                  <c:v>0</c:v>
                </c:pt>
                <c:pt idx="921">
                  <c:v>0</c:v>
                </c:pt>
                <c:pt idx="922">
                  <c:v>0</c:v>
                </c:pt>
                <c:pt idx="923">
                  <c:v>0</c:v>
                </c:pt>
                <c:pt idx="924">
                  <c:v>0</c:v>
                </c:pt>
                <c:pt idx="925">
                  <c:v>0</c:v>
                </c:pt>
                <c:pt idx="926">
                  <c:v>0</c:v>
                </c:pt>
                <c:pt idx="927">
                  <c:v>0</c:v>
                </c:pt>
                <c:pt idx="928">
                  <c:v>0</c:v>
                </c:pt>
                <c:pt idx="929">
                  <c:v>0</c:v>
                </c:pt>
                <c:pt idx="930">
                  <c:v>0</c:v>
                </c:pt>
                <c:pt idx="931">
                  <c:v>0</c:v>
                </c:pt>
                <c:pt idx="932">
                  <c:v>0</c:v>
                </c:pt>
                <c:pt idx="933">
                  <c:v>0</c:v>
                </c:pt>
                <c:pt idx="934">
                  <c:v>0</c:v>
                </c:pt>
                <c:pt idx="935">
                  <c:v>0</c:v>
                </c:pt>
                <c:pt idx="936">
                  <c:v>0</c:v>
                </c:pt>
                <c:pt idx="937">
                  <c:v>0</c:v>
                </c:pt>
                <c:pt idx="938">
                  <c:v>0</c:v>
                </c:pt>
                <c:pt idx="939">
                  <c:v>0</c:v>
                </c:pt>
                <c:pt idx="940">
                  <c:v>0</c:v>
                </c:pt>
                <c:pt idx="941">
                  <c:v>0</c:v>
                </c:pt>
                <c:pt idx="942">
                  <c:v>0</c:v>
                </c:pt>
                <c:pt idx="943">
                  <c:v>0</c:v>
                </c:pt>
                <c:pt idx="944">
                  <c:v>0</c:v>
                </c:pt>
                <c:pt idx="945">
                  <c:v>0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0</c:v>
                </c:pt>
                <c:pt idx="951">
                  <c:v>0</c:v>
                </c:pt>
                <c:pt idx="952">
                  <c:v>0</c:v>
                </c:pt>
                <c:pt idx="953">
                  <c:v>0</c:v>
                </c:pt>
                <c:pt idx="954">
                  <c:v>0</c:v>
                </c:pt>
                <c:pt idx="955">
                  <c:v>0</c:v>
                </c:pt>
                <c:pt idx="956">
                  <c:v>0</c:v>
                </c:pt>
                <c:pt idx="957">
                  <c:v>0</c:v>
                </c:pt>
                <c:pt idx="958">
                  <c:v>0</c:v>
                </c:pt>
                <c:pt idx="959">
                  <c:v>0</c:v>
                </c:pt>
                <c:pt idx="960">
                  <c:v>0</c:v>
                </c:pt>
                <c:pt idx="961">
                  <c:v>0</c:v>
                </c:pt>
                <c:pt idx="962">
                  <c:v>0</c:v>
                </c:pt>
                <c:pt idx="963">
                  <c:v>0</c:v>
                </c:pt>
                <c:pt idx="964">
                  <c:v>0</c:v>
                </c:pt>
                <c:pt idx="965">
                  <c:v>0</c:v>
                </c:pt>
                <c:pt idx="966">
                  <c:v>0</c:v>
                </c:pt>
                <c:pt idx="967">
                  <c:v>0</c:v>
                </c:pt>
                <c:pt idx="968">
                  <c:v>0</c:v>
                </c:pt>
                <c:pt idx="969">
                  <c:v>0</c:v>
                </c:pt>
                <c:pt idx="970">
                  <c:v>0</c:v>
                </c:pt>
                <c:pt idx="971">
                  <c:v>0</c:v>
                </c:pt>
                <c:pt idx="972">
                  <c:v>0</c:v>
                </c:pt>
                <c:pt idx="973">
                  <c:v>0</c:v>
                </c:pt>
                <c:pt idx="974">
                  <c:v>0</c:v>
                </c:pt>
                <c:pt idx="975">
                  <c:v>0</c:v>
                </c:pt>
                <c:pt idx="976">
                  <c:v>0</c:v>
                </c:pt>
                <c:pt idx="977">
                  <c:v>0</c:v>
                </c:pt>
                <c:pt idx="978">
                  <c:v>0</c:v>
                </c:pt>
                <c:pt idx="979">
                  <c:v>0</c:v>
                </c:pt>
                <c:pt idx="980">
                  <c:v>0</c:v>
                </c:pt>
                <c:pt idx="981">
                  <c:v>0</c:v>
                </c:pt>
                <c:pt idx="982">
                  <c:v>0</c:v>
                </c:pt>
                <c:pt idx="983">
                  <c:v>0</c:v>
                </c:pt>
                <c:pt idx="984">
                  <c:v>0</c:v>
                </c:pt>
                <c:pt idx="985">
                  <c:v>0</c:v>
                </c:pt>
                <c:pt idx="986">
                  <c:v>0</c:v>
                </c:pt>
                <c:pt idx="987">
                  <c:v>0</c:v>
                </c:pt>
                <c:pt idx="988">
                  <c:v>0</c:v>
                </c:pt>
                <c:pt idx="989">
                  <c:v>0</c:v>
                </c:pt>
                <c:pt idx="990">
                  <c:v>0</c:v>
                </c:pt>
                <c:pt idx="991">
                  <c:v>0</c:v>
                </c:pt>
                <c:pt idx="992">
                  <c:v>0</c:v>
                </c:pt>
                <c:pt idx="993">
                  <c:v>0</c:v>
                </c:pt>
                <c:pt idx="994">
                  <c:v>0</c:v>
                </c:pt>
                <c:pt idx="995">
                  <c:v>0</c:v>
                </c:pt>
                <c:pt idx="996">
                  <c:v>0</c:v>
                </c:pt>
                <c:pt idx="997">
                  <c:v>0</c:v>
                </c:pt>
                <c:pt idx="998">
                  <c:v>0</c:v>
                </c:pt>
                <c:pt idx="999">
                  <c:v>0</c:v>
                </c:pt>
                <c:pt idx="1000">
                  <c:v>0</c:v>
                </c:pt>
                <c:pt idx="1001">
                  <c:v>0</c:v>
                </c:pt>
                <c:pt idx="1002">
                  <c:v>0</c:v>
                </c:pt>
                <c:pt idx="1003">
                  <c:v>0</c:v>
                </c:pt>
                <c:pt idx="1004">
                  <c:v>0</c:v>
                </c:pt>
                <c:pt idx="1005">
                  <c:v>0</c:v>
                </c:pt>
                <c:pt idx="1006">
                  <c:v>0</c:v>
                </c:pt>
                <c:pt idx="1007">
                  <c:v>0</c:v>
                </c:pt>
                <c:pt idx="1008">
                  <c:v>0</c:v>
                </c:pt>
                <c:pt idx="1009">
                  <c:v>0</c:v>
                </c:pt>
                <c:pt idx="1010">
                  <c:v>0</c:v>
                </c:pt>
                <c:pt idx="1011">
                  <c:v>0</c:v>
                </c:pt>
                <c:pt idx="1012">
                  <c:v>0</c:v>
                </c:pt>
                <c:pt idx="1013">
                  <c:v>0</c:v>
                </c:pt>
                <c:pt idx="1014">
                  <c:v>0</c:v>
                </c:pt>
                <c:pt idx="1015">
                  <c:v>0</c:v>
                </c:pt>
                <c:pt idx="1016">
                  <c:v>0</c:v>
                </c:pt>
                <c:pt idx="1017">
                  <c:v>0</c:v>
                </c:pt>
                <c:pt idx="1018">
                  <c:v>0</c:v>
                </c:pt>
                <c:pt idx="1019">
                  <c:v>0</c:v>
                </c:pt>
                <c:pt idx="1020">
                  <c:v>0</c:v>
                </c:pt>
                <c:pt idx="1021">
                  <c:v>0</c:v>
                </c:pt>
                <c:pt idx="1022">
                  <c:v>0</c:v>
                </c:pt>
                <c:pt idx="1023">
                  <c:v>0</c:v>
                </c:pt>
                <c:pt idx="1024">
                  <c:v>0</c:v>
                </c:pt>
                <c:pt idx="1025">
                  <c:v>0</c:v>
                </c:pt>
                <c:pt idx="1026">
                  <c:v>0</c:v>
                </c:pt>
                <c:pt idx="1027">
                  <c:v>0</c:v>
                </c:pt>
                <c:pt idx="1028">
                  <c:v>0</c:v>
                </c:pt>
                <c:pt idx="1029">
                  <c:v>0</c:v>
                </c:pt>
                <c:pt idx="1030">
                  <c:v>0</c:v>
                </c:pt>
                <c:pt idx="1031">
                  <c:v>0</c:v>
                </c:pt>
                <c:pt idx="1032">
                  <c:v>0</c:v>
                </c:pt>
                <c:pt idx="1033">
                  <c:v>0</c:v>
                </c:pt>
                <c:pt idx="1034">
                  <c:v>0</c:v>
                </c:pt>
                <c:pt idx="1035">
                  <c:v>0</c:v>
                </c:pt>
                <c:pt idx="1036">
                  <c:v>0</c:v>
                </c:pt>
                <c:pt idx="1037">
                  <c:v>0</c:v>
                </c:pt>
                <c:pt idx="1038">
                  <c:v>0</c:v>
                </c:pt>
                <c:pt idx="1039">
                  <c:v>0</c:v>
                </c:pt>
                <c:pt idx="1040">
                  <c:v>0</c:v>
                </c:pt>
                <c:pt idx="1041">
                  <c:v>0</c:v>
                </c:pt>
                <c:pt idx="1042">
                  <c:v>0</c:v>
                </c:pt>
                <c:pt idx="1043">
                  <c:v>0</c:v>
                </c:pt>
                <c:pt idx="1044">
                  <c:v>0</c:v>
                </c:pt>
                <c:pt idx="1045">
                  <c:v>0</c:v>
                </c:pt>
                <c:pt idx="1046">
                  <c:v>0</c:v>
                </c:pt>
                <c:pt idx="1047">
                  <c:v>0</c:v>
                </c:pt>
                <c:pt idx="1048">
                  <c:v>0</c:v>
                </c:pt>
                <c:pt idx="1049">
                  <c:v>0</c:v>
                </c:pt>
                <c:pt idx="1050">
                  <c:v>0</c:v>
                </c:pt>
                <c:pt idx="1051">
                  <c:v>0</c:v>
                </c:pt>
                <c:pt idx="1052">
                  <c:v>0</c:v>
                </c:pt>
                <c:pt idx="1053">
                  <c:v>0</c:v>
                </c:pt>
                <c:pt idx="1054">
                  <c:v>0</c:v>
                </c:pt>
                <c:pt idx="1055">
                  <c:v>0</c:v>
                </c:pt>
                <c:pt idx="1056">
                  <c:v>0</c:v>
                </c:pt>
                <c:pt idx="1057">
                  <c:v>0</c:v>
                </c:pt>
                <c:pt idx="1058">
                  <c:v>0</c:v>
                </c:pt>
                <c:pt idx="1059">
                  <c:v>0</c:v>
                </c:pt>
                <c:pt idx="1060">
                  <c:v>0</c:v>
                </c:pt>
                <c:pt idx="1061">
                  <c:v>0</c:v>
                </c:pt>
                <c:pt idx="1062">
                  <c:v>0</c:v>
                </c:pt>
                <c:pt idx="1063">
                  <c:v>0</c:v>
                </c:pt>
                <c:pt idx="1064">
                  <c:v>0</c:v>
                </c:pt>
                <c:pt idx="1065">
                  <c:v>0</c:v>
                </c:pt>
                <c:pt idx="1066">
                  <c:v>0</c:v>
                </c:pt>
                <c:pt idx="1067">
                  <c:v>0</c:v>
                </c:pt>
                <c:pt idx="1068">
                  <c:v>0</c:v>
                </c:pt>
                <c:pt idx="1069">
                  <c:v>0</c:v>
                </c:pt>
                <c:pt idx="1070">
                  <c:v>0</c:v>
                </c:pt>
                <c:pt idx="1071">
                  <c:v>0</c:v>
                </c:pt>
                <c:pt idx="1072">
                  <c:v>0</c:v>
                </c:pt>
                <c:pt idx="1073">
                  <c:v>0</c:v>
                </c:pt>
                <c:pt idx="1074">
                  <c:v>0</c:v>
                </c:pt>
                <c:pt idx="1075">
                  <c:v>0</c:v>
                </c:pt>
                <c:pt idx="1076">
                  <c:v>0</c:v>
                </c:pt>
                <c:pt idx="1077">
                  <c:v>0</c:v>
                </c:pt>
                <c:pt idx="1078">
                  <c:v>0</c:v>
                </c:pt>
                <c:pt idx="1079">
                  <c:v>0</c:v>
                </c:pt>
                <c:pt idx="1080">
                  <c:v>0</c:v>
                </c:pt>
                <c:pt idx="1081">
                  <c:v>0</c:v>
                </c:pt>
                <c:pt idx="1082">
                  <c:v>0</c:v>
                </c:pt>
                <c:pt idx="1083">
                  <c:v>0</c:v>
                </c:pt>
                <c:pt idx="1084">
                  <c:v>0</c:v>
                </c:pt>
                <c:pt idx="1085">
                  <c:v>0</c:v>
                </c:pt>
                <c:pt idx="1086">
                  <c:v>0</c:v>
                </c:pt>
                <c:pt idx="1087">
                  <c:v>0</c:v>
                </c:pt>
                <c:pt idx="1088">
                  <c:v>0</c:v>
                </c:pt>
                <c:pt idx="1089">
                  <c:v>0</c:v>
                </c:pt>
                <c:pt idx="1090">
                  <c:v>0</c:v>
                </c:pt>
                <c:pt idx="1091">
                  <c:v>0</c:v>
                </c:pt>
                <c:pt idx="1092">
                  <c:v>0</c:v>
                </c:pt>
                <c:pt idx="1093">
                  <c:v>0</c:v>
                </c:pt>
                <c:pt idx="1094">
                  <c:v>0</c:v>
                </c:pt>
                <c:pt idx="1095">
                  <c:v>0</c:v>
                </c:pt>
                <c:pt idx="1096">
                  <c:v>0</c:v>
                </c:pt>
                <c:pt idx="1097">
                  <c:v>0</c:v>
                </c:pt>
                <c:pt idx="1098">
                  <c:v>0</c:v>
                </c:pt>
                <c:pt idx="1099">
                  <c:v>0</c:v>
                </c:pt>
                <c:pt idx="1100">
                  <c:v>0</c:v>
                </c:pt>
                <c:pt idx="1101">
                  <c:v>0</c:v>
                </c:pt>
                <c:pt idx="1102">
                  <c:v>0</c:v>
                </c:pt>
                <c:pt idx="1103">
                  <c:v>0</c:v>
                </c:pt>
                <c:pt idx="1104">
                  <c:v>0</c:v>
                </c:pt>
                <c:pt idx="1105">
                  <c:v>0</c:v>
                </c:pt>
                <c:pt idx="1106">
                  <c:v>0</c:v>
                </c:pt>
                <c:pt idx="1107">
                  <c:v>0</c:v>
                </c:pt>
                <c:pt idx="1108">
                  <c:v>0</c:v>
                </c:pt>
                <c:pt idx="1109">
                  <c:v>0</c:v>
                </c:pt>
                <c:pt idx="1110">
                  <c:v>0</c:v>
                </c:pt>
                <c:pt idx="1111">
                  <c:v>0</c:v>
                </c:pt>
                <c:pt idx="1112">
                  <c:v>0</c:v>
                </c:pt>
                <c:pt idx="1113">
                  <c:v>0</c:v>
                </c:pt>
                <c:pt idx="1114">
                  <c:v>0</c:v>
                </c:pt>
                <c:pt idx="1115">
                  <c:v>0</c:v>
                </c:pt>
                <c:pt idx="1116">
                  <c:v>0</c:v>
                </c:pt>
                <c:pt idx="1117">
                  <c:v>0</c:v>
                </c:pt>
                <c:pt idx="1118">
                  <c:v>0</c:v>
                </c:pt>
                <c:pt idx="1119">
                  <c:v>0</c:v>
                </c:pt>
                <c:pt idx="1120">
                  <c:v>0</c:v>
                </c:pt>
                <c:pt idx="1121">
                  <c:v>0</c:v>
                </c:pt>
                <c:pt idx="1122">
                  <c:v>0</c:v>
                </c:pt>
                <c:pt idx="1123">
                  <c:v>0</c:v>
                </c:pt>
                <c:pt idx="1124">
                  <c:v>0</c:v>
                </c:pt>
                <c:pt idx="1125">
                  <c:v>0</c:v>
                </c:pt>
                <c:pt idx="1126">
                  <c:v>0</c:v>
                </c:pt>
                <c:pt idx="1127">
                  <c:v>0</c:v>
                </c:pt>
                <c:pt idx="1128">
                  <c:v>0</c:v>
                </c:pt>
                <c:pt idx="1129">
                  <c:v>0</c:v>
                </c:pt>
                <c:pt idx="1130">
                  <c:v>0</c:v>
                </c:pt>
                <c:pt idx="1131">
                  <c:v>0.01</c:v>
                </c:pt>
                <c:pt idx="1132">
                  <c:v>0.02</c:v>
                </c:pt>
                <c:pt idx="1133">
                  <c:v>0.03</c:v>
                </c:pt>
                <c:pt idx="1134">
                  <c:v>0.04</c:v>
                </c:pt>
                <c:pt idx="1135">
                  <c:v>0.05</c:v>
                </c:pt>
                <c:pt idx="1136">
                  <c:v>0.06</c:v>
                </c:pt>
                <c:pt idx="1137">
                  <c:v>7.0000000000000007E-2</c:v>
                </c:pt>
                <c:pt idx="1138">
                  <c:v>0.08</c:v>
                </c:pt>
                <c:pt idx="1139">
                  <c:v>0.09</c:v>
                </c:pt>
                <c:pt idx="1140">
                  <c:v>0.1</c:v>
                </c:pt>
                <c:pt idx="1141">
                  <c:v>0.11</c:v>
                </c:pt>
                <c:pt idx="1142">
                  <c:v>0.12</c:v>
                </c:pt>
                <c:pt idx="1143">
                  <c:v>0.13</c:v>
                </c:pt>
                <c:pt idx="1144">
                  <c:v>0.14000000000000001</c:v>
                </c:pt>
                <c:pt idx="1145">
                  <c:v>0.15</c:v>
                </c:pt>
                <c:pt idx="1146">
                  <c:v>0.16</c:v>
                </c:pt>
                <c:pt idx="1147">
                  <c:v>0.17</c:v>
                </c:pt>
                <c:pt idx="1148">
                  <c:v>0.18</c:v>
                </c:pt>
                <c:pt idx="1149">
                  <c:v>0.19</c:v>
                </c:pt>
                <c:pt idx="1150">
                  <c:v>0.2</c:v>
                </c:pt>
                <c:pt idx="1151">
                  <c:v>0.21</c:v>
                </c:pt>
                <c:pt idx="1152">
                  <c:v>0.22</c:v>
                </c:pt>
                <c:pt idx="1153">
                  <c:v>0.23</c:v>
                </c:pt>
                <c:pt idx="1154">
                  <c:v>0.24</c:v>
                </c:pt>
                <c:pt idx="1155">
                  <c:v>0.25</c:v>
                </c:pt>
                <c:pt idx="1156">
                  <c:v>0.26</c:v>
                </c:pt>
                <c:pt idx="1157">
                  <c:v>0.27</c:v>
                </c:pt>
                <c:pt idx="1158">
                  <c:v>0.28000000000000003</c:v>
                </c:pt>
                <c:pt idx="1159">
                  <c:v>0.28999999999999998</c:v>
                </c:pt>
                <c:pt idx="1160">
                  <c:v>0.3</c:v>
                </c:pt>
                <c:pt idx="1161">
                  <c:v>0.31</c:v>
                </c:pt>
                <c:pt idx="1162">
                  <c:v>0.32</c:v>
                </c:pt>
                <c:pt idx="1163">
                  <c:v>0.33</c:v>
                </c:pt>
                <c:pt idx="1164">
                  <c:v>0.34</c:v>
                </c:pt>
                <c:pt idx="1165">
                  <c:v>0.35</c:v>
                </c:pt>
                <c:pt idx="1166">
                  <c:v>0.36</c:v>
                </c:pt>
                <c:pt idx="1167">
                  <c:v>0.37</c:v>
                </c:pt>
                <c:pt idx="1168">
                  <c:v>0.38</c:v>
                </c:pt>
                <c:pt idx="1169">
                  <c:v>0.39</c:v>
                </c:pt>
                <c:pt idx="1170">
                  <c:v>0.4</c:v>
                </c:pt>
                <c:pt idx="1171">
                  <c:v>0.41</c:v>
                </c:pt>
                <c:pt idx="1172">
                  <c:v>0.42</c:v>
                </c:pt>
                <c:pt idx="1173">
                  <c:v>0.43</c:v>
                </c:pt>
                <c:pt idx="1174">
                  <c:v>0.44</c:v>
                </c:pt>
                <c:pt idx="1175">
                  <c:v>0.45</c:v>
                </c:pt>
                <c:pt idx="1176">
                  <c:v>0.46</c:v>
                </c:pt>
                <c:pt idx="1177">
                  <c:v>0.47</c:v>
                </c:pt>
                <c:pt idx="1178">
                  <c:v>0.48</c:v>
                </c:pt>
                <c:pt idx="1179">
                  <c:v>0.49</c:v>
                </c:pt>
                <c:pt idx="1180">
                  <c:v>0.5</c:v>
                </c:pt>
                <c:pt idx="1181">
                  <c:v>0.5</c:v>
                </c:pt>
                <c:pt idx="1182">
                  <c:v>0.5</c:v>
                </c:pt>
                <c:pt idx="1183">
                  <c:v>0.5</c:v>
                </c:pt>
                <c:pt idx="1184">
                  <c:v>0.5</c:v>
                </c:pt>
                <c:pt idx="1185">
                  <c:v>0.5</c:v>
                </c:pt>
                <c:pt idx="1186">
                  <c:v>0.5</c:v>
                </c:pt>
                <c:pt idx="1187">
                  <c:v>0.5</c:v>
                </c:pt>
                <c:pt idx="1188">
                  <c:v>0.5</c:v>
                </c:pt>
                <c:pt idx="1189">
                  <c:v>0.5</c:v>
                </c:pt>
                <c:pt idx="1190">
                  <c:v>0.5</c:v>
                </c:pt>
                <c:pt idx="1191">
                  <c:v>0.5</c:v>
                </c:pt>
                <c:pt idx="1192">
                  <c:v>0.5</c:v>
                </c:pt>
                <c:pt idx="1193">
                  <c:v>0.5</c:v>
                </c:pt>
                <c:pt idx="1194">
                  <c:v>0.5</c:v>
                </c:pt>
                <c:pt idx="1195">
                  <c:v>0.5</c:v>
                </c:pt>
                <c:pt idx="1196">
                  <c:v>0.5</c:v>
                </c:pt>
                <c:pt idx="1197">
                  <c:v>0.5</c:v>
                </c:pt>
                <c:pt idx="1198">
                  <c:v>0.5</c:v>
                </c:pt>
                <c:pt idx="1199">
                  <c:v>0.5</c:v>
                </c:pt>
                <c:pt idx="1200">
                  <c:v>0.5</c:v>
                </c:pt>
                <c:pt idx="1201">
                  <c:v>0.5</c:v>
                </c:pt>
                <c:pt idx="1202">
                  <c:v>0.5</c:v>
                </c:pt>
                <c:pt idx="1203">
                  <c:v>0.5</c:v>
                </c:pt>
                <c:pt idx="1204">
                  <c:v>0.5</c:v>
                </c:pt>
                <c:pt idx="1205">
                  <c:v>0.5</c:v>
                </c:pt>
                <c:pt idx="1206">
                  <c:v>0.5</c:v>
                </c:pt>
                <c:pt idx="1207">
                  <c:v>0.5</c:v>
                </c:pt>
                <c:pt idx="1208">
                  <c:v>0.5</c:v>
                </c:pt>
                <c:pt idx="1209">
                  <c:v>0.5</c:v>
                </c:pt>
                <c:pt idx="1210">
                  <c:v>0.5</c:v>
                </c:pt>
                <c:pt idx="1211">
                  <c:v>0.5</c:v>
                </c:pt>
                <c:pt idx="1212">
                  <c:v>0.5</c:v>
                </c:pt>
                <c:pt idx="1213">
                  <c:v>0.5</c:v>
                </c:pt>
                <c:pt idx="1214">
                  <c:v>0.5</c:v>
                </c:pt>
                <c:pt idx="1215">
                  <c:v>0.5</c:v>
                </c:pt>
                <c:pt idx="1216">
                  <c:v>0.5</c:v>
                </c:pt>
                <c:pt idx="1217">
                  <c:v>0.5</c:v>
                </c:pt>
                <c:pt idx="1218">
                  <c:v>0.5</c:v>
                </c:pt>
                <c:pt idx="1219">
                  <c:v>0.5</c:v>
                </c:pt>
                <c:pt idx="1220">
                  <c:v>0.5</c:v>
                </c:pt>
                <c:pt idx="1221">
                  <c:v>0.5</c:v>
                </c:pt>
                <c:pt idx="1222">
                  <c:v>0.5</c:v>
                </c:pt>
                <c:pt idx="1223">
                  <c:v>0.5</c:v>
                </c:pt>
                <c:pt idx="1224">
                  <c:v>0.5</c:v>
                </c:pt>
                <c:pt idx="1225">
                  <c:v>0.5</c:v>
                </c:pt>
                <c:pt idx="1226">
                  <c:v>0.5</c:v>
                </c:pt>
                <c:pt idx="1227">
                  <c:v>0.5</c:v>
                </c:pt>
                <c:pt idx="1228">
                  <c:v>0.5</c:v>
                </c:pt>
                <c:pt idx="1229">
                  <c:v>0.5</c:v>
                </c:pt>
                <c:pt idx="1230">
                  <c:v>0.5</c:v>
                </c:pt>
                <c:pt idx="1231">
                  <c:v>0.5</c:v>
                </c:pt>
                <c:pt idx="1232">
                  <c:v>0.5</c:v>
                </c:pt>
                <c:pt idx="1233">
                  <c:v>0.5</c:v>
                </c:pt>
                <c:pt idx="1234">
                  <c:v>0.5</c:v>
                </c:pt>
                <c:pt idx="1235">
                  <c:v>0.5</c:v>
                </c:pt>
                <c:pt idx="1236">
                  <c:v>0.5</c:v>
                </c:pt>
                <c:pt idx="1237">
                  <c:v>0.5</c:v>
                </c:pt>
                <c:pt idx="1238">
                  <c:v>0.5</c:v>
                </c:pt>
                <c:pt idx="1239">
                  <c:v>0.5</c:v>
                </c:pt>
                <c:pt idx="1240">
                  <c:v>0.5</c:v>
                </c:pt>
                <c:pt idx="1241">
                  <c:v>0.5</c:v>
                </c:pt>
                <c:pt idx="1242">
                  <c:v>0.5</c:v>
                </c:pt>
                <c:pt idx="1243">
                  <c:v>0.5</c:v>
                </c:pt>
                <c:pt idx="1244">
                  <c:v>0.5</c:v>
                </c:pt>
                <c:pt idx="1245">
                  <c:v>0.5</c:v>
                </c:pt>
                <c:pt idx="1246">
                  <c:v>0.5</c:v>
                </c:pt>
                <c:pt idx="1247">
                  <c:v>0.5</c:v>
                </c:pt>
                <c:pt idx="1248">
                  <c:v>0.5</c:v>
                </c:pt>
                <c:pt idx="1249">
                  <c:v>0.5</c:v>
                </c:pt>
                <c:pt idx="1250">
                  <c:v>0.5</c:v>
                </c:pt>
                <c:pt idx="1251">
                  <c:v>0.5</c:v>
                </c:pt>
                <c:pt idx="1252">
                  <c:v>0.5</c:v>
                </c:pt>
                <c:pt idx="1253">
                  <c:v>0.5</c:v>
                </c:pt>
                <c:pt idx="1254">
                  <c:v>0.5</c:v>
                </c:pt>
                <c:pt idx="1255">
                  <c:v>0.5</c:v>
                </c:pt>
                <c:pt idx="1256">
                  <c:v>0.5</c:v>
                </c:pt>
                <c:pt idx="1257">
                  <c:v>0.5</c:v>
                </c:pt>
                <c:pt idx="1258">
                  <c:v>0.5</c:v>
                </c:pt>
                <c:pt idx="1259">
                  <c:v>0.5</c:v>
                </c:pt>
                <c:pt idx="1260">
                  <c:v>0.5</c:v>
                </c:pt>
                <c:pt idx="1261">
                  <c:v>0.5</c:v>
                </c:pt>
                <c:pt idx="1262">
                  <c:v>0.5</c:v>
                </c:pt>
                <c:pt idx="1263">
                  <c:v>0.5</c:v>
                </c:pt>
                <c:pt idx="1264">
                  <c:v>0.5</c:v>
                </c:pt>
                <c:pt idx="1265">
                  <c:v>0.5</c:v>
                </c:pt>
                <c:pt idx="1266">
                  <c:v>0.5</c:v>
                </c:pt>
                <c:pt idx="1267">
                  <c:v>0.5</c:v>
                </c:pt>
                <c:pt idx="1268">
                  <c:v>0.5</c:v>
                </c:pt>
                <c:pt idx="1269">
                  <c:v>0.5</c:v>
                </c:pt>
                <c:pt idx="1270">
                  <c:v>0.5</c:v>
                </c:pt>
                <c:pt idx="1271">
                  <c:v>0.5</c:v>
                </c:pt>
                <c:pt idx="1272">
                  <c:v>0.5</c:v>
                </c:pt>
                <c:pt idx="1273">
                  <c:v>0.5</c:v>
                </c:pt>
                <c:pt idx="1274">
                  <c:v>0.5</c:v>
                </c:pt>
                <c:pt idx="1275">
                  <c:v>0.5</c:v>
                </c:pt>
                <c:pt idx="1276">
                  <c:v>0.5</c:v>
                </c:pt>
                <c:pt idx="1277">
                  <c:v>0.5</c:v>
                </c:pt>
                <c:pt idx="1278">
                  <c:v>0.5</c:v>
                </c:pt>
                <c:pt idx="1279">
                  <c:v>0.5</c:v>
                </c:pt>
                <c:pt idx="1280">
                  <c:v>0.5</c:v>
                </c:pt>
                <c:pt idx="1281">
                  <c:v>0.5</c:v>
                </c:pt>
                <c:pt idx="1282">
                  <c:v>0.5</c:v>
                </c:pt>
                <c:pt idx="1283">
                  <c:v>0.5</c:v>
                </c:pt>
                <c:pt idx="1284">
                  <c:v>0.5</c:v>
                </c:pt>
                <c:pt idx="1285">
                  <c:v>0.5</c:v>
                </c:pt>
                <c:pt idx="1286">
                  <c:v>0.5</c:v>
                </c:pt>
                <c:pt idx="1287">
                  <c:v>0.5</c:v>
                </c:pt>
                <c:pt idx="1288">
                  <c:v>0.5</c:v>
                </c:pt>
                <c:pt idx="1289">
                  <c:v>0.5</c:v>
                </c:pt>
                <c:pt idx="1290">
                  <c:v>0.5</c:v>
                </c:pt>
                <c:pt idx="1291">
                  <c:v>0.5</c:v>
                </c:pt>
                <c:pt idx="1292">
                  <c:v>0.5</c:v>
                </c:pt>
                <c:pt idx="1293">
                  <c:v>0.5</c:v>
                </c:pt>
                <c:pt idx="1294">
                  <c:v>0.5</c:v>
                </c:pt>
                <c:pt idx="1295">
                  <c:v>0.5</c:v>
                </c:pt>
                <c:pt idx="1296">
                  <c:v>0.5</c:v>
                </c:pt>
                <c:pt idx="1297">
                  <c:v>0.5</c:v>
                </c:pt>
                <c:pt idx="1298">
                  <c:v>0.5</c:v>
                </c:pt>
                <c:pt idx="1299">
                  <c:v>0.5</c:v>
                </c:pt>
                <c:pt idx="1300">
                  <c:v>0.5</c:v>
                </c:pt>
                <c:pt idx="1301">
                  <c:v>0.5</c:v>
                </c:pt>
                <c:pt idx="1302">
                  <c:v>0.5</c:v>
                </c:pt>
                <c:pt idx="1303">
                  <c:v>0.5</c:v>
                </c:pt>
                <c:pt idx="1304">
                  <c:v>0.5</c:v>
                </c:pt>
                <c:pt idx="1305">
                  <c:v>0.5</c:v>
                </c:pt>
                <c:pt idx="1306">
                  <c:v>0.5</c:v>
                </c:pt>
                <c:pt idx="1307">
                  <c:v>0.5</c:v>
                </c:pt>
                <c:pt idx="1308">
                  <c:v>0.5</c:v>
                </c:pt>
                <c:pt idx="1309">
                  <c:v>0.5</c:v>
                </c:pt>
                <c:pt idx="1310">
                  <c:v>0.5</c:v>
                </c:pt>
                <c:pt idx="1311">
                  <c:v>0.5</c:v>
                </c:pt>
                <c:pt idx="1312">
                  <c:v>0.5</c:v>
                </c:pt>
                <c:pt idx="1313">
                  <c:v>0.5</c:v>
                </c:pt>
                <c:pt idx="1314">
                  <c:v>0.5</c:v>
                </c:pt>
                <c:pt idx="1315">
                  <c:v>0.5</c:v>
                </c:pt>
                <c:pt idx="1316">
                  <c:v>0.5</c:v>
                </c:pt>
                <c:pt idx="1317">
                  <c:v>0.5</c:v>
                </c:pt>
                <c:pt idx="1318">
                  <c:v>0.5</c:v>
                </c:pt>
                <c:pt idx="1319">
                  <c:v>0.5</c:v>
                </c:pt>
                <c:pt idx="1320">
                  <c:v>0.5</c:v>
                </c:pt>
                <c:pt idx="1321">
                  <c:v>0.5</c:v>
                </c:pt>
                <c:pt idx="1322">
                  <c:v>0.5</c:v>
                </c:pt>
                <c:pt idx="1323">
                  <c:v>0.5</c:v>
                </c:pt>
                <c:pt idx="1324">
                  <c:v>0.5</c:v>
                </c:pt>
                <c:pt idx="1325">
                  <c:v>0.5</c:v>
                </c:pt>
                <c:pt idx="1326">
                  <c:v>0.5</c:v>
                </c:pt>
                <c:pt idx="1327">
                  <c:v>0.5</c:v>
                </c:pt>
                <c:pt idx="1328">
                  <c:v>0.5</c:v>
                </c:pt>
                <c:pt idx="1329">
                  <c:v>0.5</c:v>
                </c:pt>
                <c:pt idx="1330">
                  <c:v>0.5</c:v>
                </c:pt>
                <c:pt idx="1331">
                  <c:v>0.5</c:v>
                </c:pt>
                <c:pt idx="1332">
                  <c:v>0.5</c:v>
                </c:pt>
                <c:pt idx="1333">
                  <c:v>0.5</c:v>
                </c:pt>
                <c:pt idx="1334">
                  <c:v>0.5</c:v>
                </c:pt>
                <c:pt idx="1335">
                  <c:v>0.5</c:v>
                </c:pt>
                <c:pt idx="1336">
                  <c:v>0.5</c:v>
                </c:pt>
                <c:pt idx="1337">
                  <c:v>0.5</c:v>
                </c:pt>
                <c:pt idx="1338">
                  <c:v>0.5</c:v>
                </c:pt>
                <c:pt idx="1339">
                  <c:v>0.5</c:v>
                </c:pt>
                <c:pt idx="1340">
                  <c:v>0.5</c:v>
                </c:pt>
                <c:pt idx="1341">
                  <c:v>0.5</c:v>
                </c:pt>
                <c:pt idx="1342">
                  <c:v>0.5</c:v>
                </c:pt>
                <c:pt idx="1343">
                  <c:v>0.5</c:v>
                </c:pt>
                <c:pt idx="1344">
                  <c:v>0.5</c:v>
                </c:pt>
                <c:pt idx="1345">
                  <c:v>0.5</c:v>
                </c:pt>
                <c:pt idx="1346">
                  <c:v>0.5</c:v>
                </c:pt>
                <c:pt idx="1347">
                  <c:v>0.5</c:v>
                </c:pt>
                <c:pt idx="1348">
                  <c:v>0.5</c:v>
                </c:pt>
                <c:pt idx="1349">
                  <c:v>0.5</c:v>
                </c:pt>
                <c:pt idx="1350">
                  <c:v>0.5</c:v>
                </c:pt>
                <c:pt idx="1351">
                  <c:v>0.5</c:v>
                </c:pt>
                <c:pt idx="1352">
                  <c:v>0.5</c:v>
                </c:pt>
                <c:pt idx="1353">
                  <c:v>0.5</c:v>
                </c:pt>
                <c:pt idx="1354">
                  <c:v>0.5</c:v>
                </c:pt>
                <c:pt idx="1355">
                  <c:v>0.5</c:v>
                </c:pt>
                <c:pt idx="1356">
                  <c:v>0.5</c:v>
                </c:pt>
                <c:pt idx="1357">
                  <c:v>0.5</c:v>
                </c:pt>
                <c:pt idx="1358">
                  <c:v>0.5</c:v>
                </c:pt>
                <c:pt idx="1359">
                  <c:v>0.5</c:v>
                </c:pt>
                <c:pt idx="1360">
                  <c:v>0.5</c:v>
                </c:pt>
                <c:pt idx="1361">
                  <c:v>0.5</c:v>
                </c:pt>
                <c:pt idx="1362">
                  <c:v>0.5</c:v>
                </c:pt>
                <c:pt idx="1363">
                  <c:v>0.5</c:v>
                </c:pt>
                <c:pt idx="1364">
                  <c:v>0.5</c:v>
                </c:pt>
                <c:pt idx="1365">
                  <c:v>0.5</c:v>
                </c:pt>
                <c:pt idx="1366">
                  <c:v>0.5</c:v>
                </c:pt>
                <c:pt idx="1367">
                  <c:v>0.5</c:v>
                </c:pt>
                <c:pt idx="1368">
                  <c:v>0.5</c:v>
                </c:pt>
                <c:pt idx="1369">
                  <c:v>0.5</c:v>
                </c:pt>
                <c:pt idx="1370">
                  <c:v>0.5</c:v>
                </c:pt>
                <c:pt idx="1371">
                  <c:v>0.5</c:v>
                </c:pt>
                <c:pt idx="1372">
                  <c:v>0.5</c:v>
                </c:pt>
                <c:pt idx="1373">
                  <c:v>0.5</c:v>
                </c:pt>
                <c:pt idx="1374">
                  <c:v>0.5</c:v>
                </c:pt>
                <c:pt idx="1375">
                  <c:v>0.5</c:v>
                </c:pt>
                <c:pt idx="1376">
                  <c:v>0.5</c:v>
                </c:pt>
                <c:pt idx="1377">
                  <c:v>0.5</c:v>
                </c:pt>
                <c:pt idx="1378">
                  <c:v>0.5</c:v>
                </c:pt>
                <c:pt idx="1379">
                  <c:v>0.5</c:v>
                </c:pt>
                <c:pt idx="1380">
                  <c:v>0.5</c:v>
                </c:pt>
                <c:pt idx="1381">
                  <c:v>0.5</c:v>
                </c:pt>
                <c:pt idx="1382">
                  <c:v>0.5</c:v>
                </c:pt>
                <c:pt idx="1383">
                  <c:v>0.5</c:v>
                </c:pt>
                <c:pt idx="1384">
                  <c:v>0.5</c:v>
                </c:pt>
                <c:pt idx="1385">
                  <c:v>0.5</c:v>
                </c:pt>
                <c:pt idx="1386">
                  <c:v>0.5</c:v>
                </c:pt>
                <c:pt idx="1387">
                  <c:v>0.5</c:v>
                </c:pt>
                <c:pt idx="1388">
                  <c:v>0.5</c:v>
                </c:pt>
                <c:pt idx="1389">
                  <c:v>0.5</c:v>
                </c:pt>
                <c:pt idx="1390">
                  <c:v>0.5</c:v>
                </c:pt>
                <c:pt idx="1391">
                  <c:v>0.5</c:v>
                </c:pt>
                <c:pt idx="1392">
                  <c:v>0.5</c:v>
                </c:pt>
                <c:pt idx="1393">
                  <c:v>0.5</c:v>
                </c:pt>
                <c:pt idx="1394">
                  <c:v>0.5</c:v>
                </c:pt>
                <c:pt idx="1395">
                  <c:v>0.5</c:v>
                </c:pt>
                <c:pt idx="1396">
                  <c:v>0.5</c:v>
                </c:pt>
                <c:pt idx="1397">
                  <c:v>0.5</c:v>
                </c:pt>
                <c:pt idx="1398">
                  <c:v>0.5</c:v>
                </c:pt>
                <c:pt idx="1399">
                  <c:v>0.5</c:v>
                </c:pt>
                <c:pt idx="1400">
                  <c:v>0.5</c:v>
                </c:pt>
                <c:pt idx="1401">
                  <c:v>0.5</c:v>
                </c:pt>
                <c:pt idx="1402">
                  <c:v>0.5</c:v>
                </c:pt>
                <c:pt idx="1403">
                  <c:v>0.5</c:v>
                </c:pt>
                <c:pt idx="1404">
                  <c:v>0.5</c:v>
                </c:pt>
                <c:pt idx="1405">
                  <c:v>0.5</c:v>
                </c:pt>
                <c:pt idx="1406">
                  <c:v>0.5</c:v>
                </c:pt>
                <c:pt idx="1407">
                  <c:v>0.5</c:v>
                </c:pt>
                <c:pt idx="1408">
                  <c:v>0.5</c:v>
                </c:pt>
                <c:pt idx="1409">
                  <c:v>0.5</c:v>
                </c:pt>
                <c:pt idx="1410">
                  <c:v>0.5</c:v>
                </c:pt>
                <c:pt idx="1411">
                  <c:v>0.5</c:v>
                </c:pt>
                <c:pt idx="1412">
                  <c:v>0.5</c:v>
                </c:pt>
                <c:pt idx="1413">
                  <c:v>0.5</c:v>
                </c:pt>
                <c:pt idx="1414">
                  <c:v>0.5</c:v>
                </c:pt>
                <c:pt idx="1415">
                  <c:v>0.5</c:v>
                </c:pt>
                <c:pt idx="1416">
                  <c:v>0.5</c:v>
                </c:pt>
                <c:pt idx="1417">
                  <c:v>0.5</c:v>
                </c:pt>
                <c:pt idx="1418">
                  <c:v>0.5</c:v>
                </c:pt>
                <c:pt idx="1419">
                  <c:v>0.5</c:v>
                </c:pt>
                <c:pt idx="1420">
                  <c:v>0.5</c:v>
                </c:pt>
                <c:pt idx="1421">
                  <c:v>0.5</c:v>
                </c:pt>
                <c:pt idx="1422">
                  <c:v>0.5</c:v>
                </c:pt>
                <c:pt idx="1423">
                  <c:v>0.5</c:v>
                </c:pt>
                <c:pt idx="1424">
                  <c:v>0.5</c:v>
                </c:pt>
                <c:pt idx="1425">
                  <c:v>0.5</c:v>
                </c:pt>
                <c:pt idx="1426">
                  <c:v>0.5</c:v>
                </c:pt>
                <c:pt idx="1427">
                  <c:v>0.5</c:v>
                </c:pt>
                <c:pt idx="1428">
                  <c:v>0.5</c:v>
                </c:pt>
                <c:pt idx="1429">
                  <c:v>0.5</c:v>
                </c:pt>
                <c:pt idx="1430">
                  <c:v>0.5</c:v>
                </c:pt>
                <c:pt idx="1431">
                  <c:v>0.5</c:v>
                </c:pt>
                <c:pt idx="1432">
                  <c:v>0.5</c:v>
                </c:pt>
                <c:pt idx="1433">
                  <c:v>0.5</c:v>
                </c:pt>
                <c:pt idx="1434">
                  <c:v>0.5</c:v>
                </c:pt>
                <c:pt idx="1435">
                  <c:v>0.5</c:v>
                </c:pt>
                <c:pt idx="1436">
                  <c:v>0.5</c:v>
                </c:pt>
                <c:pt idx="1437">
                  <c:v>0.5</c:v>
                </c:pt>
                <c:pt idx="1438">
                  <c:v>0.5</c:v>
                </c:pt>
                <c:pt idx="1439">
                  <c:v>0.5</c:v>
                </c:pt>
                <c:pt idx="1440">
                  <c:v>0.5</c:v>
                </c:pt>
                <c:pt idx="1441">
                  <c:v>0.5</c:v>
                </c:pt>
                <c:pt idx="1442">
                  <c:v>0.5</c:v>
                </c:pt>
                <c:pt idx="1443">
                  <c:v>0.5</c:v>
                </c:pt>
                <c:pt idx="1444">
                  <c:v>0.5</c:v>
                </c:pt>
                <c:pt idx="1445">
                  <c:v>0.5</c:v>
                </c:pt>
                <c:pt idx="1446">
                  <c:v>0.5</c:v>
                </c:pt>
                <c:pt idx="1447">
                  <c:v>0.5</c:v>
                </c:pt>
                <c:pt idx="1448">
                  <c:v>0.5</c:v>
                </c:pt>
                <c:pt idx="1449">
                  <c:v>0.5</c:v>
                </c:pt>
                <c:pt idx="1450">
                  <c:v>0.5</c:v>
                </c:pt>
                <c:pt idx="1451">
                  <c:v>0.5</c:v>
                </c:pt>
                <c:pt idx="1452">
                  <c:v>0.5</c:v>
                </c:pt>
                <c:pt idx="1453">
                  <c:v>0.5</c:v>
                </c:pt>
                <c:pt idx="1454">
                  <c:v>0.5</c:v>
                </c:pt>
                <c:pt idx="1455">
                  <c:v>0.5</c:v>
                </c:pt>
                <c:pt idx="1456">
                  <c:v>0.5</c:v>
                </c:pt>
                <c:pt idx="1457">
                  <c:v>0.5</c:v>
                </c:pt>
                <c:pt idx="1458">
                  <c:v>0.5</c:v>
                </c:pt>
                <c:pt idx="1459">
                  <c:v>0.5</c:v>
                </c:pt>
                <c:pt idx="1460">
                  <c:v>0.5</c:v>
                </c:pt>
                <c:pt idx="1461">
                  <c:v>0.5</c:v>
                </c:pt>
                <c:pt idx="1462">
                  <c:v>0.5</c:v>
                </c:pt>
                <c:pt idx="1463">
                  <c:v>0.5</c:v>
                </c:pt>
                <c:pt idx="1464">
                  <c:v>0.5</c:v>
                </c:pt>
                <c:pt idx="1465">
                  <c:v>0.5</c:v>
                </c:pt>
                <c:pt idx="1466">
                  <c:v>0.5</c:v>
                </c:pt>
                <c:pt idx="1467">
                  <c:v>0.5</c:v>
                </c:pt>
                <c:pt idx="1468">
                  <c:v>0.5</c:v>
                </c:pt>
                <c:pt idx="1469">
                  <c:v>0.5</c:v>
                </c:pt>
                <c:pt idx="1470">
                  <c:v>0.5</c:v>
                </c:pt>
                <c:pt idx="1471">
                  <c:v>0.5</c:v>
                </c:pt>
                <c:pt idx="1472">
                  <c:v>0.5</c:v>
                </c:pt>
                <c:pt idx="1473">
                  <c:v>0.5</c:v>
                </c:pt>
                <c:pt idx="1474">
                  <c:v>0.5</c:v>
                </c:pt>
                <c:pt idx="1475">
                  <c:v>0.5</c:v>
                </c:pt>
                <c:pt idx="1476">
                  <c:v>0.5</c:v>
                </c:pt>
                <c:pt idx="1477">
                  <c:v>0.5</c:v>
                </c:pt>
                <c:pt idx="1478">
                  <c:v>0.5</c:v>
                </c:pt>
                <c:pt idx="1479">
                  <c:v>0.5</c:v>
                </c:pt>
                <c:pt idx="1480">
                  <c:v>0.5</c:v>
                </c:pt>
                <c:pt idx="1481">
                  <c:v>0.5</c:v>
                </c:pt>
                <c:pt idx="1482">
                  <c:v>0.5</c:v>
                </c:pt>
                <c:pt idx="1483">
                  <c:v>0.5</c:v>
                </c:pt>
                <c:pt idx="1484">
                  <c:v>0.5</c:v>
                </c:pt>
                <c:pt idx="1485">
                  <c:v>0.5</c:v>
                </c:pt>
                <c:pt idx="1486">
                  <c:v>0.5</c:v>
                </c:pt>
                <c:pt idx="1487">
                  <c:v>0.5</c:v>
                </c:pt>
                <c:pt idx="1488">
                  <c:v>0.5</c:v>
                </c:pt>
                <c:pt idx="1489">
                  <c:v>0.5</c:v>
                </c:pt>
                <c:pt idx="1490">
                  <c:v>0.5</c:v>
                </c:pt>
                <c:pt idx="1491">
                  <c:v>0.5</c:v>
                </c:pt>
                <c:pt idx="1492">
                  <c:v>0.5</c:v>
                </c:pt>
                <c:pt idx="1493">
                  <c:v>0.5</c:v>
                </c:pt>
                <c:pt idx="1494">
                  <c:v>0.5</c:v>
                </c:pt>
                <c:pt idx="1495">
                  <c:v>0.5</c:v>
                </c:pt>
                <c:pt idx="1496">
                  <c:v>0.5</c:v>
                </c:pt>
                <c:pt idx="1497">
                  <c:v>0.5</c:v>
                </c:pt>
                <c:pt idx="1498">
                  <c:v>0.5</c:v>
                </c:pt>
                <c:pt idx="1499">
                  <c:v>0.5</c:v>
                </c:pt>
                <c:pt idx="1500">
                  <c:v>0.5</c:v>
                </c:pt>
                <c:pt idx="1501">
                  <c:v>0.5</c:v>
                </c:pt>
                <c:pt idx="1502">
                  <c:v>0.5</c:v>
                </c:pt>
                <c:pt idx="1503">
                  <c:v>0.5</c:v>
                </c:pt>
                <c:pt idx="1504">
                  <c:v>0.5</c:v>
                </c:pt>
                <c:pt idx="1505">
                  <c:v>0.5</c:v>
                </c:pt>
                <c:pt idx="1506">
                  <c:v>0.5</c:v>
                </c:pt>
                <c:pt idx="1507">
                  <c:v>0.5</c:v>
                </c:pt>
                <c:pt idx="1508">
                  <c:v>0.5</c:v>
                </c:pt>
                <c:pt idx="1509">
                  <c:v>0.5</c:v>
                </c:pt>
                <c:pt idx="1510">
                  <c:v>0.5</c:v>
                </c:pt>
                <c:pt idx="1511">
                  <c:v>0.5</c:v>
                </c:pt>
                <c:pt idx="1512">
                  <c:v>0.5</c:v>
                </c:pt>
                <c:pt idx="1513">
                  <c:v>0.5</c:v>
                </c:pt>
                <c:pt idx="1514">
                  <c:v>0.5</c:v>
                </c:pt>
                <c:pt idx="1515">
                  <c:v>0.5</c:v>
                </c:pt>
                <c:pt idx="1516">
                  <c:v>0.5</c:v>
                </c:pt>
                <c:pt idx="1517">
                  <c:v>0.5</c:v>
                </c:pt>
                <c:pt idx="1518">
                  <c:v>0.5</c:v>
                </c:pt>
                <c:pt idx="1519">
                  <c:v>0.5</c:v>
                </c:pt>
                <c:pt idx="1520">
                  <c:v>0.5</c:v>
                </c:pt>
                <c:pt idx="1521">
                  <c:v>0.5</c:v>
                </c:pt>
                <c:pt idx="1522">
                  <c:v>0.5</c:v>
                </c:pt>
                <c:pt idx="1523">
                  <c:v>0.5</c:v>
                </c:pt>
                <c:pt idx="1524">
                  <c:v>0.5</c:v>
                </c:pt>
                <c:pt idx="1525">
                  <c:v>0.5</c:v>
                </c:pt>
                <c:pt idx="1526">
                  <c:v>0.5</c:v>
                </c:pt>
                <c:pt idx="1527">
                  <c:v>0.5</c:v>
                </c:pt>
                <c:pt idx="1528">
                  <c:v>0.5</c:v>
                </c:pt>
                <c:pt idx="1529">
                  <c:v>0.5</c:v>
                </c:pt>
                <c:pt idx="1530">
                  <c:v>0.5</c:v>
                </c:pt>
                <c:pt idx="1531">
                  <c:v>0.5</c:v>
                </c:pt>
                <c:pt idx="1532">
                  <c:v>0.5</c:v>
                </c:pt>
                <c:pt idx="1533">
                  <c:v>0.5</c:v>
                </c:pt>
                <c:pt idx="1534">
                  <c:v>0.5</c:v>
                </c:pt>
                <c:pt idx="1535">
                  <c:v>0.5</c:v>
                </c:pt>
                <c:pt idx="1536">
                  <c:v>0.5</c:v>
                </c:pt>
                <c:pt idx="1537">
                  <c:v>0.5</c:v>
                </c:pt>
                <c:pt idx="1538">
                  <c:v>0.5</c:v>
                </c:pt>
                <c:pt idx="1539">
                  <c:v>0.5</c:v>
                </c:pt>
                <c:pt idx="1540">
                  <c:v>0.5</c:v>
                </c:pt>
                <c:pt idx="1541">
                  <c:v>0.5</c:v>
                </c:pt>
                <c:pt idx="1542">
                  <c:v>0.5</c:v>
                </c:pt>
                <c:pt idx="1543">
                  <c:v>0.5</c:v>
                </c:pt>
                <c:pt idx="1544">
                  <c:v>0.5</c:v>
                </c:pt>
                <c:pt idx="1545">
                  <c:v>0.5</c:v>
                </c:pt>
                <c:pt idx="1546">
                  <c:v>0.5</c:v>
                </c:pt>
                <c:pt idx="1547">
                  <c:v>0.5</c:v>
                </c:pt>
                <c:pt idx="1548">
                  <c:v>0.5</c:v>
                </c:pt>
                <c:pt idx="1549">
                  <c:v>0.5</c:v>
                </c:pt>
                <c:pt idx="1550">
                  <c:v>0.5</c:v>
                </c:pt>
                <c:pt idx="1551">
                  <c:v>0.5</c:v>
                </c:pt>
                <c:pt idx="1552">
                  <c:v>0.5</c:v>
                </c:pt>
                <c:pt idx="1553">
                  <c:v>0.5</c:v>
                </c:pt>
                <c:pt idx="1554">
                  <c:v>0.5</c:v>
                </c:pt>
                <c:pt idx="1555">
                  <c:v>0.5</c:v>
                </c:pt>
                <c:pt idx="1556">
                  <c:v>0.5</c:v>
                </c:pt>
                <c:pt idx="1557">
                  <c:v>0.5</c:v>
                </c:pt>
                <c:pt idx="1558">
                  <c:v>0.5</c:v>
                </c:pt>
                <c:pt idx="1559">
                  <c:v>0.5</c:v>
                </c:pt>
                <c:pt idx="1560">
                  <c:v>0.5</c:v>
                </c:pt>
                <c:pt idx="1561">
                  <c:v>0.5</c:v>
                </c:pt>
                <c:pt idx="1562">
                  <c:v>0.5</c:v>
                </c:pt>
                <c:pt idx="1563">
                  <c:v>0.5</c:v>
                </c:pt>
                <c:pt idx="1564">
                  <c:v>0.5</c:v>
                </c:pt>
                <c:pt idx="1565">
                  <c:v>0.5</c:v>
                </c:pt>
                <c:pt idx="1566">
                  <c:v>0.5</c:v>
                </c:pt>
                <c:pt idx="1567">
                  <c:v>0.5</c:v>
                </c:pt>
                <c:pt idx="1568">
                  <c:v>0.5</c:v>
                </c:pt>
                <c:pt idx="1569">
                  <c:v>0.5</c:v>
                </c:pt>
                <c:pt idx="1570">
                  <c:v>0.5</c:v>
                </c:pt>
                <c:pt idx="1571">
                  <c:v>0.5</c:v>
                </c:pt>
                <c:pt idx="1572">
                  <c:v>0.5</c:v>
                </c:pt>
                <c:pt idx="1573">
                  <c:v>0.5</c:v>
                </c:pt>
                <c:pt idx="1574">
                  <c:v>0.5</c:v>
                </c:pt>
                <c:pt idx="1575">
                  <c:v>0.5</c:v>
                </c:pt>
                <c:pt idx="1576">
                  <c:v>0.5</c:v>
                </c:pt>
                <c:pt idx="1577">
                  <c:v>0.5</c:v>
                </c:pt>
                <c:pt idx="1578">
                  <c:v>0.5</c:v>
                </c:pt>
                <c:pt idx="1579">
                  <c:v>0.5</c:v>
                </c:pt>
                <c:pt idx="1580">
                  <c:v>0.5</c:v>
                </c:pt>
                <c:pt idx="1581">
                  <c:v>0.5</c:v>
                </c:pt>
                <c:pt idx="1582">
                  <c:v>0.5</c:v>
                </c:pt>
                <c:pt idx="1583">
                  <c:v>0.5</c:v>
                </c:pt>
                <c:pt idx="1584">
                  <c:v>0.5</c:v>
                </c:pt>
                <c:pt idx="1585">
                  <c:v>0.5</c:v>
                </c:pt>
                <c:pt idx="1586">
                  <c:v>0.5</c:v>
                </c:pt>
                <c:pt idx="1587">
                  <c:v>0.5</c:v>
                </c:pt>
                <c:pt idx="1588">
                  <c:v>0.5</c:v>
                </c:pt>
                <c:pt idx="1589">
                  <c:v>0.5</c:v>
                </c:pt>
                <c:pt idx="1590">
                  <c:v>0.5</c:v>
                </c:pt>
                <c:pt idx="1591">
                  <c:v>0.5</c:v>
                </c:pt>
                <c:pt idx="1592">
                  <c:v>0.5</c:v>
                </c:pt>
                <c:pt idx="1593">
                  <c:v>0.5</c:v>
                </c:pt>
                <c:pt idx="1594">
                  <c:v>0.5</c:v>
                </c:pt>
                <c:pt idx="1595">
                  <c:v>0.5</c:v>
                </c:pt>
                <c:pt idx="1596">
                  <c:v>0.5</c:v>
                </c:pt>
                <c:pt idx="1597">
                  <c:v>0.5</c:v>
                </c:pt>
                <c:pt idx="1598">
                  <c:v>0.5</c:v>
                </c:pt>
                <c:pt idx="1599">
                  <c:v>0.5</c:v>
                </c:pt>
                <c:pt idx="1600">
                  <c:v>0.5</c:v>
                </c:pt>
                <c:pt idx="1601">
                  <c:v>0.5</c:v>
                </c:pt>
                <c:pt idx="1602">
                  <c:v>0.5</c:v>
                </c:pt>
                <c:pt idx="1603">
                  <c:v>0.5</c:v>
                </c:pt>
                <c:pt idx="1604">
                  <c:v>0.5</c:v>
                </c:pt>
                <c:pt idx="1605">
                  <c:v>0.5</c:v>
                </c:pt>
                <c:pt idx="1606">
                  <c:v>0.5</c:v>
                </c:pt>
                <c:pt idx="1607">
                  <c:v>0.5</c:v>
                </c:pt>
                <c:pt idx="1608">
                  <c:v>0.5</c:v>
                </c:pt>
                <c:pt idx="1609">
                  <c:v>0.5</c:v>
                </c:pt>
                <c:pt idx="1610">
                  <c:v>0.5</c:v>
                </c:pt>
                <c:pt idx="1611">
                  <c:v>0.5</c:v>
                </c:pt>
                <c:pt idx="1612">
                  <c:v>0.5</c:v>
                </c:pt>
                <c:pt idx="1613">
                  <c:v>0.5</c:v>
                </c:pt>
                <c:pt idx="1614">
                  <c:v>0.5</c:v>
                </c:pt>
                <c:pt idx="1615">
                  <c:v>0.5</c:v>
                </c:pt>
                <c:pt idx="1616">
                  <c:v>0.5</c:v>
                </c:pt>
                <c:pt idx="1617">
                  <c:v>0.5</c:v>
                </c:pt>
                <c:pt idx="1618">
                  <c:v>0.5</c:v>
                </c:pt>
                <c:pt idx="1619">
                  <c:v>0.5</c:v>
                </c:pt>
                <c:pt idx="1620">
                  <c:v>0.5</c:v>
                </c:pt>
                <c:pt idx="1621">
                  <c:v>0.5</c:v>
                </c:pt>
                <c:pt idx="1622">
                  <c:v>0.5</c:v>
                </c:pt>
                <c:pt idx="1623">
                  <c:v>0.5</c:v>
                </c:pt>
                <c:pt idx="1624">
                  <c:v>0.5</c:v>
                </c:pt>
                <c:pt idx="1625">
                  <c:v>0.5</c:v>
                </c:pt>
                <c:pt idx="1626">
                  <c:v>0.5</c:v>
                </c:pt>
                <c:pt idx="1627">
                  <c:v>0.5</c:v>
                </c:pt>
                <c:pt idx="1628">
                  <c:v>0.5</c:v>
                </c:pt>
                <c:pt idx="1629">
                  <c:v>0.5</c:v>
                </c:pt>
                <c:pt idx="1630">
                  <c:v>0.5</c:v>
                </c:pt>
                <c:pt idx="1631">
                  <c:v>0.5</c:v>
                </c:pt>
                <c:pt idx="1632">
                  <c:v>0.5</c:v>
                </c:pt>
                <c:pt idx="1633">
                  <c:v>0.5</c:v>
                </c:pt>
                <c:pt idx="1634">
                  <c:v>0.5</c:v>
                </c:pt>
                <c:pt idx="1635">
                  <c:v>0.5</c:v>
                </c:pt>
                <c:pt idx="1636">
                  <c:v>0.5</c:v>
                </c:pt>
                <c:pt idx="1637">
                  <c:v>0.5</c:v>
                </c:pt>
                <c:pt idx="1638">
                  <c:v>0.5</c:v>
                </c:pt>
                <c:pt idx="1639">
                  <c:v>0.5</c:v>
                </c:pt>
                <c:pt idx="1640">
                  <c:v>0.5</c:v>
                </c:pt>
                <c:pt idx="1641">
                  <c:v>0.5</c:v>
                </c:pt>
                <c:pt idx="1642">
                  <c:v>0.5</c:v>
                </c:pt>
                <c:pt idx="1643">
                  <c:v>0.5</c:v>
                </c:pt>
                <c:pt idx="1644">
                  <c:v>0.5</c:v>
                </c:pt>
                <c:pt idx="1645">
                  <c:v>0.5</c:v>
                </c:pt>
                <c:pt idx="1646">
                  <c:v>0.5</c:v>
                </c:pt>
                <c:pt idx="1647">
                  <c:v>0.5</c:v>
                </c:pt>
                <c:pt idx="1648">
                  <c:v>0.5</c:v>
                </c:pt>
                <c:pt idx="1649">
                  <c:v>0.5</c:v>
                </c:pt>
                <c:pt idx="1650">
                  <c:v>0.5</c:v>
                </c:pt>
                <c:pt idx="1651">
                  <c:v>0.5</c:v>
                </c:pt>
                <c:pt idx="1652">
                  <c:v>0.5</c:v>
                </c:pt>
                <c:pt idx="1653">
                  <c:v>0.5</c:v>
                </c:pt>
                <c:pt idx="1654">
                  <c:v>0.5</c:v>
                </c:pt>
                <c:pt idx="1655">
                  <c:v>0.5</c:v>
                </c:pt>
                <c:pt idx="1656">
                  <c:v>0.5</c:v>
                </c:pt>
                <c:pt idx="1657">
                  <c:v>0.5</c:v>
                </c:pt>
                <c:pt idx="1658">
                  <c:v>0.5</c:v>
                </c:pt>
                <c:pt idx="1659">
                  <c:v>0.5</c:v>
                </c:pt>
                <c:pt idx="1660">
                  <c:v>0.5</c:v>
                </c:pt>
                <c:pt idx="1661">
                  <c:v>0.5</c:v>
                </c:pt>
                <c:pt idx="1662">
                  <c:v>0.5</c:v>
                </c:pt>
                <c:pt idx="1663">
                  <c:v>0.5</c:v>
                </c:pt>
                <c:pt idx="1664">
                  <c:v>0.5</c:v>
                </c:pt>
                <c:pt idx="1665">
                  <c:v>0.5</c:v>
                </c:pt>
                <c:pt idx="1666">
                  <c:v>0.5</c:v>
                </c:pt>
                <c:pt idx="1667">
                  <c:v>0.5</c:v>
                </c:pt>
                <c:pt idx="1668">
                  <c:v>0.5</c:v>
                </c:pt>
                <c:pt idx="1669">
                  <c:v>0.5</c:v>
                </c:pt>
                <c:pt idx="1670">
                  <c:v>0.5</c:v>
                </c:pt>
                <c:pt idx="1671">
                  <c:v>0.5</c:v>
                </c:pt>
                <c:pt idx="1672">
                  <c:v>0.5</c:v>
                </c:pt>
                <c:pt idx="1673">
                  <c:v>0.5</c:v>
                </c:pt>
                <c:pt idx="1674">
                  <c:v>0.5</c:v>
                </c:pt>
                <c:pt idx="1675">
                  <c:v>0.5</c:v>
                </c:pt>
                <c:pt idx="1676">
                  <c:v>0.5</c:v>
                </c:pt>
                <c:pt idx="1677">
                  <c:v>0.5</c:v>
                </c:pt>
                <c:pt idx="1678">
                  <c:v>0.5</c:v>
                </c:pt>
                <c:pt idx="1679">
                  <c:v>0.5</c:v>
                </c:pt>
                <c:pt idx="1680">
                  <c:v>0.5</c:v>
                </c:pt>
                <c:pt idx="1681">
                  <c:v>0.5</c:v>
                </c:pt>
                <c:pt idx="1682">
                  <c:v>0.5</c:v>
                </c:pt>
                <c:pt idx="1683">
                  <c:v>0.5</c:v>
                </c:pt>
                <c:pt idx="1684">
                  <c:v>0.5</c:v>
                </c:pt>
                <c:pt idx="1685">
                  <c:v>0.5</c:v>
                </c:pt>
                <c:pt idx="1686">
                  <c:v>0.5</c:v>
                </c:pt>
                <c:pt idx="1687">
                  <c:v>0.5</c:v>
                </c:pt>
                <c:pt idx="1688">
                  <c:v>0.5</c:v>
                </c:pt>
                <c:pt idx="1689">
                  <c:v>0.5</c:v>
                </c:pt>
                <c:pt idx="1690">
                  <c:v>0.5</c:v>
                </c:pt>
                <c:pt idx="1691">
                  <c:v>0.5</c:v>
                </c:pt>
                <c:pt idx="1692">
                  <c:v>0.5</c:v>
                </c:pt>
                <c:pt idx="1693">
                  <c:v>0.5</c:v>
                </c:pt>
                <c:pt idx="1694">
                  <c:v>0.5</c:v>
                </c:pt>
                <c:pt idx="1695">
                  <c:v>0.5</c:v>
                </c:pt>
                <c:pt idx="1696">
                  <c:v>0.5</c:v>
                </c:pt>
                <c:pt idx="1697">
                  <c:v>0.5</c:v>
                </c:pt>
                <c:pt idx="1698">
                  <c:v>0.5</c:v>
                </c:pt>
                <c:pt idx="1699">
                  <c:v>0.5</c:v>
                </c:pt>
                <c:pt idx="1700">
                  <c:v>0.5</c:v>
                </c:pt>
                <c:pt idx="1701">
                  <c:v>0.5</c:v>
                </c:pt>
                <c:pt idx="1702">
                  <c:v>0.5</c:v>
                </c:pt>
                <c:pt idx="1703">
                  <c:v>0.5</c:v>
                </c:pt>
                <c:pt idx="1704">
                  <c:v>0.5</c:v>
                </c:pt>
                <c:pt idx="1705">
                  <c:v>0.5</c:v>
                </c:pt>
                <c:pt idx="1706">
                  <c:v>0.5</c:v>
                </c:pt>
                <c:pt idx="1707">
                  <c:v>0.5</c:v>
                </c:pt>
                <c:pt idx="1708">
                  <c:v>0.5</c:v>
                </c:pt>
                <c:pt idx="1709">
                  <c:v>0.5</c:v>
                </c:pt>
                <c:pt idx="1710">
                  <c:v>0.5</c:v>
                </c:pt>
                <c:pt idx="1711">
                  <c:v>0.5</c:v>
                </c:pt>
                <c:pt idx="1712">
                  <c:v>0.5</c:v>
                </c:pt>
                <c:pt idx="1713">
                  <c:v>0.5</c:v>
                </c:pt>
                <c:pt idx="1714">
                  <c:v>0.5</c:v>
                </c:pt>
                <c:pt idx="1715">
                  <c:v>0.5</c:v>
                </c:pt>
                <c:pt idx="1716">
                  <c:v>0.5</c:v>
                </c:pt>
                <c:pt idx="1717">
                  <c:v>0.5</c:v>
                </c:pt>
                <c:pt idx="1718">
                  <c:v>0.5</c:v>
                </c:pt>
                <c:pt idx="1719">
                  <c:v>0.5</c:v>
                </c:pt>
                <c:pt idx="1720">
                  <c:v>0.5</c:v>
                </c:pt>
                <c:pt idx="1721">
                  <c:v>0.5</c:v>
                </c:pt>
                <c:pt idx="1722">
                  <c:v>0.5</c:v>
                </c:pt>
                <c:pt idx="1723">
                  <c:v>0.5</c:v>
                </c:pt>
                <c:pt idx="1724">
                  <c:v>0.5</c:v>
                </c:pt>
                <c:pt idx="1725">
                  <c:v>0.5</c:v>
                </c:pt>
                <c:pt idx="1726">
                  <c:v>0.5</c:v>
                </c:pt>
                <c:pt idx="1727">
                  <c:v>0.5</c:v>
                </c:pt>
                <c:pt idx="1728">
                  <c:v>0.5</c:v>
                </c:pt>
                <c:pt idx="1729">
                  <c:v>0.5</c:v>
                </c:pt>
                <c:pt idx="1730">
                  <c:v>0.5</c:v>
                </c:pt>
                <c:pt idx="1731">
                  <c:v>0.5</c:v>
                </c:pt>
                <c:pt idx="1732">
                  <c:v>0.5</c:v>
                </c:pt>
                <c:pt idx="1733">
                  <c:v>0.5</c:v>
                </c:pt>
                <c:pt idx="1734">
                  <c:v>0.5</c:v>
                </c:pt>
                <c:pt idx="1735">
                  <c:v>0.5</c:v>
                </c:pt>
                <c:pt idx="1736">
                  <c:v>0.5</c:v>
                </c:pt>
                <c:pt idx="1737">
                  <c:v>0.5</c:v>
                </c:pt>
                <c:pt idx="1738">
                  <c:v>0.5</c:v>
                </c:pt>
                <c:pt idx="1739">
                  <c:v>0.5</c:v>
                </c:pt>
                <c:pt idx="1740">
                  <c:v>0.5</c:v>
                </c:pt>
                <c:pt idx="1741">
                  <c:v>0.5</c:v>
                </c:pt>
                <c:pt idx="1742">
                  <c:v>0.5</c:v>
                </c:pt>
                <c:pt idx="1743">
                  <c:v>0.5</c:v>
                </c:pt>
                <c:pt idx="1744">
                  <c:v>0.5</c:v>
                </c:pt>
                <c:pt idx="1745">
                  <c:v>0.5</c:v>
                </c:pt>
                <c:pt idx="1746">
                  <c:v>0.5</c:v>
                </c:pt>
                <c:pt idx="1747">
                  <c:v>0.5</c:v>
                </c:pt>
                <c:pt idx="1748">
                  <c:v>0.5</c:v>
                </c:pt>
                <c:pt idx="1749">
                  <c:v>0.5</c:v>
                </c:pt>
                <c:pt idx="1750">
                  <c:v>0.5</c:v>
                </c:pt>
                <c:pt idx="1751">
                  <c:v>0.5</c:v>
                </c:pt>
                <c:pt idx="1752">
                  <c:v>0.5</c:v>
                </c:pt>
                <c:pt idx="1753">
                  <c:v>0.5</c:v>
                </c:pt>
                <c:pt idx="1754">
                  <c:v>0.5</c:v>
                </c:pt>
                <c:pt idx="1755">
                  <c:v>0.5</c:v>
                </c:pt>
                <c:pt idx="1756">
                  <c:v>0.5</c:v>
                </c:pt>
                <c:pt idx="1757">
                  <c:v>0.5</c:v>
                </c:pt>
                <c:pt idx="1758">
                  <c:v>0.5</c:v>
                </c:pt>
                <c:pt idx="1759">
                  <c:v>0.5</c:v>
                </c:pt>
                <c:pt idx="1760">
                  <c:v>0.5</c:v>
                </c:pt>
                <c:pt idx="1761">
                  <c:v>0.5</c:v>
                </c:pt>
                <c:pt idx="1762">
                  <c:v>0.5</c:v>
                </c:pt>
                <c:pt idx="1763">
                  <c:v>0.5</c:v>
                </c:pt>
                <c:pt idx="1764">
                  <c:v>0.5</c:v>
                </c:pt>
                <c:pt idx="1765">
                  <c:v>0.5</c:v>
                </c:pt>
                <c:pt idx="1766">
                  <c:v>0.5</c:v>
                </c:pt>
                <c:pt idx="1767">
                  <c:v>0.5</c:v>
                </c:pt>
                <c:pt idx="1768">
                  <c:v>0.5</c:v>
                </c:pt>
                <c:pt idx="1769">
                  <c:v>0.5</c:v>
                </c:pt>
                <c:pt idx="1770">
                  <c:v>0.5</c:v>
                </c:pt>
                <c:pt idx="1771">
                  <c:v>0.5</c:v>
                </c:pt>
                <c:pt idx="1772">
                  <c:v>0.5</c:v>
                </c:pt>
                <c:pt idx="1773">
                  <c:v>0.5</c:v>
                </c:pt>
                <c:pt idx="1774">
                  <c:v>0.5</c:v>
                </c:pt>
                <c:pt idx="1775">
                  <c:v>0.5</c:v>
                </c:pt>
                <c:pt idx="1776">
                  <c:v>0.5</c:v>
                </c:pt>
                <c:pt idx="1777">
                  <c:v>0.5</c:v>
                </c:pt>
                <c:pt idx="1778">
                  <c:v>0.5</c:v>
                </c:pt>
                <c:pt idx="1779">
                  <c:v>0.5</c:v>
                </c:pt>
                <c:pt idx="1780">
                  <c:v>0.5</c:v>
                </c:pt>
                <c:pt idx="1781">
                  <c:v>0.5</c:v>
                </c:pt>
                <c:pt idx="1782">
                  <c:v>0.5</c:v>
                </c:pt>
                <c:pt idx="1783">
                  <c:v>0.5</c:v>
                </c:pt>
                <c:pt idx="1784">
                  <c:v>0.5</c:v>
                </c:pt>
                <c:pt idx="1785">
                  <c:v>0.5</c:v>
                </c:pt>
                <c:pt idx="1786">
                  <c:v>0.5</c:v>
                </c:pt>
                <c:pt idx="1787">
                  <c:v>0.5</c:v>
                </c:pt>
                <c:pt idx="1788">
                  <c:v>0.5</c:v>
                </c:pt>
                <c:pt idx="1789">
                  <c:v>0.5</c:v>
                </c:pt>
                <c:pt idx="1790">
                  <c:v>0.5</c:v>
                </c:pt>
                <c:pt idx="1791">
                  <c:v>0.5</c:v>
                </c:pt>
                <c:pt idx="1792">
                  <c:v>0.5</c:v>
                </c:pt>
                <c:pt idx="1793">
                  <c:v>0.5</c:v>
                </c:pt>
                <c:pt idx="1794">
                  <c:v>0.5</c:v>
                </c:pt>
                <c:pt idx="1795">
                  <c:v>0.5</c:v>
                </c:pt>
                <c:pt idx="1796">
                  <c:v>0.5</c:v>
                </c:pt>
                <c:pt idx="1797">
                  <c:v>0.5</c:v>
                </c:pt>
                <c:pt idx="1798">
                  <c:v>0.5</c:v>
                </c:pt>
                <c:pt idx="1799">
                  <c:v>0.5</c:v>
                </c:pt>
                <c:pt idx="1800">
                  <c:v>0.5</c:v>
                </c:pt>
                <c:pt idx="1801">
                  <c:v>0.5</c:v>
                </c:pt>
                <c:pt idx="1802">
                  <c:v>0.5</c:v>
                </c:pt>
                <c:pt idx="1803">
                  <c:v>0.5</c:v>
                </c:pt>
                <c:pt idx="1804">
                  <c:v>0.5</c:v>
                </c:pt>
                <c:pt idx="1805">
                  <c:v>0.5</c:v>
                </c:pt>
                <c:pt idx="1806">
                  <c:v>0.5</c:v>
                </c:pt>
                <c:pt idx="1807">
                  <c:v>0.5</c:v>
                </c:pt>
                <c:pt idx="1808">
                  <c:v>0.5</c:v>
                </c:pt>
                <c:pt idx="1809">
                  <c:v>0.5</c:v>
                </c:pt>
                <c:pt idx="1810">
                  <c:v>0.5</c:v>
                </c:pt>
                <c:pt idx="1811">
                  <c:v>0.5</c:v>
                </c:pt>
                <c:pt idx="1812">
                  <c:v>0.5</c:v>
                </c:pt>
                <c:pt idx="1813">
                  <c:v>0.5</c:v>
                </c:pt>
                <c:pt idx="1814">
                  <c:v>0.5</c:v>
                </c:pt>
                <c:pt idx="1815">
                  <c:v>0.5</c:v>
                </c:pt>
                <c:pt idx="1816">
                  <c:v>0.5</c:v>
                </c:pt>
                <c:pt idx="1817">
                  <c:v>0.5</c:v>
                </c:pt>
                <c:pt idx="1818">
                  <c:v>0.5</c:v>
                </c:pt>
                <c:pt idx="1819">
                  <c:v>0.5</c:v>
                </c:pt>
                <c:pt idx="1820">
                  <c:v>0.5</c:v>
                </c:pt>
                <c:pt idx="1821">
                  <c:v>0.5</c:v>
                </c:pt>
                <c:pt idx="1822">
                  <c:v>0.5</c:v>
                </c:pt>
                <c:pt idx="1823">
                  <c:v>0.5</c:v>
                </c:pt>
                <c:pt idx="1824">
                  <c:v>0.5</c:v>
                </c:pt>
                <c:pt idx="1825">
                  <c:v>0.5</c:v>
                </c:pt>
                <c:pt idx="1826">
                  <c:v>0.5</c:v>
                </c:pt>
                <c:pt idx="1827">
                  <c:v>0.5</c:v>
                </c:pt>
                <c:pt idx="1828">
                  <c:v>0.5</c:v>
                </c:pt>
                <c:pt idx="1829">
                  <c:v>0.5</c:v>
                </c:pt>
                <c:pt idx="1830">
                  <c:v>0.5</c:v>
                </c:pt>
                <c:pt idx="1831">
                  <c:v>0.5</c:v>
                </c:pt>
                <c:pt idx="1832">
                  <c:v>0.5</c:v>
                </c:pt>
                <c:pt idx="1833">
                  <c:v>0.5</c:v>
                </c:pt>
                <c:pt idx="1834">
                  <c:v>0.5</c:v>
                </c:pt>
                <c:pt idx="1835">
                  <c:v>0.5</c:v>
                </c:pt>
                <c:pt idx="1836">
                  <c:v>0.5</c:v>
                </c:pt>
                <c:pt idx="1837">
                  <c:v>0.5</c:v>
                </c:pt>
                <c:pt idx="1838">
                  <c:v>0.5</c:v>
                </c:pt>
                <c:pt idx="1839">
                  <c:v>0.5</c:v>
                </c:pt>
                <c:pt idx="1840">
                  <c:v>0.5</c:v>
                </c:pt>
                <c:pt idx="1841">
                  <c:v>0.5</c:v>
                </c:pt>
                <c:pt idx="1842">
                  <c:v>0.5</c:v>
                </c:pt>
                <c:pt idx="1843">
                  <c:v>0.5</c:v>
                </c:pt>
                <c:pt idx="1844">
                  <c:v>0.5</c:v>
                </c:pt>
                <c:pt idx="1845">
                  <c:v>0.5</c:v>
                </c:pt>
                <c:pt idx="1846">
                  <c:v>0.5</c:v>
                </c:pt>
                <c:pt idx="1847">
                  <c:v>0.5</c:v>
                </c:pt>
                <c:pt idx="1848">
                  <c:v>0.5</c:v>
                </c:pt>
                <c:pt idx="1849">
                  <c:v>0.5</c:v>
                </c:pt>
                <c:pt idx="1850">
                  <c:v>0.5</c:v>
                </c:pt>
                <c:pt idx="1851">
                  <c:v>0.5</c:v>
                </c:pt>
                <c:pt idx="1852">
                  <c:v>0.5</c:v>
                </c:pt>
                <c:pt idx="1853">
                  <c:v>0.5</c:v>
                </c:pt>
                <c:pt idx="1854">
                  <c:v>0.5</c:v>
                </c:pt>
                <c:pt idx="1855">
                  <c:v>0.5</c:v>
                </c:pt>
                <c:pt idx="1856">
                  <c:v>0.5</c:v>
                </c:pt>
                <c:pt idx="1857">
                  <c:v>0.5</c:v>
                </c:pt>
                <c:pt idx="1858">
                  <c:v>0.5</c:v>
                </c:pt>
                <c:pt idx="1859">
                  <c:v>0.5</c:v>
                </c:pt>
                <c:pt idx="1860">
                  <c:v>0.5</c:v>
                </c:pt>
                <c:pt idx="1861">
                  <c:v>0.5</c:v>
                </c:pt>
                <c:pt idx="1862">
                  <c:v>0.5</c:v>
                </c:pt>
                <c:pt idx="1863">
                  <c:v>0.5</c:v>
                </c:pt>
                <c:pt idx="1864">
                  <c:v>0.5</c:v>
                </c:pt>
                <c:pt idx="1865">
                  <c:v>0.5</c:v>
                </c:pt>
                <c:pt idx="1866">
                  <c:v>0.5</c:v>
                </c:pt>
                <c:pt idx="1867">
                  <c:v>0.5</c:v>
                </c:pt>
                <c:pt idx="1868">
                  <c:v>0.5</c:v>
                </c:pt>
                <c:pt idx="1869">
                  <c:v>0.5</c:v>
                </c:pt>
                <c:pt idx="1870">
                  <c:v>0.5</c:v>
                </c:pt>
                <c:pt idx="1871">
                  <c:v>0.5</c:v>
                </c:pt>
                <c:pt idx="1872">
                  <c:v>0.5</c:v>
                </c:pt>
                <c:pt idx="1873">
                  <c:v>0.5</c:v>
                </c:pt>
                <c:pt idx="1874">
                  <c:v>0.5</c:v>
                </c:pt>
                <c:pt idx="1875">
                  <c:v>0.5</c:v>
                </c:pt>
                <c:pt idx="1876">
                  <c:v>0.5</c:v>
                </c:pt>
                <c:pt idx="1877">
                  <c:v>0.5</c:v>
                </c:pt>
                <c:pt idx="1878">
                  <c:v>0.5</c:v>
                </c:pt>
                <c:pt idx="1879">
                  <c:v>0.5</c:v>
                </c:pt>
                <c:pt idx="1880">
                  <c:v>0.5</c:v>
                </c:pt>
                <c:pt idx="1881">
                  <c:v>0.5</c:v>
                </c:pt>
                <c:pt idx="1882">
                  <c:v>0.5</c:v>
                </c:pt>
                <c:pt idx="1883">
                  <c:v>0.5</c:v>
                </c:pt>
                <c:pt idx="1884">
                  <c:v>0.5</c:v>
                </c:pt>
                <c:pt idx="1885">
                  <c:v>0.5</c:v>
                </c:pt>
                <c:pt idx="1886">
                  <c:v>0.5</c:v>
                </c:pt>
                <c:pt idx="1887">
                  <c:v>0.5</c:v>
                </c:pt>
                <c:pt idx="1888">
                  <c:v>0.5</c:v>
                </c:pt>
                <c:pt idx="1889">
                  <c:v>0.5</c:v>
                </c:pt>
                <c:pt idx="1890">
                  <c:v>0.5</c:v>
                </c:pt>
                <c:pt idx="1891">
                  <c:v>0.5</c:v>
                </c:pt>
                <c:pt idx="1892">
                  <c:v>0.5</c:v>
                </c:pt>
                <c:pt idx="1893">
                  <c:v>0.5</c:v>
                </c:pt>
                <c:pt idx="1894">
                  <c:v>0.5</c:v>
                </c:pt>
                <c:pt idx="1895">
                  <c:v>0.5</c:v>
                </c:pt>
                <c:pt idx="1896">
                  <c:v>0.5</c:v>
                </c:pt>
                <c:pt idx="1897">
                  <c:v>0.5</c:v>
                </c:pt>
                <c:pt idx="1898">
                  <c:v>0.5</c:v>
                </c:pt>
                <c:pt idx="1899">
                  <c:v>0.5</c:v>
                </c:pt>
                <c:pt idx="1900">
                  <c:v>0.5</c:v>
                </c:pt>
                <c:pt idx="1901">
                  <c:v>0.5</c:v>
                </c:pt>
                <c:pt idx="1902">
                  <c:v>0.5</c:v>
                </c:pt>
                <c:pt idx="1903">
                  <c:v>0.5</c:v>
                </c:pt>
                <c:pt idx="1904">
                  <c:v>0.5</c:v>
                </c:pt>
                <c:pt idx="1905">
                  <c:v>0.5</c:v>
                </c:pt>
                <c:pt idx="1906">
                  <c:v>0.5</c:v>
                </c:pt>
                <c:pt idx="1907">
                  <c:v>0.5</c:v>
                </c:pt>
                <c:pt idx="1908">
                  <c:v>0.5</c:v>
                </c:pt>
                <c:pt idx="1909">
                  <c:v>0.5</c:v>
                </c:pt>
                <c:pt idx="1910">
                  <c:v>0.5</c:v>
                </c:pt>
                <c:pt idx="1911">
                  <c:v>0.5</c:v>
                </c:pt>
                <c:pt idx="1912">
                  <c:v>0.5</c:v>
                </c:pt>
                <c:pt idx="1913">
                  <c:v>0.5</c:v>
                </c:pt>
                <c:pt idx="1914">
                  <c:v>0.5</c:v>
                </c:pt>
                <c:pt idx="1915">
                  <c:v>0.5</c:v>
                </c:pt>
                <c:pt idx="1916">
                  <c:v>0.5</c:v>
                </c:pt>
                <c:pt idx="1917">
                  <c:v>0.5</c:v>
                </c:pt>
                <c:pt idx="1918">
                  <c:v>0.5</c:v>
                </c:pt>
                <c:pt idx="1919">
                  <c:v>0.5</c:v>
                </c:pt>
                <c:pt idx="1920">
                  <c:v>0.5</c:v>
                </c:pt>
                <c:pt idx="1921">
                  <c:v>0.5</c:v>
                </c:pt>
                <c:pt idx="1922">
                  <c:v>0.5</c:v>
                </c:pt>
                <c:pt idx="1923">
                  <c:v>0.5</c:v>
                </c:pt>
                <c:pt idx="1924">
                  <c:v>0.5</c:v>
                </c:pt>
                <c:pt idx="1925">
                  <c:v>0.5</c:v>
                </c:pt>
                <c:pt idx="1926">
                  <c:v>0.5</c:v>
                </c:pt>
                <c:pt idx="1927">
                  <c:v>0.5</c:v>
                </c:pt>
                <c:pt idx="1928">
                  <c:v>0.5</c:v>
                </c:pt>
                <c:pt idx="1929">
                  <c:v>0.5</c:v>
                </c:pt>
                <c:pt idx="1930">
                  <c:v>0.5</c:v>
                </c:pt>
                <c:pt idx="1931">
                  <c:v>0.5</c:v>
                </c:pt>
                <c:pt idx="1932">
                  <c:v>0.5</c:v>
                </c:pt>
                <c:pt idx="1933">
                  <c:v>0.5</c:v>
                </c:pt>
                <c:pt idx="1934">
                  <c:v>0.5</c:v>
                </c:pt>
                <c:pt idx="1935">
                  <c:v>0.5</c:v>
                </c:pt>
                <c:pt idx="1936">
                  <c:v>0.5</c:v>
                </c:pt>
                <c:pt idx="1937">
                  <c:v>0.5</c:v>
                </c:pt>
                <c:pt idx="1938">
                  <c:v>0.5</c:v>
                </c:pt>
                <c:pt idx="1939">
                  <c:v>0.5</c:v>
                </c:pt>
                <c:pt idx="1940">
                  <c:v>0.5</c:v>
                </c:pt>
                <c:pt idx="1941">
                  <c:v>0.5</c:v>
                </c:pt>
                <c:pt idx="1942">
                  <c:v>0.5</c:v>
                </c:pt>
                <c:pt idx="1943">
                  <c:v>0.5</c:v>
                </c:pt>
                <c:pt idx="1944">
                  <c:v>0.5</c:v>
                </c:pt>
                <c:pt idx="1945">
                  <c:v>0.5</c:v>
                </c:pt>
                <c:pt idx="1946">
                  <c:v>0.5</c:v>
                </c:pt>
                <c:pt idx="1947">
                  <c:v>0.5</c:v>
                </c:pt>
                <c:pt idx="1948">
                  <c:v>0.5</c:v>
                </c:pt>
                <c:pt idx="1949">
                  <c:v>0.5</c:v>
                </c:pt>
                <c:pt idx="1950">
                  <c:v>0.5</c:v>
                </c:pt>
                <c:pt idx="1951">
                  <c:v>0.5</c:v>
                </c:pt>
                <c:pt idx="1952">
                  <c:v>0.5</c:v>
                </c:pt>
                <c:pt idx="1953">
                  <c:v>0.5</c:v>
                </c:pt>
                <c:pt idx="1954">
                  <c:v>0.5</c:v>
                </c:pt>
                <c:pt idx="1955">
                  <c:v>0.5</c:v>
                </c:pt>
                <c:pt idx="1956">
                  <c:v>0.5</c:v>
                </c:pt>
                <c:pt idx="1957">
                  <c:v>0.5</c:v>
                </c:pt>
                <c:pt idx="1958">
                  <c:v>0.5</c:v>
                </c:pt>
                <c:pt idx="1959">
                  <c:v>0.5</c:v>
                </c:pt>
                <c:pt idx="1960">
                  <c:v>0.5</c:v>
                </c:pt>
                <c:pt idx="1961">
                  <c:v>0.5</c:v>
                </c:pt>
                <c:pt idx="1962">
                  <c:v>0.5</c:v>
                </c:pt>
                <c:pt idx="1963">
                  <c:v>0.5</c:v>
                </c:pt>
                <c:pt idx="1964">
                  <c:v>0.5</c:v>
                </c:pt>
                <c:pt idx="1965">
                  <c:v>0.5</c:v>
                </c:pt>
                <c:pt idx="1966">
                  <c:v>0.5</c:v>
                </c:pt>
                <c:pt idx="1967">
                  <c:v>0.5</c:v>
                </c:pt>
                <c:pt idx="1968">
                  <c:v>0.5</c:v>
                </c:pt>
                <c:pt idx="1969">
                  <c:v>0.5</c:v>
                </c:pt>
                <c:pt idx="1970">
                  <c:v>0.5</c:v>
                </c:pt>
                <c:pt idx="1971">
                  <c:v>0.5</c:v>
                </c:pt>
                <c:pt idx="1972">
                  <c:v>0.5</c:v>
                </c:pt>
                <c:pt idx="1973">
                  <c:v>0.5</c:v>
                </c:pt>
                <c:pt idx="1974">
                  <c:v>0.5</c:v>
                </c:pt>
                <c:pt idx="1975">
                  <c:v>0.5</c:v>
                </c:pt>
                <c:pt idx="1976">
                  <c:v>0.5</c:v>
                </c:pt>
                <c:pt idx="1977">
                  <c:v>0.5</c:v>
                </c:pt>
                <c:pt idx="1978">
                  <c:v>0.5</c:v>
                </c:pt>
                <c:pt idx="1979">
                  <c:v>0.5</c:v>
                </c:pt>
                <c:pt idx="1980">
                  <c:v>0.5</c:v>
                </c:pt>
                <c:pt idx="1981">
                  <c:v>0.5</c:v>
                </c:pt>
                <c:pt idx="1982">
                  <c:v>0.5</c:v>
                </c:pt>
                <c:pt idx="1983">
                  <c:v>0.5</c:v>
                </c:pt>
                <c:pt idx="1984">
                  <c:v>0.5</c:v>
                </c:pt>
                <c:pt idx="1985">
                  <c:v>0.5</c:v>
                </c:pt>
                <c:pt idx="1986">
                  <c:v>0.5</c:v>
                </c:pt>
                <c:pt idx="1987">
                  <c:v>0.5</c:v>
                </c:pt>
                <c:pt idx="1988">
                  <c:v>0.5</c:v>
                </c:pt>
                <c:pt idx="1989">
                  <c:v>0.5</c:v>
                </c:pt>
                <c:pt idx="1990">
                  <c:v>0.5</c:v>
                </c:pt>
                <c:pt idx="1991">
                  <c:v>0.5</c:v>
                </c:pt>
                <c:pt idx="1992">
                  <c:v>0.5</c:v>
                </c:pt>
                <c:pt idx="1993">
                  <c:v>0.5</c:v>
                </c:pt>
                <c:pt idx="1994">
                  <c:v>0.5</c:v>
                </c:pt>
                <c:pt idx="1995">
                  <c:v>0.5</c:v>
                </c:pt>
                <c:pt idx="1996">
                  <c:v>0.5</c:v>
                </c:pt>
                <c:pt idx="1997">
                  <c:v>0.5</c:v>
                </c:pt>
                <c:pt idx="1998">
                  <c:v>0.5</c:v>
                </c:pt>
                <c:pt idx="1999">
                  <c:v>0.5</c:v>
                </c:pt>
                <c:pt idx="2000">
                  <c:v>0.5</c:v>
                </c:pt>
                <c:pt idx="2001">
                  <c:v>0.5</c:v>
                </c:pt>
                <c:pt idx="2002">
                  <c:v>0.5</c:v>
                </c:pt>
                <c:pt idx="2003">
                  <c:v>0.5</c:v>
                </c:pt>
                <c:pt idx="2004">
                  <c:v>0.5</c:v>
                </c:pt>
                <c:pt idx="2005">
                  <c:v>0.5</c:v>
                </c:pt>
                <c:pt idx="2006">
                  <c:v>0.5</c:v>
                </c:pt>
                <c:pt idx="2007">
                  <c:v>0.5</c:v>
                </c:pt>
                <c:pt idx="2008">
                  <c:v>0.5</c:v>
                </c:pt>
                <c:pt idx="2009">
                  <c:v>0.5</c:v>
                </c:pt>
                <c:pt idx="2010">
                  <c:v>0.5</c:v>
                </c:pt>
                <c:pt idx="2011">
                  <c:v>0.5</c:v>
                </c:pt>
                <c:pt idx="2012">
                  <c:v>0.5</c:v>
                </c:pt>
                <c:pt idx="2013">
                  <c:v>0.5</c:v>
                </c:pt>
                <c:pt idx="2014">
                  <c:v>0.5</c:v>
                </c:pt>
                <c:pt idx="2015">
                  <c:v>0.5</c:v>
                </c:pt>
                <c:pt idx="2016">
                  <c:v>0.5</c:v>
                </c:pt>
                <c:pt idx="2017">
                  <c:v>0.5</c:v>
                </c:pt>
                <c:pt idx="2018">
                  <c:v>0.5</c:v>
                </c:pt>
                <c:pt idx="2019">
                  <c:v>0.5</c:v>
                </c:pt>
                <c:pt idx="2020">
                  <c:v>0.5</c:v>
                </c:pt>
                <c:pt idx="2021">
                  <c:v>0.5</c:v>
                </c:pt>
                <c:pt idx="2022">
                  <c:v>0.5</c:v>
                </c:pt>
                <c:pt idx="2023">
                  <c:v>0.5</c:v>
                </c:pt>
                <c:pt idx="2024">
                  <c:v>0.5</c:v>
                </c:pt>
                <c:pt idx="2025">
                  <c:v>0.5</c:v>
                </c:pt>
                <c:pt idx="2026">
                  <c:v>0.5</c:v>
                </c:pt>
                <c:pt idx="2027">
                  <c:v>0.5</c:v>
                </c:pt>
                <c:pt idx="2028">
                  <c:v>0.5</c:v>
                </c:pt>
                <c:pt idx="2029">
                  <c:v>0.5</c:v>
                </c:pt>
                <c:pt idx="2030">
                  <c:v>0.5</c:v>
                </c:pt>
                <c:pt idx="2031">
                  <c:v>0.5</c:v>
                </c:pt>
                <c:pt idx="2032">
                  <c:v>0.5</c:v>
                </c:pt>
                <c:pt idx="2033">
                  <c:v>0.5</c:v>
                </c:pt>
                <c:pt idx="2034">
                  <c:v>0.5</c:v>
                </c:pt>
                <c:pt idx="2035">
                  <c:v>0.5</c:v>
                </c:pt>
                <c:pt idx="2036">
                  <c:v>0.5</c:v>
                </c:pt>
                <c:pt idx="2037">
                  <c:v>0.5</c:v>
                </c:pt>
                <c:pt idx="2038">
                  <c:v>0.5</c:v>
                </c:pt>
                <c:pt idx="2039">
                  <c:v>0.5</c:v>
                </c:pt>
                <c:pt idx="2040">
                  <c:v>0.5</c:v>
                </c:pt>
                <c:pt idx="2041">
                  <c:v>0.5</c:v>
                </c:pt>
                <c:pt idx="2042">
                  <c:v>0.5</c:v>
                </c:pt>
                <c:pt idx="2043">
                  <c:v>0.5</c:v>
                </c:pt>
                <c:pt idx="2044">
                  <c:v>0.5</c:v>
                </c:pt>
                <c:pt idx="2045">
                  <c:v>0.5</c:v>
                </c:pt>
                <c:pt idx="2046">
                  <c:v>0.5</c:v>
                </c:pt>
                <c:pt idx="2047">
                  <c:v>0.5</c:v>
                </c:pt>
                <c:pt idx="2048">
                  <c:v>0.5</c:v>
                </c:pt>
                <c:pt idx="2049">
                  <c:v>0.5</c:v>
                </c:pt>
                <c:pt idx="2050">
                  <c:v>0.5</c:v>
                </c:pt>
                <c:pt idx="2051">
                  <c:v>0.5</c:v>
                </c:pt>
                <c:pt idx="2052">
                  <c:v>0.5</c:v>
                </c:pt>
                <c:pt idx="2053">
                  <c:v>0.5</c:v>
                </c:pt>
                <c:pt idx="2054">
                  <c:v>0.5</c:v>
                </c:pt>
                <c:pt idx="2055">
                  <c:v>0.5</c:v>
                </c:pt>
                <c:pt idx="2056">
                  <c:v>0.5</c:v>
                </c:pt>
                <c:pt idx="2057">
                  <c:v>0.5</c:v>
                </c:pt>
                <c:pt idx="2058">
                  <c:v>0.5</c:v>
                </c:pt>
                <c:pt idx="2059">
                  <c:v>0.5</c:v>
                </c:pt>
                <c:pt idx="2060">
                  <c:v>0.5</c:v>
                </c:pt>
                <c:pt idx="2061">
                  <c:v>0.5</c:v>
                </c:pt>
                <c:pt idx="2062">
                  <c:v>0.5</c:v>
                </c:pt>
                <c:pt idx="2063">
                  <c:v>0.5</c:v>
                </c:pt>
                <c:pt idx="2064">
                  <c:v>0.5</c:v>
                </c:pt>
                <c:pt idx="2065">
                  <c:v>0.5</c:v>
                </c:pt>
                <c:pt idx="2066">
                  <c:v>0.5</c:v>
                </c:pt>
                <c:pt idx="2067">
                  <c:v>0.5</c:v>
                </c:pt>
                <c:pt idx="2068">
                  <c:v>0.5</c:v>
                </c:pt>
                <c:pt idx="2069">
                  <c:v>0.5</c:v>
                </c:pt>
                <c:pt idx="2070">
                  <c:v>0.5</c:v>
                </c:pt>
                <c:pt idx="2071">
                  <c:v>0.5</c:v>
                </c:pt>
                <c:pt idx="2072">
                  <c:v>0.5</c:v>
                </c:pt>
                <c:pt idx="2073">
                  <c:v>0.5</c:v>
                </c:pt>
                <c:pt idx="2074">
                  <c:v>0.5</c:v>
                </c:pt>
                <c:pt idx="2075">
                  <c:v>0.5</c:v>
                </c:pt>
                <c:pt idx="2076">
                  <c:v>0.5</c:v>
                </c:pt>
                <c:pt idx="2077">
                  <c:v>0.5</c:v>
                </c:pt>
                <c:pt idx="2078">
                  <c:v>0.5</c:v>
                </c:pt>
                <c:pt idx="2079">
                  <c:v>0.5</c:v>
                </c:pt>
                <c:pt idx="2080">
                  <c:v>0.5</c:v>
                </c:pt>
                <c:pt idx="2081">
                  <c:v>0.5</c:v>
                </c:pt>
                <c:pt idx="2082">
                  <c:v>0.5</c:v>
                </c:pt>
                <c:pt idx="2083">
                  <c:v>0.5</c:v>
                </c:pt>
                <c:pt idx="2084">
                  <c:v>0.5</c:v>
                </c:pt>
                <c:pt idx="2085">
                  <c:v>0.5</c:v>
                </c:pt>
                <c:pt idx="2086">
                  <c:v>0.5</c:v>
                </c:pt>
                <c:pt idx="2087">
                  <c:v>0.5</c:v>
                </c:pt>
                <c:pt idx="2088">
                  <c:v>0.5</c:v>
                </c:pt>
                <c:pt idx="2089">
                  <c:v>0.5</c:v>
                </c:pt>
                <c:pt idx="2090">
                  <c:v>0.5</c:v>
                </c:pt>
                <c:pt idx="2091">
                  <c:v>0.5</c:v>
                </c:pt>
                <c:pt idx="2092">
                  <c:v>0.5</c:v>
                </c:pt>
                <c:pt idx="2093">
                  <c:v>0.5</c:v>
                </c:pt>
                <c:pt idx="2094">
                  <c:v>0.5</c:v>
                </c:pt>
                <c:pt idx="2095">
                  <c:v>0.5</c:v>
                </c:pt>
                <c:pt idx="2096">
                  <c:v>0.5</c:v>
                </c:pt>
                <c:pt idx="2097">
                  <c:v>0.5</c:v>
                </c:pt>
                <c:pt idx="2098">
                  <c:v>0.5</c:v>
                </c:pt>
                <c:pt idx="2099">
                  <c:v>0.5</c:v>
                </c:pt>
                <c:pt idx="2100">
                  <c:v>0.5</c:v>
                </c:pt>
                <c:pt idx="2101">
                  <c:v>0.5</c:v>
                </c:pt>
                <c:pt idx="2102">
                  <c:v>0.5</c:v>
                </c:pt>
                <c:pt idx="2103">
                  <c:v>0.5</c:v>
                </c:pt>
                <c:pt idx="2104">
                  <c:v>0.5</c:v>
                </c:pt>
                <c:pt idx="2105">
                  <c:v>0.5</c:v>
                </c:pt>
                <c:pt idx="2106">
                  <c:v>0.5</c:v>
                </c:pt>
                <c:pt idx="2107">
                  <c:v>0.5</c:v>
                </c:pt>
                <c:pt idx="2108">
                  <c:v>0.5</c:v>
                </c:pt>
                <c:pt idx="2109">
                  <c:v>0.5</c:v>
                </c:pt>
                <c:pt idx="2110">
                  <c:v>0.5</c:v>
                </c:pt>
                <c:pt idx="2111">
                  <c:v>0.5</c:v>
                </c:pt>
                <c:pt idx="2112">
                  <c:v>0.5</c:v>
                </c:pt>
                <c:pt idx="2113">
                  <c:v>0.5</c:v>
                </c:pt>
                <c:pt idx="2114">
                  <c:v>0.5</c:v>
                </c:pt>
                <c:pt idx="2115">
                  <c:v>0.5</c:v>
                </c:pt>
                <c:pt idx="2116">
                  <c:v>0.5</c:v>
                </c:pt>
                <c:pt idx="2117">
                  <c:v>0.5</c:v>
                </c:pt>
                <c:pt idx="2118">
                  <c:v>0.5</c:v>
                </c:pt>
                <c:pt idx="2119">
                  <c:v>0.5</c:v>
                </c:pt>
                <c:pt idx="2120">
                  <c:v>0.5</c:v>
                </c:pt>
                <c:pt idx="2121">
                  <c:v>0.5</c:v>
                </c:pt>
                <c:pt idx="2122">
                  <c:v>0.5</c:v>
                </c:pt>
                <c:pt idx="2123">
                  <c:v>0.5</c:v>
                </c:pt>
                <c:pt idx="2124">
                  <c:v>0.5</c:v>
                </c:pt>
                <c:pt idx="2125">
                  <c:v>0.5</c:v>
                </c:pt>
                <c:pt idx="2126">
                  <c:v>0.5</c:v>
                </c:pt>
                <c:pt idx="2127">
                  <c:v>0.5</c:v>
                </c:pt>
                <c:pt idx="2128">
                  <c:v>0.5</c:v>
                </c:pt>
                <c:pt idx="2129">
                  <c:v>0.5</c:v>
                </c:pt>
                <c:pt idx="2130">
                  <c:v>0.5</c:v>
                </c:pt>
                <c:pt idx="2131">
                  <c:v>0.5</c:v>
                </c:pt>
                <c:pt idx="2132">
                  <c:v>0.5</c:v>
                </c:pt>
                <c:pt idx="2133">
                  <c:v>0.5</c:v>
                </c:pt>
                <c:pt idx="2134">
                  <c:v>0.5</c:v>
                </c:pt>
                <c:pt idx="2135">
                  <c:v>0.5</c:v>
                </c:pt>
                <c:pt idx="2136">
                  <c:v>0.5</c:v>
                </c:pt>
                <c:pt idx="2137">
                  <c:v>0.5</c:v>
                </c:pt>
                <c:pt idx="2138">
                  <c:v>0.5</c:v>
                </c:pt>
                <c:pt idx="2139">
                  <c:v>0.5</c:v>
                </c:pt>
                <c:pt idx="2140">
                  <c:v>0.5</c:v>
                </c:pt>
                <c:pt idx="2141">
                  <c:v>0.5</c:v>
                </c:pt>
                <c:pt idx="2142">
                  <c:v>0.5</c:v>
                </c:pt>
                <c:pt idx="2143">
                  <c:v>0.5</c:v>
                </c:pt>
                <c:pt idx="2144">
                  <c:v>0.5</c:v>
                </c:pt>
                <c:pt idx="2145">
                  <c:v>0.5</c:v>
                </c:pt>
                <c:pt idx="2146">
                  <c:v>0.5</c:v>
                </c:pt>
                <c:pt idx="2147">
                  <c:v>0.5</c:v>
                </c:pt>
                <c:pt idx="2148">
                  <c:v>0.5</c:v>
                </c:pt>
                <c:pt idx="2149">
                  <c:v>0.5</c:v>
                </c:pt>
                <c:pt idx="2150">
                  <c:v>0.5</c:v>
                </c:pt>
                <c:pt idx="2151">
                  <c:v>0.5</c:v>
                </c:pt>
                <c:pt idx="2152">
                  <c:v>0.5</c:v>
                </c:pt>
                <c:pt idx="2153">
                  <c:v>0.5</c:v>
                </c:pt>
                <c:pt idx="2154">
                  <c:v>0.5</c:v>
                </c:pt>
                <c:pt idx="2155">
                  <c:v>0.5</c:v>
                </c:pt>
                <c:pt idx="2156">
                  <c:v>0.5</c:v>
                </c:pt>
                <c:pt idx="2157">
                  <c:v>0.5</c:v>
                </c:pt>
                <c:pt idx="2158">
                  <c:v>0.5</c:v>
                </c:pt>
                <c:pt idx="2159">
                  <c:v>0.5</c:v>
                </c:pt>
                <c:pt idx="2160">
                  <c:v>0.5</c:v>
                </c:pt>
                <c:pt idx="2161">
                  <c:v>0.5</c:v>
                </c:pt>
                <c:pt idx="2162">
                  <c:v>0.5</c:v>
                </c:pt>
                <c:pt idx="2163">
                  <c:v>0.5</c:v>
                </c:pt>
                <c:pt idx="2164">
                  <c:v>0.5</c:v>
                </c:pt>
                <c:pt idx="2165">
                  <c:v>0.5</c:v>
                </c:pt>
                <c:pt idx="2166">
                  <c:v>0.5</c:v>
                </c:pt>
                <c:pt idx="2167">
                  <c:v>0.5</c:v>
                </c:pt>
                <c:pt idx="2168">
                  <c:v>0.5</c:v>
                </c:pt>
                <c:pt idx="2169">
                  <c:v>0.5</c:v>
                </c:pt>
                <c:pt idx="2170">
                  <c:v>0.5</c:v>
                </c:pt>
                <c:pt idx="2171">
                  <c:v>0.5</c:v>
                </c:pt>
                <c:pt idx="2172">
                  <c:v>0.5</c:v>
                </c:pt>
                <c:pt idx="2173">
                  <c:v>0.5</c:v>
                </c:pt>
                <c:pt idx="2174">
                  <c:v>0.5</c:v>
                </c:pt>
                <c:pt idx="2175">
                  <c:v>0.5</c:v>
                </c:pt>
                <c:pt idx="2176">
                  <c:v>0.5</c:v>
                </c:pt>
                <c:pt idx="2177">
                  <c:v>0.5</c:v>
                </c:pt>
                <c:pt idx="2178">
                  <c:v>0.5</c:v>
                </c:pt>
                <c:pt idx="2179">
                  <c:v>0.5</c:v>
                </c:pt>
                <c:pt idx="2180">
                  <c:v>0.5</c:v>
                </c:pt>
                <c:pt idx="2181">
                  <c:v>0.5</c:v>
                </c:pt>
                <c:pt idx="2182">
                  <c:v>0.5</c:v>
                </c:pt>
                <c:pt idx="2183">
                  <c:v>0.5</c:v>
                </c:pt>
                <c:pt idx="2184">
                  <c:v>0.5</c:v>
                </c:pt>
                <c:pt idx="2185">
                  <c:v>0.5</c:v>
                </c:pt>
                <c:pt idx="2186">
                  <c:v>0.5</c:v>
                </c:pt>
                <c:pt idx="2187">
                  <c:v>0.5</c:v>
                </c:pt>
                <c:pt idx="2188">
                  <c:v>0.5</c:v>
                </c:pt>
                <c:pt idx="2189">
                  <c:v>0.5</c:v>
                </c:pt>
                <c:pt idx="2190">
                  <c:v>0.5</c:v>
                </c:pt>
                <c:pt idx="2191">
                  <c:v>0.5</c:v>
                </c:pt>
                <c:pt idx="2192">
                  <c:v>0.5</c:v>
                </c:pt>
                <c:pt idx="2193">
                  <c:v>0.5</c:v>
                </c:pt>
                <c:pt idx="2194">
                  <c:v>0.5</c:v>
                </c:pt>
                <c:pt idx="2195">
                  <c:v>0.5</c:v>
                </c:pt>
                <c:pt idx="2196">
                  <c:v>0.5</c:v>
                </c:pt>
                <c:pt idx="2197">
                  <c:v>0.5</c:v>
                </c:pt>
                <c:pt idx="2198">
                  <c:v>0.5</c:v>
                </c:pt>
                <c:pt idx="2199">
                  <c:v>0.5</c:v>
                </c:pt>
                <c:pt idx="2200">
                  <c:v>0.5</c:v>
                </c:pt>
                <c:pt idx="2201">
                  <c:v>0.5</c:v>
                </c:pt>
                <c:pt idx="2202">
                  <c:v>0.5</c:v>
                </c:pt>
                <c:pt idx="2203">
                  <c:v>0.5</c:v>
                </c:pt>
                <c:pt idx="2204">
                  <c:v>0.5</c:v>
                </c:pt>
                <c:pt idx="2205">
                  <c:v>0.5</c:v>
                </c:pt>
                <c:pt idx="2206">
                  <c:v>0.5</c:v>
                </c:pt>
                <c:pt idx="2207">
                  <c:v>0.5</c:v>
                </c:pt>
                <c:pt idx="2208">
                  <c:v>0.5</c:v>
                </c:pt>
                <c:pt idx="2209">
                  <c:v>0.5</c:v>
                </c:pt>
                <c:pt idx="2210">
                  <c:v>0.5</c:v>
                </c:pt>
                <c:pt idx="2211">
                  <c:v>0.5</c:v>
                </c:pt>
                <c:pt idx="2212">
                  <c:v>0.5</c:v>
                </c:pt>
                <c:pt idx="2213">
                  <c:v>0.5</c:v>
                </c:pt>
                <c:pt idx="2214">
                  <c:v>0.5</c:v>
                </c:pt>
                <c:pt idx="2215">
                  <c:v>0.5</c:v>
                </c:pt>
                <c:pt idx="2216">
                  <c:v>0.5</c:v>
                </c:pt>
                <c:pt idx="2217">
                  <c:v>0.5</c:v>
                </c:pt>
                <c:pt idx="2218">
                  <c:v>0.5</c:v>
                </c:pt>
                <c:pt idx="2219">
                  <c:v>0.5</c:v>
                </c:pt>
                <c:pt idx="2220">
                  <c:v>0.5</c:v>
                </c:pt>
                <c:pt idx="2221">
                  <c:v>0.5</c:v>
                </c:pt>
                <c:pt idx="2222">
                  <c:v>0.5</c:v>
                </c:pt>
                <c:pt idx="2223">
                  <c:v>0.5</c:v>
                </c:pt>
                <c:pt idx="2224">
                  <c:v>0.5</c:v>
                </c:pt>
                <c:pt idx="2225">
                  <c:v>0.5</c:v>
                </c:pt>
                <c:pt idx="2226">
                  <c:v>0.5</c:v>
                </c:pt>
                <c:pt idx="2227">
                  <c:v>0.5</c:v>
                </c:pt>
                <c:pt idx="2228">
                  <c:v>0.5</c:v>
                </c:pt>
                <c:pt idx="2229">
                  <c:v>0.5</c:v>
                </c:pt>
                <c:pt idx="2230">
                  <c:v>0.5</c:v>
                </c:pt>
                <c:pt idx="2231">
                  <c:v>0.5</c:v>
                </c:pt>
                <c:pt idx="2232">
                  <c:v>0.5</c:v>
                </c:pt>
                <c:pt idx="2233">
                  <c:v>0</c:v>
                </c:pt>
                <c:pt idx="2234">
                  <c:v>0</c:v>
                </c:pt>
                <c:pt idx="2235">
                  <c:v>0</c:v>
                </c:pt>
                <c:pt idx="2236">
                  <c:v>0</c:v>
                </c:pt>
                <c:pt idx="2237">
                  <c:v>0</c:v>
                </c:pt>
                <c:pt idx="2238">
                  <c:v>0</c:v>
                </c:pt>
                <c:pt idx="2239">
                  <c:v>0</c:v>
                </c:pt>
                <c:pt idx="2240">
                  <c:v>0</c:v>
                </c:pt>
                <c:pt idx="2241">
                  <c:v>0</c:v>
                </c:pt>
                <c:pt idx="2242">
                  <c:v>0</c:v>
                </c:pt>
                <c:pt idx="2243">
                  <c:v>0</c:v>
                </c:pt>
                <c:pt idx="2244">
                  <c:v>0</c:v>
                </c:pt>
                <c:pt idx="2245">
                  <c:v>0</c:v>
                </c:pt>
                <c:pt idx="2246">
                  <c:v>0</c:v>
                </c:pt>
                <c:pt idx="2247">
                  <c:v>0</c:v>
                </c:pt>
                <c:pt idx="2248">
                  <c:v>0</c:v>
                </c:pt>
                <c:pt idx="2249">
                  <c:v>0</c:v>
                </c:pt>
                <c:pt idx="2250">
                  <c:v>0</c:v>
                </c:pt>
                <c:pt idx="2251">
                  <c:v>0</c:v>
                </c:pt>
                <c:pt idx="2252">
                  <c:v>0</c:v>
                </c:pt>
                <c:pt idx="2253">
                  <c:v>0</c:v>
                </c:pt>
                <c:pt idx="2254">
                  <c:v>0</c:v>
                </c:pt>
                <c:pt idx="2255">
                  <c:v>0</c:v>
                </c:pt>
                <c:pt idx="2256">
                  <c:v>0</c:v>
                </c:pt>
                <c:pt idx="2257">
                  <c:v>0</c:v>
                </c:pt>
                <c:pt idx="2258">
                  <c:v>0</c:v>
                </c:pt>
                <c:pt idx="2259">
                  <c:v>0</c:v>
                </c:pt>
                <c:pt idx="2260">
                  <c:v>0</c:v>
                </c:pt>
                <c:pt idx="2261">
                  <c:v>0</c:v>
                </c:pt>
                <c:pt idx="2262">
                  <c:v>0</c:v>
                </c:pt>
                <c:pt idx="2263">
                  <c:v>0</c:v>
                </c:pt>
                <c:pt idx="2264">
                  <c:v>0</c:v>
                </c:pt>
                <c:pt idx="2265">
                  <c:v>0</c:v>
                </c:pt>
                <c:pt idx="2266">
                  <c:v>0</c:v>
                </c:pt>
                <c:pt idx="2267">
                  <c:v>0</c:v>
                </c:pt>
                <c:pt idx="2268">
                  <c:v>0</c:v>
                </c:pt>
                <c:pt idx="2269">
                  <c:v>0</c:v>
                </c:pt>
                <c:pt idx="2270">
                  <c:v>0</c:v>
                </c:pt>
                <c:pt idx="2271">
                  <c:v>0</c:v>
                </c:pt>
                <c:pt idx="2272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832000"/>
        <c:axId val="210838272"/>
      </c:scatterChart>
      <c:valAx>
        <c:axId val="2108320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Time (minutes)</a:t>
                </a:r>
              </a:p>
            </c:rich>
          </c:tx>
          <c:layout>
            <c:manualLayout>
              <c:xMode val="edge"/>
              <c:yMode val="edge"/>
              <c:x val="0.44255631229376069"/>
              <c:y val="0.93294887394020176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b-NO"/>
          </a:p>
        </c:txPr>
        <c:crossAx val="210838272"/>
        <c:crosses val="autoZero"/>
        <c:crossBetween val="midCat"/>
      </c:valAx>
      <c:valAx>
        <c:axId val="21083827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Stress/Pressure (MPa)</a:t>
                </a:r>
              </a:p>
            </c:rich>
          </c:tx>
          <c:layout>
            <c:manualLayout>
              <c:xMode val="edge"/>
              <c:yMode val="edge"/>
              <c:x val="1.4630256422155442E-2"/>
              <c:y val="8.82384840177146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b-NO"/>
          </a:p>
        </c:txPr>
        <c:crossAx val="210832000"/>
        <c:crosses val="autoZero"/>
        <c:crossBetween val="midCat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44223287714427995"/>
          <c:y val="0.4997840910232077"/>
          <c:w val="0.29067847685251569"/>
          <c:h val="0.12006212822650021"/>
        </c:manualLayout>
      </c:layout>
      <c:overlay val="0"/>
      <c:txPr>
        <a:bodyPr/>
        <a:lstStyle/>
        <a:p>
          <a:pPr>
            <a:defRPr sz="1000"/>
          </a:pPr>
          <a:endParaRPr lang="nb-NO"/>
        </a:p>
      </c:txPr>
    </c:legend>
    <c:plotVisOnly val="1"/>
    <c:dispBlanksAs val="gap"/>
    <c:showDLblsOverMax val="0"/>
  </c:chart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10119970655503"/>
          <c:y val="0.1133395849148346"/>
          <c:w val="0.81782976623656156"/>
          <c:h val="0.7300674277719067"/>
        </c:manualLayout>
      </c:layout>
      <c:scatterChart>
        <c:scatterStyle val="lineMarker"/>
        <c:varyColors val="0"/>
        <c:ser>
          <c:idx val="0"/>
          <c:order val="0"/>
          <c:tx>
            <c:v>&gt;450μm (dry)</c:v>
          </c:tx>
          <c:spPr>
            <a:ln w="28575">
              <a:noFill/>
            </a:ln>
          </c:spPr>
          <c:marker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'+450 OT'!$A$32:$A$54</c:f>
              <c:numCache>
                <c:formatCode>General</c:formatCode>
                <c:ptCount val="23"/>
                <c:pt idx="0">
                  <c:v>0.71758550348384653</c:v>
                </c:pt>
                <c:pt idx="1">
                  <c:v>1.3455246957644356</c:v>
                </c:pt>
                <c:pt idx="2">
                  <c:v>1.9850847087220787</c:v>
                </c:pt>
                <c:pt idx="3">
                  <c:v>1.9842546497299491</c:v>
                </c:pt>
                <c:pt idx="4">
                  <c:v>2.6317002152936837</c:v>
                </c:pt>
                <c:pt idx="5">
                  <c:v>3.27582555010166</c:v>
                </c:pt>
                <c:pt idx="6">
                  <c:v>3.9166306489411178</c:v>
                </c:pt>
                <c:pt idx="7">
                  <c:v>4.5503802515602336</c:v>
                </c:pt>
                <c:pt idx="8">
                  <c:v>5.1828847656911563</c:v>
                </c:pt>
                <c:pt idx="9">
                  <c:v>5.8112389900741883</c:v>
                </c:pt>
                <c:pt idx="10">
                  <c:v>6.4404232708429721</c:v>
                </c:pt>
                <c:pt idx="11">
                  <c:v>6.4395932118508421</c:v>
                </c:pt>
                <c:pt idx="12">
                  <c:v>7.0679474362338759</c:v>
                </c:pt>
                <c:pt idx="13">
                  <c:v>7.5385905589738638</c:v>
                </c:pt>
                <c:pt idx="14">
                  <c:v>8.0084036227217208</c:v>
                </c:pt>
                <c:pt idx="15">
                  <c:v>8.006328477847779</c:v>
                </c:pt>
                <c:pt idx="16">
                  <c:v>8.6072907737351958</c:v>
                </c:pt>
                <c:pt idx="17">
                  <c:v>9.1186067584193538</c:v>
                </c:pt>
                <c:pt idx="18">
                  <c:v>9.1186067584193538</c:v>
                </c:pt>
                <c:pt idx="19">
                  <c:v>9.5095642752552596</c:v>
                </c:pt>
                <c:pt idx="20">
                  <c:v>9.5116394201292049</c:v>
                </c:pt>
                <c:pt idx="21">
                  <c:v>9.9951484494280596</c:v>
                </c:pt>
                <c:pt idx="22">
                  <c:v>9.9968085648059386</c:v>
                </c:pt>
              </c:numCache>
            </c:numRef>
          </c:xVal>
          <c:yVal>
            <c:numRef>
              <c:f>'+450 OT'!$J$32:$J$54</c:f>
              <c:numCache>
                <c:formatCode>General</c:formatCode>
                <c:ptCount val="23"/>
                <c:pt idx="0">
                  <c:v>1.6232597555502668</c:v>
                </c:pt>
                <c:pt idx="1">
                  <c:v>1.6551270646852319</c:v>
                </c:pt>
                <c:pt idx="2">
                  <c:v>1.6549854263049222</c:v>
                </c:pt>
                <c:pt idx="3">
                  <c:v>1.6659095058941755</c:v>
                </c:pt>
                <c:pt idx="4">
                  <c:v>1.6682070169857717</c:v>
                </c:pt>
                <c:pt idx="5">
                  <c:v>1.667587368807198</c:v>
                </c:pt>
                <c:pt idx="6">
                  <c:v>1.6678692649106641</c:v>
                </c:pt>
                <c:pt idx="7">
                  <c:v>1.6607312579825388</c:v>
                </c:pt>
                <c:pt idx="8">
                  <c:v>1.6558526982799013</c:v>
                </c:pt>
                <c:pt idx="9">
                  <c:v>1.6464944506940218</c:v>
                </c:pt>
                <c:pt idx="10">
                  <c:v>1.6395731592060978</c:v>
                </c:pt>
                <c:pt idx="11">
                  <c:v>1.6394988803719657</c:v>
                </c:pt>
                <c:pt idx="12">
                  <c:v>1.6331230420990628</c:v>
                </c:pt>
                <c:pt idx="13">
                  <c:v>1.6253891280562065</c:v>
                </c:pt>
                <c:pt idx="14">
                  <c:v>1.621725900614049</c:v>
                </c:pt>
                <c:pt idx="15">
                  <c:v>1.6170851393752081</c:v>
                </c:pt>
                <c:pt idx="16">
                  <c:v>1.6210462787688689</c:v>
                </c:pt>
                <c:pt idx="17">
                  <c:v>1.6212314461924746</c:v>
                </c:pt>
                <c:pt idx="18">
                  <c:v>1.6154184393904245</c:v>
                </c:pt>
                <c:pt idx="19">
                  <c:v>1.6237440576532403</c:v>
                </c:pt>
                <c:pt idx="20">
                  <c:v>1.6128509920685103</c:v>
                </c:pt>
                <c:pt idx="21">
                  <c:v>1.6156489481464877</c:v>
                </c:pt>
                <c:pt idx="22">
                  <c:v>1.6066812468416718</c:v>
                </c:pt>
              </c:numCache>
            </c:numRef>
          </c:yVal>
          <c:smooth val="0"/>
        </c:ser>
        <c:ser>
          <c:idx val="2"/>
          <c:order val="1"/>
          <c:tx>
            <c:v>355-450μm (dry)</c:v>
          </c:tx>
          <c:spPr>
            <a:ln w="28575">
              <a:noFill/>
            </a:ln>
          </c:spPr>
          <c:marker>
            <c:symbol val="triangle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'450-355OT'!$A$39:$A$59</c:f>
              <c:numCache>
                <c:formatCode>General</c:formatCode>
                <c:ptCount val="21"/>
                <c:pt idx="0">
                  <c:v>0.77361444635689514</c:v>
                </c:pt>
                <c:pt idx="1">
                  <c:v>0.77319941686083038</c:v>
                </c:pt>
                <c:pt idx="2">
                  <c:v>1.4347559774716281</c:v>
                </c:pt>
                <c:pt idx="3">
                  <c:v>2.1178940562395159</c:v>
                </c:pt>
                <c:pt idx="4">
                  <c:v>2.7997870465192096</c:v>
                </c:pt>
                <c:pt idx="5">
                  <c:v>3.4766996880588854</c:v>
                </c:pt>
                <c:pt idx="6">
                  <c:v>4.1440666564018294</c:v>
                </c:pt>
                <c:pt idx="7">
                  <c:v>4.8043781285244327</c:v>
                </c:pt>
                <c:pt idx="8">
                  <c:v>5.4675948045131095</c:v>
                </c:pt>
                <c:pt idx="9">
                  <c:v>6.0947039404079506</c:v>
                </c:pt>
                <c:pt idx="10">
                  <c:v>6.7280385135310024</c:v>
                </c:pt>
                <c:pt idx="11">
                  <c:v>7.3597129686697933</c:v>
                </c:pt>
                <c:pt idx="12">
                  <c:v>7.8452971454489733</c:v>
                </c:pt>
                <c:pt idx="13">
                  <c:v>8.3213356490314254</c:v>
                </c:pt>
                <c:pt idx="14">
                  <c:v>8.9152424460921189</c:v>
                </c:pt>
                <c:pt idx="15">
                  <c:v>9.4987735135703346</c:v>
                </c:pt>
                <c:pt idx="16">
                  <c:v>10.084794758024936</c:v>
                </c:pt>
                <c:pt idx="17">
                  <c:v>10.536346536977844</c:v>
                </c:pt>
                <c:pt idx="18">
                  <c:v>10.537591625466041</c:v>
                </c:pt>
                <c:pt idx="19">
                  <c:v>10.816491253949469</c:v>
                </c:pt>
                <c:pt idx="20">
                  <c:v>10.818566401429793</c:v>
                </c:pt>
              </c:numCache>
            </c:numRef>
          </c:xVal>
          <c:yVal>
            <c:numRef>
              <c:f>'450-355OT'!$J$39:$J$59</c:f>
              <c:numCache>
                <c:formatCode>General</c:formatCode>
                <c:ptCount val="21"/>
                <c:pt idx="0">
                  <c:v>1.6413593432864897</c:v>
                </c:pt>
                <c:pt idx="1">
                  <c:v>1.647156442068908</c:v>
                </c:pt>
                <c:pt idx="2">
                  <c:v>1.6547400459478385</c:v>
                </c:pt>
                <c:pt idx="3">
                  <c:v>1.6603284083057428</c:v>
                </c:pt>
                <c:pt idx="4">
                  <c:v>1.6708293125712141</c:v>
                </c:pt>
                <c:pt idx="5">
                  <c:v>1.6549244544126158</c:v>
                </c:pt>
                <c:pt idx="6">
                  <c:v>1.6561605229455489</c:v>
                </c:pt>
                <c:pt idx="7">
                  <c:v>1.6448178344241557</c:v>
                </c:pt>
                <c:pt idx="8">
                  <c:v>1.6432666297603693</c:v>
                </c:pt>
                <c:pt idx="9">
                  <c:v>1.6471027122665451</c:v>
                </c:pt>
                <c:pt idx="10">
                  <c:v>1.6295982052650562</c:v>
                </c:pt>
                <c:pt idx="11">
                  <c:v>1.6353634754052753</c:v>
                </c:pt>
                <c:pt idx="12">
                  <c:v>1.6251068585482218</c:v>
                </c:pt>
                <c:pt idx="13">
                  <c:v>1.6227798803960471</c:v>
                </c:pt>
                <c:pt idx="14">
                  <c:v>1.6164822036625899</c:v>
                </c:pt>
                <c:pt idx="15">
                  <c:v>1.614711108672527</c:v>
                </c:pt>
                <c:pt idx="16">
                  <c:v>1.6065757343734823</c:v>
                </c:pt>
                <c:pt idx="17">
                  <c:v>1.6043731947544648</c:v>
                </c:pt>
                <c:pt idx="18">
                  <c:v>1.609715110586962</c:v>
                </c:pt>
                <c:pt idx="19">
                  <c:v>1.608673649476174</c:v>
                </c:pt>
                <c:pt idx="20">
                  <c:v>1.606622756036278</c:v>
                </c:pt>
              </c:numCache>
            </c:numRef>
          </c:yVal>
          <c:smooth val="0"/>
        </c:ser>
        <c:ser>
          <c:idx val="4"/>
          <c:order val="2"/>
          <c:tx>
            <c:v>230-355μm (dry)</c:v>
          </c:tx>
          <c:spPr>
            <a:ln w="28575">
              <a:noFill/>
            </a:ln>
          </c:spPr>
          <c:marker>
            <c:symbol val="circle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'355-230OT'!$A$41:$A$75</c:f>
              <c:numCache>
                <c:formatCode>General</c:formatCode>
                <c:ptCount val="35"/>
                <c:pt idx="0">
                  <c:v>0.72837626256239152</c:v>
                </c:pt>
                <c:pt idx="1">
                  <c:v>0.72754620357026178</c:v>
                </c:pt>
                <c:pt idx="2">
                  <c:v>1.3542403099690361</c:v>
                </c:pt>
                <c:pt idx="3">
                  <c:v>1.9971205562888179</c:v>
                </c:pt>
                <c:pt idx="4">
                  <c:v>1.9958754678006234</c:v>
                </c:pt>
                <c:pt idx="5">
                  <c:v>2.6458112103407472</c:v>
                </c:pt>
                <c:pt idx="6">
                  <c:v>2.6449811513486172</c:v>
                </c:pt>
                <c:pt idx="7">
                  <c:v>3.2924267169123516</c:v>
                </c:pt>
                <c:pt idx="8">
                  <c:v>3.2911816310305375</c:v>
                </c:pt>
                <c:pt idx="9">
                  <c:v>3.9328167888621248</c:v>
                </c:pt>
                <c:pt idx="10">
                  <c:v>3.9319867298699949</c:v>
                </c:pt>
                <c:pt idx="11">
                  <c:v>4.5698866248433792</c:v>
                </c:pt>
                <c:pt idx="12">
                  <c:v>4.5686415363551847</c:v>
                </c:pt>
                <c:pt idx="13">
                  <c:v>5.1982408466200329</c:v>
                </c:pt>
                <c:pt idx="14">
                  <c:v>5.1974107876279039</c:v>
                </c:pt>
                <c:pt idx="15">
                  <c:v>5.8299153043652057</c:v>
                </c:pt>
                <c:pt idx="16">
                  <c:v>5.8307453633573347</c:v>
                </c:pt>
                <c:pt idx="17">
                  <c:v>6.4628348479921911</c:v>
                </c:pt>
                <c:pt idx="18">
                  <c:v>6.465325022362201</c:v>
                </c:pt>
                <c:pt idx="19">
                  <c:v>7.0833035171627543</c:v>
                </c:pt>
                <c:pt idx="20">
                  <c:v>7.0833035171627543</c:v>
                </c:pt>
                <c:pt idx="21">
                  <c:v>7.5556067552806221</c:v>
                </c:pt>
                <c:pt idx="22">
                  <c:v>7.5543616693988067</c:v>
                </c:pt>
                <c:pt idx="23">
                  <c:v>8.0241747331466655</c:v>
                </c:pt>
                <c:pt idx="24">
                  <c:v>8.022929647264851</c:v>
                </c:pt>
                <c:pt idx="25">
                  <c:v>8.620571707183748</c:v>
                </c:pt>
                <c:pt idx="26">
                  <c:v>8.6201566776876817</c:v>
                </c:pt>
                <c:pt idx="27">
                  <c:v>9.2626218945114012</c:v>
                </c:pt>
                <c:pt idx="28">
                  <c:v>9.2630369240074657</c:v>
                </c:pt>
                <c:pt idx="29">
                  <c:v>9.727454609519242</c:v>
                </c:pt>
                <c:pt idx="30">
                  <c:v>9.7270395800231775</c:v>
                </c:pt>
                <c:pt idx="31">
                  <c:v>10.144143934260127</c:v>
                </c:pt>
                <c:pt idx="32">
                  <c:v>10.146634111236512</c:v>
                </c:pt>
                <c:pt idx="33">
                  <c:v>10.571624020685933</c:v>
                </c:pt>
                <c:pt idx="34">
                  <c:v>10.572454079678062</c:v>
                </c:pt>
              </c:numCache>
            </c:numRef>
          </c:xVal>
          <c:yVal>
            <c:numRef>
              <c:f>'355-230OT'!$J$41:$J$75</c:f>
              <c:numCache>
                <c:formatCode>General</c:formatCode>
                <c:ptCount val="35"/>
                <c:pt idx="0">
                  <c:v>1.6244700711138227</c:v>
                </c:pt>
                <c:pt idx="1">
                  <c:v>1.6127511467236026</c:v>
                </c:pt>
                <c:pt idx="2">
                  <c:v>1.6250282434941328</c:v>
                </c:pt>
                <c:pt idx="3">
                  <c:v>1.6439123430526721</c:v>
                </c:pt>
                <c:pt idx="4">
                  <c:v>1.6369427207939429</c:v>
                </c:pt>
                <c:pt idx="5">
                  <c:v>1.6461977271859878</c:v>
                </c:pt>
                <c:pt idx="6">
                  <c:v>1.6425040777530933</c:v>
                </c:pt>
                <c:pt idx="7">
                  <c:v>1.6460534243274108</c:v>
                </c:pt>
                <c:pt idx="8">
                  <c:v>1.6463508977852364</c:v>
                </c:pt>
                <c:pt idx="9">
                  <c:v>1.6455503677464192</c:v>
                </c:pt>
                <c:pt idx="10">
                  <c:v>1.6413353025626225</c:v>
                </c:pt>
                <c:pt idx="11">
                  <c:v>1.6414354243331322</c:v>
                </c:pt>
                <c:pt idx="12">
                  <c:v>1.6394744553843201</c:v>
                </c:pt>
                <c:pt idx="13">
                  <c:v>1.6357147634570117</c:v>
                </c:pt>
                <c:pt idx="14">
                  <c:v>1.6405765845427898</c:v>
                </c:pt>
                <c:pt idx="15">
                  <c:v>1.6365205360969559</c:v>
                </c:pt>
                <c:pt idx="16">
                  <c:v>1.636330104952747</c:v>
                </c:pt>
                <c:pt idx="17">
                  <c:v>1.6310963107423442</c:v>
                </c:pt>
                <c:pt idx="18">
                  <c:v>1.6224567453155236</c:v>
                </c:pt>
                <c:pt idx="19">
                  <c:v>1.6203027878640597</c:v>
                </c:pt>
                <c:pt idx="20">
                  <c:v>1.6238514572833225</c:v>
                </c:pt>
                <c:pt idx="21">
                  <c:v>1.6198093675672542</c:v>
                </c:pt>
                <c:pt idx="22">
                  <c:v>1.6259554712337863</c:v>
                </c:pt>
                <c:pt idx="23">
                  <c:v>1.6202052784485759</c:v>
                </c:pt>
                <c:pt idx="24">
                  <c:v>1.6096725315365037</c:v>
                </c:pt>
                <c:pt idx="25">
                  <c:v>1.6146084135946646</c:v>
                </c:pt>
                <c:pt idx="26">
                  <c:v>1.6184672047805899</c:v>
                </c:pt>
                <c:pt idx="27">
                  <c:v>1.6118791986833201</c:v>
                </c:pt>
                <c:pt idx="28">
                  <c:v>1.6100482499441056</c:v>
                </c:pt>
                <c:pt idx="29">
                  <c:v>1.6053141403112643</c:v>
                </c:pt>
                <c:pt idx="30">
                  <c:v>1.6182421165551792</c:v>
                </c:pt>
                <c:pt idx="31">
                  <c:v>1.6024477423458621</c:v>
                </c:pt>
                <c:pt idx="32">
                  <c:v>1.6048170367454646</c:v>
                </c:pt>
                <c:pt idx="33">
                  <c:v>1.6052087881780188</c:v>
                </c:pt>
                <c:pt idx="34">
                  <c:v>1.6078588494492476</c:v>
                </c:pt>
              </c:numCache>
            </c:numRef>
          </c:yVal>
          <c:smooth val="0"/>
        </c:ser>
        <c:ser>
          <c:idx val="8"/>
          <c:order val="3"/>
          <c:tx>
            <c:v>Ottawa sand (dry)</c:v>
          </c:tx>
          <c:spPr>
            <a:ln w="28575">
              <a:noFill/>
            </a:ln>
          </c:spPr>
          <c:marker>
            <c:symbol val="star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OT!$A$36:$A$73</c:f>
              <c:numCache>
                <c:formatCode>General</c:formatCode>
                <c:ptCount val="38"/>
                <c:pt idx="0">
                  <c:v>0.26324436121569977</c:v>
                </c:pt>
                <c:pt idx="1">
                  <c:v>0.26324436121569977</c:v>
                </c:pt>
                <c:pt idx="2">
                  <c:v>0.50824406373328168</c:v>
                </c:pt>
                <c:pt idx="3">
                  <c:v>1.1520198777954385</c:v>
                </c:pt>
                <c:pt idx="4">
                  <c:v>1.1520198777954385</c:v>
                </c:pt>
                <c:pt idx="5">
                  <c:v>1.798402071671612</c:v>
                </c:pt>
                <c:pt idx="6">
                  <c:v>1.798402071671612</c:v>
                </c:pt>
                <c:pt idx="7">
                  <c:v>2.4447842655477854</c:v>
                </c:pt>
                <c:pt idx="8">
                  <c:v>2.4447842655477854</c:v>
                </c:pt>
                <c:pt idx="9">
                  <c:v>3.0885600796099419</c:v>
                </c:pt>
                <c:pt idx="10">
                  <c:v>3.0885600796099419</c:v>
                </c:pt>
                <c:pt idx="11">
                  <c:v>3.7323358936720994</c:v>
                </c:pt>
                <c:pt idx="12">
                  <c:v>3.7297295138580822</c:v>
                </c:pt>
                <c:pt idx="13">
                  <c:v>4.3735053279202392</c:v>
                </c:pt>
                <c:pt idx="14">
                  <c:v>4.3735053279202392</c:v>
                </c:pt>
                <c:pt idx="15">
                  <c:v>5.0146747621683785</c:v>
                </c:pt>
                <c:pt idx="16">
                  <c:v>5.0146747621683785</c:v>
                </c:pt>
                <c:pt idx="17">
                  <c:v>5.6480250569744683</c:v>
                </c:pt>
                <c:pt idx="18">
                  <c:v>5.6480250569744683</c:v>
                </c:pt>
                <c:pt idx="19">
                  <c:v>5.6454186771604515</c:v>
                </c:pt>
                <c:pt idx="20">
                  <c:v>6.2787689719665414</c:v>
                </c:pt>
                <c:pt idx="21">
                  <c:v>6.2787689719665414</c:v>
                </c:pt>
                <c:pt idx="22">
                  <c:v>6.9069065071445968</c:v>
                </c:pt>
                <c:pt idx="23">
                  <c:v>6.9069065071445968</c:v>
                </c:pt>
                <c:pt idx="24">
                  <c:v>7.5350440423226521</c:v>
                </c:pt>
                <c:pt idx="25">
                  <c:v>7.5324376625086362</c:v>
                </c:pt>
                <c:pt idx="26">
                  <c:v>8.1631815775007084</c:v>
                </c:pt>
                <c:pt idx="27">
                  <c:v>8.1605751976866916</c:v>
                </c:pt>
                <c:pt idx="28">
                  <c:v>8.1605751976866916</c:v>
                </c:pt>
                <c:pt idx="29">
                  <c:v>8.1579688178726748</c:v>
                </c:pt>
                <c:pt idx="30">
                  <c:v>8.460308876298626</c:v>
                </c:pt>
                <c:pt idx="31">
                  <c:v>8.460308876298626</c:v>
                </c:pt>
                <c:pt idx="32">
                  <c:v>8.9841912189160098</c:v>
                </c:pt>
                <c:pt idx="33">
                  <c:v>8.981584839101993</c:v>
                </c:pt>
                <c:pt idx="34">
                  <c:v>9.395999229530668</c:v>
                </c:pt>
                <c:pt idx="35">
                  <c:v>9.395999229530668</c:v>
                </c:pt>
                <c:pt idx="36">
                  <c:v>9.8390837979135295</c:v>
                </c:pt>
                <c:pt idx="37">
                  <c:v>9.8442965575415631</c:v>
                </c:pt>
              </c:numCache>
            </c:numRef>
          </c:xVal>
          <c:yVal>
            <c:numRef>
              <c:f>OT!$J$36:$J$73</c:f>
              <c:numCache>
                <c:formatCode>General</c:formatCode>
                <c:ptCount val="38"/>
                <c:pt idx="0">
                  <c:v>1.6952836959376381</c:v>
                </c:pt>
                <c:pt idx="1">
                  <c:v>1.7088853667121624</c:v>
                </c:pt>
                <c:pt idx="3">
                  <c:v>1.7404049678720139</c:v>
                </c:pt>
                <c:pt idx="4">
                  <c:v>1.727057751254427</c:v>
                </c:pt>
                <c:pt idx="5">
                  <c:v>1.7480760167344576</c:v>
                </c:pt>
                <c:pt idx="7">
                  <c:v>1.7405525289418959</c:v>
                </c:pt>
                <c:pt idx="8">
                  <c:v>1.7344342202101872</c:v>
                </c:pt>
                <c:pt idx="9">
                  <c:v>1.7227591570924408</c:v>
                </c:pt>
                <c:pt idx="10">
                  <c:v>1.7069529817416198</c:v>
                </c:pt>
                <c:pt idx="11">
                  <c:v>1.7145297895815736</c:v>
                </c:pt>
                <c:pt idx="12">
                  <c:v>1.7130940675745525</c:v>
                </c:pt>
                <c:pt idx="13">
                  <c:v>1.7099427238076073</c:v>
                </c:pt>
                <c:pt idx="14">
                  <c:v>1.6997377768800781</c:v>
                </c:pt>
                <c:pt idx="15">
                  <c:v>1.7063904490742674</c:v>
                </c:pt>
                <c:pt idx="16">
                  <c:v>1.6880478659873139</c:v>
                </c:pt>
                <c:pt idx="17">
                  <c:v>1.6896759608828997</c:v>
                </c:pt>
                <c:pt idx="18">
                  <c:v>1.6814833682183139</c:v>
                </c:pt>
                <c:pt idx="19">
                  <c:v>1.6838375747401375</c:v>
                </c:pt>
                <c:pt idx="20">
                  <c:v>1.6728065756913986</c:v>
                </c:pt>
                <c:pt idx="21">
                  <c:v>1.6907203327928619</c:v>
                </c:pt>
                <c:pt idx="22">
                  <c:v>1.6693824600469231</c:v>
                </c:pt>
                <c:pt idx="23">
                  <c:v>1.6820267488643577</c:v>
                </c:pt>
                <c:pt idx="24">
                  <c:v>1.6616132196097237</c:v>
                </c:pt>
                <c:pt idx="25">
                  <c:v>1.6629992876071229</c:v>
                </c:pt>
                <c:pt idx="26">
                  <c:v>1.662674300582766</c:v>
                </c:pt>
                <c:pt idx="27">
                  <c:v>1.6624934042764998</c:v>
                </c:pt>
                <c:pt idx="28">
                  <c:v>1.6620102034871176</c:v>
                </c:pt>
                <c:pt idx="29">
                  <c:v>1.6593376451247248</c:v>
                </c:pt>
                <c:pt idx="30">
                  <c:v>1.6581878838957846</c:v>
                </c:pt>
                <c:pt idx="31">
                  <c:v>1.6539052983871241</c:v>
                </c:pt>
                <c:pt idx="32">
                  <c:v>1.6507206681129487</c:v>
                </c:pt>
                <c:pt idx="33">
                  <c:v>1.6638432664536971</c:v>
                </c:pt>
                <c:pt idx="34">
                  <c:v>1.6429878040705839</c:v>
                </c:pt>
                <c:pt idx="35">
                  <c:v>1.6586150529785251</c:v>
                </c:pt>
                <c:pt idx="36">
                  <c:v>1.6599883620053792</c:v>
                </c:pt>
                <c:pt idx="37">
                  <c:v>1.6529888604793113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3840896"/>
        <c:axId val="203851648"/>
      </c:scatterChart>
      <c:valAx>
        <c:axId val="203840896"/>
        <c:scaling>
          <c:orientation val="minMax"/>
          <c:max val="12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951000086509257"/>
              <c:y val="0.9402646502835538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3851648"/>
        <c:crosses val="autoZero"/>
        <c:crossBetween val="midCat"/>
      </c:valAx>
      <c:valAx>
        <c:axId val="203851648"/>
        <c:scaling>
          <c:orientation val="minMax"/>
          <c:max val="5"/>
          <c:min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Vp/Vs</a:t>
                </a:r>
              </a:p>
            </c:rich>
          </c:tx>
          <c:layout>
            <c:manualLayout>
              <c:xMode val="edge"/>
              <c:yMode val="edge"/>
              <c:x val="7.7886956136158109E-3"/>
              <c:y val="0.40400021830919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3840896"/>
        <c:crosses val="autoZero"/>
        <c:crossBetween val="midCat"/>
        <c:majorUnit val="1"/>
      </c:valAx>
    </c:plotArea>
    <c:legend>
      <c:legendPos val="r"/>
      <c:layout>
        <c:manualLayout>
          <c:xMode val="edge"/>
          <c:yMode val="edge"/>
          <c:x val="0.56233540525818471"/>
          <c:y val="5.8902996293705254E-2"/>
          <c:w val="0.29992761065166229"/>
          <c:h val="0.20114969560751975"/>
        </c:manualLayout>
      </c:layout>
      <c:overlay val="0"/>
      <c:txPr>
        <a:bodyPr/>
        <a:lstStyle/>
        <a:p>
          <a:pPr>
            <a:defRPr sz="1600"/>
          </a:pPr>
          <a:endParaRPr lang="nb-NO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10119970655503"/>
          <c:y val="0.1133395849148346"/>
          <c:w val="0.81782976623656156"/>
          <c:h val="0.7300674277719067"/>
        </c:manualLayout>
      </c:layout>
      <c:scatterChart>
        <c:scatterStyle val="lineMarker"/>
        <c:varyColors val="0"/>
        <c:ser>
          <c:idx val="0"/>
          <c:order val="0"/>
          <c:tx>
            <c:v>&gt;450μm (dry)</c:v>
          </c:tx>
          <c:spPr>
            <a:ln w="28575">
              <a:noFill/>
            </a:ln>
          </c:spPr>
          <c:marker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'+450 OT'!$A$32:$A$54</c:f>
              <c:numCache>
                <c:formatCode>General</c:formatCode>
                <c:ptCount val="23"/>
                <c:pt idx="0">
                  <c:v>0.71758550348384653</c:v>
                </c:pt>
                <c:pt idx="1">
                  <c:v>1.3455246957644356</c:v>
                </c:pt>
                <c:pt idx="2">
                  <c:v>1.9850847087220787</c:v>
                </c:pt>
                <c:pt idx="3">
                  <c:v>1.9842546497299491</c:v>
                </c:pt>
                <c:pt idx="4">
                  <c:v>2.6317002152936837</c:v>
                </c:pt>
                <c:pt idx="5">
                  <c:v>3.27582555010166</c:v>
                </c:pt>
                <c:pt idx="6">
                  <c:v>3.9166306489411178</c:v>
                </c:pt>
                <c:pt idx="7">
                  <c:v>4.5503802515602336</c:v>
                </c:pt>
                <c:pt idx="8">
                  <c:v>5.1828847656911563</c:v>
                </c:pt>
                <c:pt idx="9">
                  <c:v>5.8112389900741883</c:v>
                </c:pt>
                <c:pt idx="10">
                  <c:v>6.4404232708429721</c:v>
                </c:pt>
                <c:pt idx="11">
                  <c:v>6.4395932118508421</c:v>
                </c:pt>
                <c:pt idx="12">
                  <c:v>7.0679474362338759</c:v>
                </c:pt>
                <c:pt idx="13">
                  <c:v>7.5385905589738638</c:v>
                </c:pt>
                <c:pt idx="14">
                  <c:v>8.0084036227217208</c:v>
                </c:pt>
                <c:pt idx="15">
                  <c:v>8.006328477847779</c:v>
                </c:pt>
                <c:pt idx="16">
                  <c:v>8.6072907737351958</c:v>
                </c:pt>
                <c:pt idx="17">
                  <c:v>9.1186067584193538</c:v>
                </c:pt>
                <c:pt idx="18">
                  <c:v>9.1186067584193538</c:v>
                </c:pt>
                <c:pt idx="19">
                  <c:v>9.5095642752552596</c:v>
                </c:pt>
                <c:pt idx="20">
                  <c:v>9.5116394201292049</c:v>
                </c:pt>
                <c:pt idx="21">
                  <c:v>9.9951484494280596</c:v>
                </c:pt>
                <c:pt idx="22">
                  <c:v>9.9968085648059386</c:v>
                </c:pt>
              </c:numCache>
            </c:numRef>
          </c:xVal>
          <c:yVal>
            <c:numRef>
              <c:f>'+450 OT'!$J$32:$J$54</c:f>
              <c:numCache>
                <c:formatCode>General</c:formatCode>
                <c:ptCount val="23"/>
                <c:pt idx="0">
                  <c:v>1.6232597555502668</c:v>
                </c:pt>
                <c:pt idx="1">
                  <c:v>1.6551270646852319</c:v>
                </c:pt>
                <c:pt idx="2">
                  <c:v>1.6549854263049222</c:v>
                </c:pt>
                <c:pt idx="3">
                  <c:v>1.6659095058941755</c:v>
                </c:pt>
                <c:pt idx="4">
                  <c:v>1.6682070169857717</c:v>
                </c:pt>
                <c:pt idx="5">
                  <c:v>1.667587368807198</c:v>
                </c:pt>
                <c:pt idx="6">
                  <c:v>1.6678692649106641</c:v>
                </c:pt>
                <c:pt idx="7">
                  <c:v>1.6607312579825388</c:v>
                </c:pt>
                <c:pt idx="8">
                  <c:v>1.6558526982799013</c:v>
                </c:pt>
                <c:pt idx="9">
                  <c:v>1.6464944506940218</c:v>
                </c:pt>
                <c:pt idx="10">
                  <c:v>1.6395731592060978</c:v>
                </c:pt>
                <c:pt idx="11">
                  <c:v>1.6394988803719657</c:v>
                </c:pt>
                <c:pt idx="12">
                  <c:v>1.6331230420990628</c:v>
                </c:pt>
                <c:pt idx="13">
                  <c:v>1.6253891280562065</c:v>
                </c:pt>
                <c:pt idx="14">
                  <c:v>1.621725900614049</c:v>
                </c:pt>
                <c:pt idx="15">
                  <c:v>1.6170851393752081</c:v>
                </c:pt>
                <c:pt idx="16">
                  <c:v>1.6210462787688689</c:v>
                </c:pt>
                <c:pt idx="17">
                  <c:v>1.6212314461924746</c:v>
                </c:pt>
                <c:pt idx="18">
                  <c:v>1.6154184393904245</c:v>
                </c:pt>
                <c:pt idx="19">
                  <c:v>1.6237440576532403</c:v>
                </c:pt>
                <c:pt idx="20">
                  <c:v>1.6128509920685103</c:v>
                </c:pt>
                <c:pt idx="21">
                  <c:v>1.6156489481464877</c:v>
                </c:pt>
                <c:pt idx="22">
                  <c:v>1.6066812468416718</c:v>
                </c:pt>
              </c:numCache>
            </c:numRef>
          </c:yVal>
          <c:smooth val="0"/>
        </c:ser>
        <c:ser>
          <c:idx val="1"/>
          <c:order val="1"/>
          <c:tx>
            <c:v>&gt;450μm (saturated)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'+450 OT'!$A$56:$A$78</c:f>
              <c:numCache>
                <c:formatCode>General</c:formatCode>
                <c:ptCount val="23"/>
                <c:pt idx="0">
                  <c:v>0.89740334888959583</c:v>
                </c:pt>
                <c:pt idx="1">
                  <c:v>1.4921402049424202</c:v>
                </c:pt>
                <c:pt idx="2">
                  <c:v>2.1271348960497312</c:v>
                </c:pt>
                <c:pt idx="3">
                  <c:v>2.7704301692591975</c:v>
                </c:pt>
                <c:pt idx="4">
                  <c:v>3.4091601232247104</c:v>
                </c:pt>
                <c:pt idx="5">
                  <c:v>4.0445698438280857</c:v>
                </c:pt>
                <c:pt idx="6">
                  <c:v>4.6770743579590075</c:v>
                </c:pt>
                <c:pt idx="7">
                  <c:v>5.3041834938538477</c:v>
                </c:pt>
                <c:pt idx="8">
                  <c:v>5.9358579489926386</c:v>
                </c:pt>
                <c:pt idx="9">
                  <c:v>5.934612863110825</c:v>
                </c:pt>
                <c:pt idx="10">
                  <c:v>6.5588167925332108</c:v>
                </c:pt>
                <c:pt idx="11">
                  <c:v>7.0356853551077911</c:v>
                </c:pt>
                <c:pt idx="12">
                  <c:v>7.0361003846038539</c:v>
                </c:pt>
                <c:pt idx="13">
                  <c:v>7.5079885958320371</c:v>
                </c:pt>
                <c:pt idx="14">
                  <c:v>7.5079885958320371</c:v>
                </c:pt>
                <c:pt idx="15">
                  <c:v>8.1052156262548696</c:v>
                </c:pt>
                <c:pt idx="16">
                  <c:v>8.1048005967588068</c:v>
                </c:pt>
                <c:pt idx="17">
                  <c:v>8.7547363392989297</c:v>
                </c:pt>
                <c:pt idx="18">
                  <c:v>8.7543213098028652</c:v>
                </c:pt>
                <c:pt idx="19">
                  <c:v>9.2316049018735082</c:v>
                </c:pt>
                <c:pt idx="20">
                  <c:v>9.2316049018735082</c:v>
                </c:pt>
                <c:pt idx="21">
                  <c:v>9.8570539197840894</c:v>
                </c:pt>
                <c:pt idx="22">
                  <c:v>9.8620342711304865</c:v>
                </c:pt>
              </c:numCache>
            </c:numRef>
          </c:xVal>
          <c:yVal>
            <c:numRef>
              <c:f>'+450 OT'!$J$56:$J$78</c:f>
              <c:numCache>
                <c:formatCode>General</c:formatCode>
                <c:ptCount val="23"/>
                <c:pt idx="0">
                  <c:v>3.7612772217367025</c:v>
                </c:pt>
                <c:pt idx="1">
                  <c:v>3.746036473772417</c:v>
                </c:pt>
                <c:pt idx="2">
                  <c:v>3.6235687806866674</c:v>
                </c:pt>
                <c:pt idx="3">
                  <c:v>3.5085769575482395</c:v>
                </c:pt>
                <c:pt idx="4">
                  <c:v>3.405383674539189</c:v>
                </c:pt>
                <c:pt idx="5">
                  <c:v>3.3443493387835876</c:v>
                </c:pt>
                <c:pt idx="6">
                  <c:v>3.253152012427269</c:v>
                </c:pt>
                <c:pt idx="7">
                  <c:v>3.2147152031301562</c:v>
                </c:pt>
                <c:pt idx="8">
                  <c:v>3.1344025322603928</c:v>
                </c:pt>
                <c:pt idx="9">
                  <c:v>3.1269726034732495</c:v>
                </c:pt>
                <c:pt idx="10">
                  <c:v>3.1166970907101792</c:v>
                </c:pt>
                <c:pt idx="11">
                  <c:v>3.0611212243111887</c:v>
                </c:pt>
                <c:pt idx="12">
                  <c:v>3.040483588884324</c:v>
                </c:pt>
                <c:pt idx="13">
                  <c:v>3.0329226640570086</c:v>
                </c:pt>
                <c:pt idx="14">
                  <c:v>3.01368406408413</c:v>
                </c:pt>
                <c:pt idx="15">
                  <c:v>3.0002006301014656</c:v>
                </c:pt>
                <c:pt idx="16">
                  <c:v>2.9814180681302793</c:v>
                </c:pt>
                <c:pt idx="17">
                  <c:v>2.9808298092924286</c:v>
                </c:pt>
                <c:pt idx="18">
                  <c:v>2.9592355451140966</c:v>
                </c:pt>
                <c:pt idx="19">
                  <c:v>2.9506948568283669</c:v>
                </c:pt>
                <c:pt idx="20">
                  <c:v>2.9265732458691067</c:v>
                </c:pt>
                <c:pt idx="21">
                  <c:v>2.922471164453214</c:v>
                </c:pt>
                <c:pt idx="22">
                  <c:v>2.9103751710191825</c:v>
                </c:pt>
              </c:numCache>
            </c:numRef>
          </c:yVal>
          <c:smooth val="0"/>
        </c:ser>
        <c:ser>
          <c:idx val="2"/>
          <c:order val="2"/>
          <c:tx>
            <c:v>355-450μm (dry)</c:v>
          </c:tx>
          <c:spPr>
            <a:ln w="28575">
              <a:noFill/>
            </a:ln>
          </c:spPr>
          <c:marker>
            <c:symbol val="triangle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'450-355OT'!$A$39:$A$59</c:f>
              <c:numCache>
                <c:formatCode>General</c:formatCode>
                <c:ptCount val="21"/>
                <c:pt idx="0">
                  <c:v>0.77361444635689514</c:v>
                </c:pt>
                <c:pt idx="1">
                  <c:v>0.77319941686083038</c:v>
                </c:pt>
                <c:pt idx="2">
                  <c:v>1.4347559774716281</c:v>
                </c:pt>
                <c:pt idx="3">
                  <c:v>2.1178940562395159</c:v>
                </c:pt>
                <c:pt idx="4">
                  <c:v>2.7997870465192096</c:v>
                </c:pt>
                <c:pt idx="5">
                  <c:v>3.4766996880588854</c:v>
                </c:pt>
                <c:pt idx="6">
                  <c:v>4.1440666564018294</c:v>
                </c:pt>
                <c:pt idx="7">
                  <c:v>4.8043781285244327</c:v>
                </c:pt>
                <c:pt idx="8">
                  <c:v>5.4675948045131095</c:v>
                </c:pt>
                <c:pt idx="9">
                  <c:v>6.0947039404079506</c:v>
                </c:pt>
                <c:pt idx="10">
                  <c:v>6.7280385135310024</c:v>
                </c:pt>
                <c:pt idx="11">
                  <c:v>7.3597129686697933</c:v>
                </c:pt>
                <c:pt idx="12">
                  <c:v>7.8452971454489733</c:v>
                </c:pt>
                <c:pt idx="13">
                  <c:v>8.3213356490314254</c:v>
                </c:pt>
                <c:pt idx="14">
                  <c:v>8.9152424460921189</c:v>
                </c:pt>
                <c:pt idx="15">
                  <c:v>9.4987735135703346</c:v>
                </c:pt>
                <c:pt idx="16">
                  <c:v>10.084794758024936</c:v>
                </c:pt>
                <c:pt idx="17">
                  <c:v>10.536346536977844</c:v>
                </c:pt>
                <c:pt idx="18">
                  <c:v>10.537591625466041</c:v>
                </c:pt>
                <c:pt idx="19">
                  <c:v>10.816491253949469</c:v>
                </c:pt>
                <c:pt idx="20">
                  <c:v>10.818566401429793</c:v>
                </c:pt>
              </c:numCache>
            </c:numRef>
          </c:xVal>
          <c:yVal>
            <c:numRef>
              <c:f>'450-355OT'!$J$39:$J$59</c:f>
              <c:numCache>
                <c:formatCode>General</c:formatCode>
                <c:ptCount val="21"/>
                <c:pt idx="0">
                  <c:v>1.6413593432864897</c:v>
                </c:pt>
                <c:pt idx="1">
                  <c:v>1.647156442068908</c:v>
                </c:pt>
                <c:pt idx="2">
                  <c:v>1.6547400459478385</c:v>
                </c:pt>
                <c:pt idx="3">
                  <c:v>1.6603284083057428</c:v>
                </c:pt>
                <c:pt idx="4">
                  <c:v>1.6708293125712141</c:v>
                </c:pt>
                <c:pt idx="5">
                  <c:v>1.6549244544126158</c:v>
                </c:pt>
                <c:pt idx="6">
                  <c:v>1.6561605229455489</c:v>
                </c:pt>
                <c:pt idx="7">
                  <c:v>1.6448178344241557</c:v>
                </c:pt>
                <c:pt idx="8">
                  <c:v>1.6432666297603693</c:v>
                </c:pt>
                <c:pt idx="9">
                  <c:v>1.6471027122665451</c:v>
                </c:pt>
                <c:pt idx="10">
                  <c:v>1.6295982052650562</c:v>
                </c:pt>
                <c:pt idx="11">
                  <c:v>1.6353634754052753</c:v>
                </c:pt>
                <c:pt idx="12">
                  <c:v>1.6251068585482218</c:v>
                </c:pt>
                <c:pt idx="13">
                  <c:v>1.6227798803960471</c:v>
                </c:pt>
                <c:pt idx="14">
                  <c:v>1.6164822036625899</c:v>
                </c:pt>
                <c:pt idx="15">
                  <c:v>1.614711108672527</c:v>
                </c:pt>
                <c:pt idx="16">
                  <c:v>1.6065757343734823</c:v>
                </c:pt>
                <c:pt idx="17">
                  <c:v>1.6043731947544648</c:v>
                </c:pt>
                <c:pt idx="18">
                  <c:v>1.609715110586962</c:v>
                </c:pt>
                <c:pt idx="19">
                  <c:v>1.608673649476174</c:v>
                </c:pt>
                <c:pt idx="20">
                  <c:v>1.606622756036278</c:v>
                </c:pt>
              </c:numCache>
            </c:numRef>
          </c:yVal>
          <c:smooth val="0"/>
        </c:ser>
        <c:ser>
          <c:idx val="3"/>
          <c:order val="3"/>
          <c:tx>
            <c:v>355-450μm (saturated)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'450-355OT'!$A$61:$A$93</c:f>
              <c:numCache>
                <c:formatCode>General</c:formatCode>
                <c:ptCount val="33"/>
                <c:pt idx="0">
                  <c:v>0.49784041656501854</c:v>
                </c:pt>
                <c:pt idx="1">
                  <c:v>1.1195541716173953</c:v>
                </c:pt>
                <c:pt idx="2">
                  <c:v>1.1191391421213304</c:v>
                </c:pt>
                <c:pt idx="3">
                  <c:v>1.8006171055113391</c:v>
                </c:pt>
                <c:pt idx="4">
                  <c:v>1.7985419580310151</c:v>
                </c:pt>
                <c:pt idx="5">
                  <c:v>2.4771147149485699</c:v>
                </c:pt>
                <c:pt idx="6">
                  <c:v>2.4762846585628204</c:v>
                </c:pt>
                <c:pt idx="7">
                  <c:v>3.1432365974097003</c:v>
                </c:pt>
                <c:pt idx="8">
                  <c:v>3.1432365974097003</c:v>
                </c:pt>
                <c:pt idx="9">
                  <c:v>3.8014729220519801</c:v>
                </c:pt>
                <c:pt idx="10">
                  <c:v>3.8006428656662301</c:v>
                </c:pt>
                <c:pt idx="11">
                  <c:v>4.4493335197181603</c:v>
                </c:pt>
                <c:pt idx="12">
                  <c:v>4.4485034607260303</c:v>
                </c:pt>
                <c:pt idx="13">
                  <c:v>5.0880634710772927</c:v>
                </c:pt>
                <c:pt idx="14">
                  <c:v>5.0868183851954791</c:v>
                </c:pt>
                <c:pt idx="15">
                  <c:v>5.723473191680668</c:v>
                </c:pt>
                <c:pt idx="16">
                  <c:v>5.7230581621846035</c:v>
                </c:pt>
                <c:pt idx="17">
                  <c:v>6.3530725019455172</c:v>
                </c:pt>
                <c:pt idx="18">
                  <c:v>6.3526574724494518</c:v>
                </c:pt>
                <c:pt idx="19">
                  <c:v>6.838656676118319</c:v>
                </c:pt>
                <c:pt idx="20">
                  <c:v>6.8357514722522446</c:v>
                </c:pt>
                <c:pt idx="21">
                  <c:v>7.3084697424725551</c:v>
                </c:pt>
                <c:pt idx="22">
                  <c:v>7.3080547129764923</c:v>
                </c:pt>
                <c:pt idx="23">
                  <c:v>7.9115071832339172</c:v>
                </c:pt>
                <c:pt idx="24">
                  <c:v>7.9106771242417881</c:v>
                </c:pt>
                <c:pt idx="25">
                  <c:v>8.576383977206854</c:v>
                </c:pt>
                <c:pt idx="26">
                  <c:v>8.5759689477107877</c:v>
                </c:pt>
                <c:pt idx="27">
                  <c:v>9.0926803132374108</c:v>
                </c:pt>
                <c:pt idx="28">
                  <c:v>9.0939254017256044</c:v>
                </c:pt>
                <c:pt idx="29">
                  <c:v>9.6069015043940222</c:v>
                </c:pt>
                <c:pt idx="30">
                  <c:v>9.6089766492679658</c:v>
                </c:pt>
                <c:pt idx="31">
                  <c:v>9.882895929011374</c:v>
                </c:pt>
                <c:pt idx="32">
                  <c:v>9.8858011328774502</c:v>
                </c:pt>
              </c:numCache>
            </c:numRef>
          </c:xVal>
          <c:yVal>
            <c:numRef>
              <c:f>'450-355OT'!$J$61:$J$93</c:f>
              <c:numCache>
                <c:formatCode>General</c:formatCode>
                <c:ptCount val="33"/>
                <c:pt idx="0">
                  <c:v>3.930699532567814</c:v>
                </c:pt>
                <c:pt idx="1">
                  <c:v>3.7690642581688394</c:v>
                </c:pt>
                <c:pt idx="2">
                  <c:v>3.7550714418576296</c:v>
                </c:pt>
                <c:pt idx="3">
                  <c:v>3.5971096313190407</c:v>
                </c:pt>
                <c:pt idx="4">
                  <c:v>3.5716663922357945</c:v>
                </c:pt>
                <c:pt idx="5">
                  <c:v>3.4376881735628149</c:v>
                </c:pt>
                <c:pt idx="6">
                  <c:v>3.4490295280350471</c:v>
                </c:pt>
                <c:pt idx="7">
                  <c:v>3.3427577673100108</c:v>
                </c:pt>
                <c:pt idx="8">
                  <c:v>3.3323619372277355</c:v>
                </c:pt>
                <c:pt idx="9">
                  <c:v>3.2642866372210482</c:v>
                </c:pt>
                <c:pt idx="10">
                  <c:v>3.2477290254111151</c:v>
                </c:pt>
                <c:pt idx="11">
                  <c:v>3.1676592552957934</c:v>
                </c:pt>
                <c:pt idx="12">
                  <c:v>3.1536163439156057</c:v>
                </c:pt>
                <c:pt idx="13">
                  <c:v>3.1165835565063005</c:v>
                </c:pt>
                <c:pt idx="14">
                  <c:v>3.1191825100739283</c:v>
                </c:pt>
                <c:pt idx="15">
                  <c:v>3.0660663199124158</c:v>
                </c:pt>
                <c:pt idx="16">
                  <c:v>3.0592674195419458</c:v>
                </c:pt>
                <c:pt idx="17">
                  <c:v>3.0104374040206716</c:v>
                </c:pt>
                <c:pt idx="18">
                  <c:v>3.0149620155292349</c:v>
                </c:pt>
                <c:pt idx="19">
                  <c:v>2.9888167833868566</c:v>
                </c:pt>
                <c:pt idx="20">
                  <c:v>2.9825417391520856</c:v>
                </c:pt>
                <c:pt idx="21">
                  <c:v>2.941052071035954</c:v>
                </c:pt>
                <c:pt idx="22">
                  <c:v>2.9649464875029574</c:v>
                </c:pt>
                <c:pt idx="23">
                  <c:v>2.9251152706353176</c:v>
                </c:pt>
                <c:pt idx="24">
                  <c:v>2.8964611545109702</c:v>
                </c:pt>
                <c:pt idx="25">
                  <c:v>2.8547571775456126</c:v>
                </c:pt>
                <c:pt idx="26">
                  <c:v>2.8768679363734355</c:v>
                </c:pt>
                <c:pt idx="27">
                  <c:v>2.831380143011188</c:v>
                </c:pt>
                <c:pt idx="28">
                  <c:v>2.8227513372475217</c:v>
                </c:pt>
                <c:pt idx="29">
                  <c:v>2.8427817399783395</c:v>
                </c:pt>
                <c:pt idx="30">
                  <c:v>2.8263853619333816</c:v>
                </c:pt>
                <c:pt idx="31">
                  <c:v>2.7969002600193344</c:v>
                </c:pt>
                <c:pt idx="32">
                  <c:v>2.804198693554059</c:v>
                </c:pt>
              </c:numCache>
            </c:numRef>
          </c:yVal>
          <c:smooth val="0"/>
        </c:ser>
        <c:ser>
          <c:idx val="4"/>
          <c:order val="4"/>
          <c:tx>
            <c:v>230-355μm (dry)</c:v>
          </c:tx>
          <c:spPr>
            <a:ln w="28575">
              <a:noFill/>
            </a:ln>
          </c:spPr>
          <c:marker>
            <c:symbol val="circle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'355-230OT'!$A$41:$A$75</c:f>
              <c:numCache>
                <c:formatCode>General</c:formatCode>
                <c:ptCount val="35"/>
                <c:pt idx="0">
                  <c:v>0.72837626256239152</c:v>
                </c:pt>
                <c:pt idx="1">
                  <c:v>0.72754620357026178</c:v>
                </c:pt>
                <c:pt idx="2">
                  <c:v>1.3542403099690361</c:v>
                </c:pt>
                <c:pt idx="3">
                  <c:v>1.9971205562888179</c:v>
                </c:pt>
                <c:pt idx="4">
                  <c:v>1.9958754678006234</c:v>
                </c:pt>
                <c:pt idx="5">
                  <c:v>2.6458112103407472</c:v>
                </c:pt>
                <c:pt idx="6">
                  <c:v>2.6449811513486172</c:v>
                </c:pt>
                <c:pt idx="7">
                  <c:v>3.2924267169123516</c:v>
                </c:pt>
                <c:pt idx="8">
                  <c:v>3.2911816310305375</c:v>
                </c:pt>
                <c:pt idx="9">
                  <c:v>3.9328167888621248</c:v>
                </c:pt>
                <c:pt idx="10">
                  <c:v>3.9319867298699949</c:v>
                </c:pt>
                <c:pt idx="11">
                  <c:v>4.5698866248433792</c:v>
                </c:pt>
                <c:pt idx="12">
                  <c:v>4.5686415363551847</c:v>
                </c:pt>
                <c:pt idx="13">
                  <c:v>5.1982408466200329</c:v>
                </c:pt>
                <c:pt idx="14">
                  <c:v>5.1974107876279039</c:v>
                </c:pt>
                <c:pt idx="15">
                  <c:v>5.8299153043652057</c:v>
                </c:pt>
                <c:pt idx="16">
                  <c:v>5.8307453633573347</c:v>
                </c:pt>
                <c:pt idx="17">
                  <c:v>6.4628348479921911</c:v>
                </c:pt>
                <c:pt idx="18">
                  <c:v>6.465325022362201</c:v>
                </c:pt>
                <c:pt idx="19">
                  <c:v>7.0833035171627543</c:v>
                </c:pt>
                <c:pt idx="20">
                  <c:v>7.0833035171627543</c:v>
                </c:pt>
                <c:pt idx="21">
                  <c:v>7.5556067552806221</c:v>
                </c:pt>
                <c:pt idx="22">
                  <c:v>7.5543616693988067</c:v>
                </c:pt>
                <c:pt idx="23">
                  <c:v>8.0241747331466655</c:v>
                </c:pt>
                <c:pt idx="24">
                  <c:v>8.022929647264851</c:v>
                </c:pt>
                <c:pt idx="25">
                  <c:v>8.620571707183748</c:v>
                </c:pt>
                <c:pt idx="26">
                  <c:v>8.6201566776876817</c:v>
                </c:pt>
                <c:pt idx="27">
                  <c:v>9.2626218945114012</c:v>
                </c:pt>
                <c:pt idx="28">
                  <c:v>9.2630369240074657</c:v>
                </c:pt>
                <c:pt idx="29">
                  <c:v>9.727454609519242</c:v>
                </c:pt>
                <c:pt idx="30">
                  <c:v>9.7270395800231775</c:v>
                </c:pt>
                <c:pt idx="31">
                  <c:v>10.144143934260127</c:v>
                </c:pt>
                <c:pt idx="32">
                  <c:v>10.146634111236512</c:v>
                </c:pt>
                <c:pt idx="33">
                  <c:v>10.571624020685933</c:v>
                </c:pt>
                <c:pt idx="34">
                  <c:v>10.572454079678062</c:v>
                </c:pt>
              </c:numCache>
            </c:numRef>
          </c:xVal>
          <c:yVal>
            <c:numRef>
              <c:f>'355-230OT'!$J$41:$J$75</c:f>
              <c:numCache>
                <c:formatCode>General</c:formatCode>
                <c:ptCount val="35"/>
                <c:pt idx="0">
                  <c:v>1.6244700711138227</c:v>
                </c:pt>
                <c:pt idx="1">
                  <c:v>1.6127511467236026</c:v>
                </c:pt>
                <c:pt idx="2">
                  <c:v>1.6250282434941328</c:v>
                </c:pt>
                <c:pt idx="3">
                  <c:v>1.6439123430526721</c:v>
                </c:pt>
                <c:pt idx="4">
                  <c:v>1.6369427207939429</c:v>
                </c:pt>
                <c:pt idx="5">
                  <c:v>1.6461977271859878</c:v>
                </c:pt>
                <c:pt idx="6">
                  <c:v>1.6425040777530933</c:v>
                </c:pt>
                <c:pt idx="7">
                  <c:v>1.6460534243274108</c:v>
                </c:pt>
                <c:pt idx="8">
                  <c:v>1.6463508977852364</c:v>
                </c:pt>
                <c:pt idx="9">
                  <c:v>1.6455503677464192</c:v>
                </c:pt>
                <c:pt idx="10">
                  <c:v>1.6413353025626225</c:v>
                </c:pt>
                <c:pt idx="11">
                  <c:v>1.6414354243331322</c:v>
                </c:pt>
                <c:pt idx="12">
                  <c:v>1.6394744553843201</c:v>
                </c:pt>
                <c:pt idx="13">
                  <c:v>1.6357147634570117</c:v>
                </c:pt>
                <c:pt idx="14">
                  <c:v>1.6405765845427898</c:v>
                </c:pt>
                <c:pt idx="15">
                  <c:v>1.6365205360969559</c:v>
                </c:pt>
                <c:pt idx="16">
                  <c:v>1.636330104952747</c:v>
                </c:pt>
                <c:pt idx="17">
                  <c:v>1.6310963107423442</c:v>
                </c:pt>
                <c:pt idx="18">
                  <c:v>1.6224567453155236</c:v>
                </c:pt>
                <c:pt idx="19">
                  <c:v>1.6203027878640597</c:v>
                </c:pt>
                <c:pt idx="20">
                  <c:v>1.6238514572833225</c:v>
                </c:pt>
                <c:pt idx="21">
                  <c:v>1.6198093675672542</c:v>
                </c:pt>
                <c:pt idx="22">
                  <c:v>1.6259554712337863</c:v>
                </c:pt>
                <c:pt idx="23">
                  <c:v>1.6202052784485759</c:v>
                </c:pt>
                <c:pt idx="24">
                  <c:v>1.6096725315365037</c:v>
                </c:pt>
                <c:pt idx="25">
                  <c:v>1.6146084135946646</c:v>
                </c:pt>
                <c:pt idx="26">
                  <c:v>1.6184672047805899</c:v>
                </c:pt>
                <c:pt idx="27">
                  <c:v>1.6118791986833201</c:v>
                </c:pt>
                <c:pt idx="28">
                  <c:v>1.6100482499441056</c:v>
                </c:pt>
                <c:pt idx="29">
                  <c:v>1.6053141403112643</c:v>
                </c:pt>
                <c:pt idx="30">
                  <c:v>1.6182421165551792</c:v>
                </c:pt>
                <c:pt idx="31">
                  <c:v>1.6024477423458621</c:v>
                </c:pt>
                <c:pt idx="32">
                  <c:v>1.6048170367454646</c:v>
                </c:pt>
                <c:pt idx="33">
                  <c:v>1.6052087881780188</c:v>
                </c:pt>
                <c:pt idx="34">
                  <c:v>1.6078588494492476</c:v>
                </c:pt>
              </c:numCache>
            </c:numRef>
          </c:yVal>
          <c:smooth val="0"/>
        </c:ser>
        <c:ser>
          <c:idx val="5"/>
          <c:order val="5"/>
          <c:tx>
            <c:v>230-355μm (saturated)</c:v>
          </c:tx>
          <c:spPr>
            <a:ln w="28575">
              <a:noFill/>
            </a:ln>
          </c:spPr>
          <c:marker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'355-230OT'!$A$77:$A$110</c:f>
              <c:numCache>
                <c:formatCode>General</c:formatCode>
                <c:ptCount val="34"/>
                <c:pt idx="0">
                  <c:v>0.40404381561387259</c:v>
                </c:pt>
                <c:pt idx="1">
                  <c:v>0.99629049729668862</c:v>
                </c:pt>
                <c:pt idx="2">
                  <c:v>0.99670552679275315</c:v>
                </c:pt>
                <c:pt idx="3">
                  <c:v>1.6437360628604227</c:v>
                </c:pt>
                <c:pt idx="4">
                  <c:v>1.6420759474825442</c:v>
                </c:pt>
                <c:pt idx="5">
                  <c:v>2.2895215130462785</c:v>
                </c:pt>
                <c:pt idx="6">
                  <c:v>2.2874463681723345</c:v>
                </c:pt>
                <c:pt idx="7">
                  <c:v>2.9294965554999863</c:v>
                </c:pt>
                <c:pt idx="8">
                  <c:v>2.9290815260039222</c:v>
                </c:pt>
                <c:pt idx="9">
                  <c:v>3.568226506859121</c:v>
                </c:pt>
                <c:pt idx="10">
                  <c:v>3.5678114773630556</c:v>
                </c:pt>
                <c:pt idx="11">
                  <c:v>4.2015610799821719</c:v>
                </c:pt>
                <c:pt idx="12">
                  <c:v>4.2007310235964219</c:v>
                </c:pt>
                <c:pt idx="13">
                  <c:v>4.8303303338612711</c:v>
                </c:pt>
                <c:pt idx="14">
                  <c:v>4.8311603928533984</c:v>
                </c:pt>
                <c:pt idx="15">
                  <c:v>5.4599296441261176</c:v>
                </c:pt>
                <c:pt idx="16">
                  <c:v>5.4590995851339885</c:v>
                </c:pt>
                <c:pt idx="17">
                  <c:v>6.0841335735485043</c:v>
                </c:pt>
                <c:pt idx="18">
                  <c:v>6.0816433991784953</c:v>
                </c:pt>
                <c:pt idx="19">
                  <c:v>6.5651524284773517</c:v>
                </c:pt>
                <c:pt idx="20">
                  <c:v>6.5618321951152145</c:v>
                </c:pt>
                <c:pt idx="21">
                  <c:v>7.0295701139891271</c:v>
                </c:pt>
                <c:pt idx="22">
                  <c:v>7.0299851434851917</c:v>
                </c:pt>
                <c:pt idx="23">
                  <c:v>7.6317774957583566</c:v>
                </c:pt>
                <c:pt idx="24">
                  <c:v>7.6292873213883485</c:v>
                </c:pt>
                <c:pt idx="25">
                  <c:v>8.273412653589947</c:v>
                </c:pt>
                <c:pt idx="26">
                  <c:v>8.2729976240938807</c:v>
                </c:pt>
                <c:pt idx="27">
                  <c:v>8.6954973591732898</c:v>
                </c:pt>
                <c:pt idx="28">
                  <c:v>8.6967424476614852</c:v>
                </c:pt>
                <c:pt idx="29">
                  <c:v>9.1250525904730448</c:v>
                </c:pt>
                <c:pt idx="30">
                  <c:v>9.1271277379533693</c:v>
                </c:pt>
                <c:pt idx="31">
                  <c:v>9.748841493005747</c:v>
                </c:pt>
                <c:pt idx="32">
                  <c:v>9.7886842985641653</c:v>
                </c:pt>
                <c:pt idx="33">
                  <c:v>9.7907594434381089</c:v>
                </c:pt>
              </c:numCache>
            </c:numRef>
          </c:xVal>
          <c:yVal>
            <c:numRef>
              <c:f>'355-230OT'!$J$77:$J$110</c:f>
              <c:numCache>
                <c:formatCode>General</c:formatCode>
                <c:ptCount val="34"/>
                <c:pt idx="0">
                  <c:v>4.3956710005863044</c:v>
                </c:pt>
                <c:pt idx="1">
                  <c:v>4.0634355298731215</c:v>
                </c:pt>
                <c:pt idx="2">
                  <c:v>4.0547036230408944</c:v>
                </c:pt>
                <c:pt idx="3">
                  <c:v>3.8161351877737646</c:v>
                </c:pt>
                <c:pt idx="4">
                  <c:v>3.81213884574762</c:v>
                </c:pt>
                <c:pt idx="5">
                  <c:v>3.6287200343562875</c:v>
                </c:pt>
                <c:pt idx="6">
                  <c:v>3.6189429200871261</c:v>
                </c:pt>
                <c:pt idx="7">
                  <c:v>3.5116632033327586</c:v>
                </c:pt>
                <c:pt idx="8">
                  <c:v>3.5171106864326989</c:v>
                </c:pt>
                <c:pt idx="9">
                  <c:v>3.4072006514167885</c:v>
                </c:pt>
                <c:pt idx="10">
                  <c:v>3.4267060708194603</c:v>
                </c:pt>
                <c:pt idx="11">
                  <c:v>3.3690325089487323</c:v>
                </c:pt>
                <c:pt idx="12">
                  <c:v>3.3214210488337548</c:v>
                </c:pt>
                <c:pt idx="13">
                  <c:v>3.2600081530577616</c:v>
                </c:pt>
                <c:pt idx="14">
                  <c:v>3.2781148439472743</c:v>
                </c:pt>
                <c:pt idx="15">
                  <c:v>3.2206219485638856</c:v>
                </c:pt>
                <c:pt idx="16">
                  <c:v>3.2221629688162401</c:v>
                </c:pt>
                <c:pt idx="17">
                  <c:v>3.1319327612166501</c:v>
                </c:pt>
                <c:pt idx="18">
                  <c:v>3.1472704118301027</c:v>
                </c:pt>
                <c:pt idx="19">
                  <c:v>3.1033493045516947</c:v>
                </c:pt>
                <c:pt idx="20">
                  <c:v>3.0974523415473292</c:v>
                </c:pt>
                <c:pt idx="21">
                  <c:v>3.0755980172573341</c:v>
                </c:pt>
                <c:pt idx="22">
                  <c:v>3.0786980754547</c:v>
                </c:pt>
                <c:pt idx="23">
                  <c:v>3.0289659276621874</c:v>
                </c:pt>
                <c:pt idx="24">
                  <c:v>3.0433914244152755</c:v>
                </c:pt>
                <c:pt idx="25">
                  <c:v>2.9993962274359971</c:v>
                </c:pt>
                <c:pt idx="26">
                  <c:v>2.9869759495016521</c:v>
                </c:pt>
                <c:pt idx="27">
                  <c:v>2.9942137888011673</c:v>
                </c:pt>
                <c:pt idx="28">
                  <c:v>2.988003272729979</c:v>
                </c:pt>
                <c:pt idx="29">
                  <c:v>2.9715147856518898</c:v>
                </c:pt>
                <c:pt idx="30">
                  <c:v>2.9529251214866727</c:v>
                </c:pt>
                <c:pt idx="31">
                  <c:v>2.9215398951663447</c:v>
                </c:pt>
                <c:pt idx="32">
                  <c:v>2.928396028726596</c:v>
                </c:pt>
                <c:pt idx="33">
                  <c:v>2.9268159087704526</c:v>
                </c:pt>
              </c:numCache>
            </c:numRef>
          </c:yVal>
          <c:smooth val="0"/>
        </c:ser>
        <c:ser>
          <c:idx val="8"/>
          <c:order val="6"/>
          <c:tx>
            <c:v>Ottawa sand (dry)</c:v>
          </c:tx>
          <c:spPr>
            <a:ln w="28575">
              <a:noFill/>
            </a:ln>
          </c:spPr>
          <c:marker>
            <c:symbol val="star"/>
            <c:size val="7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OT!$A$36:$A$73</c:f>
              <c:numCache>
                <c:formatCode>General</c:formatCode>
                <c:ptCount val="38"/>
                <c:pt idx="0">
                  <c:v>0.26324436121569977</c:v>
                </c:pt>
                <c:pt idx="1">
                  <c:v>0.26324436121569977</c:v>
                </c:pt>
                <c:pt idx="2">
                  <c:v>0.50824406373328168</c:v>
                </c:pt>
                <c:pt idx="3">
                  <c:v>1.1520198777954385</c:v>
                </c:pt>
                <c:pt idx="4">
                  <c:v>1.1520198777954385</c:v>
                </c:pt>
                <c:pt idx="5">
                  <c:v>1.798402071671612</c:v>
                </c:pt>
                <c:pt idx="6">
                  <c:v>1.798402071671612</c:v>
                </c:pt>
                <c:pt idx="7">
                  <c:v>2.4447842655477854</c:v>
                </c:pt>
                <c:pt idx="8">
                  <c:v>2.4447842655477854</c:v>
                </c:pt>
                <c:pt idx="9">
                  <c:v>3.0885600796099419</c:v>
                </c:pt>
                <c:pt idx="10">
                  <c:v>3.0885600796099419</c:v>
                </c:pt>
                <c:pt idx="11">
                  <c:v>3.7323358936720994</c:v>
                </c:pt>
                <c:pt idx="12">
                  <c:v>3.7297295138580822</c:v>
                </c:pt>
                <c:pt idx="13">
                  <c:v>4.3735053279202392</c:v>
                </c:pt>
                <c:pt idx="14">
                  <c:v>4.3735053279202392</c:v>
                </c:pt>
                <c:pt idx="15">
                  <c:v>5.0146747621683785</c:v>
                </c:pt>
                <c:pt idx="16">
                  <c:v>5.0146747621683785</c:v>
                </c:pt>
                <c:pt idx="17">
                  <c:v>5.6480250569744683</c:v>
                </c:pt>
                <c:pt idx="18">
                  <c:v>5.6480250569744683</c:v>
                </c:pt>
                <c:pt idx="19">
                  <c:v>5.6454186771604515</c:v>
                </c:pt>
                <c:pt idx="20">
                  <c:v>6.2787689719665414</c:v>
                </c:pt>
                <c:pt idx="21">
                  <c:v>6.2787689719665414</c:v>
                </c:pt>
                <c:pt idx="22">
                  <c:v>6.9069065071445968</c:v>
                </c:pt>
                <c:pt idx="23">
                  <c:v>6.9069065071445968</c:v>
                </c:pt>
                <c:pt idx="24">
                  <c:v>7.5350440423226521</c:v>
                </c:pt>
                <c:pt idx="25">
                  <c:v>7.5324376625086362</c:v>
                </c:pt>
                <c:pt idx="26">
                  <c:v>8.1631815775007084</c:v>
                </c:pt>
                <c:pt idx="27">
                  <c:v>8.1605751976866916</c:v>
                </c:pt>
                <c:pt idx="28">
                  <c:v>8.1605751976866916</c:v>
                </c:pt>
                <c:pt idx="29">
                  <c:v>8.1579688178726748</c:v>
                </c:pt>
                <c:pt idx="30">
                  <c:v>8.460308876298626</c:v>
                </c:pt>
                <c:pt idx="31">
                  <c:v>8.460308876298626</c:v>
                </c:pt>
                <c:pt idx="32">
                  <c:v>8.9841912189160098</c:v>
                </c:pt>
                <c:pt idx="33">
                  <c:v>8.981584839101993</c:v>
                </c:pt>
                <c:pt idx="34">
                  <c:v>9.395999229530668</c:v>
                </c:pt>
                <c:pt idx="35">
                  <c:v>9.395999229530668</c:v>
                </c:pt>
                <c:pt idx="36">
                  <c:v>9.8390837979135295</c:v>
                </c:pt>
                <c:pt idx="37">
                  <c:v>9.8442965575415631</c:v>
                </c:pt>
              </c:numCache>
            </c:numRef>
          </c:xVal>
          <c:yVal>
            <c:numRef>
              <c:f>OT!$J$36:$J$73</c:f>
              <c:numCache>
                <c:formatCode>General</c:formatCode>
                <c:ptCount val="38"/>
                <c:pt idx="0">
                  <c:v>1.6952836959376381</c:v>
                </c:pt>
                <c:pt idx="1">
                  <c:v>1.7088853667121624</c:v>
                </c:pt>
                <c:pt idx="3">
                  <c:v>1.7404049678720139</c:v>
                </c:pt>
                <c:pt idx="4">
                  <c:v>1.727057751254427</c:v>
                </c:pt>
                <c:pt idx="5">
                  <c:v>1.7480760167344576</c:v>
                </c:pt>
                <c:pt idx="7">
                  <c:v>1.7405525289418959</c:v>
                </c:pt>
                <c:pt idx="8">
                  <c:v>1.7344342202101872</c:v>
                </c:pt>
                <c:pt idx="9">
                  <c:v>1.7227591570924408</c:v>
                </c:pt>
                <c:pt idx="10">
                  <c:v>1.7069529817416198</c:v>
                </c:pt>
                <c:pt idx="11">
                  <c:v>1.7145297895815736</c:v>
                </c:pt>
                <c:pt idx="12">
                  <c:v>1.7130940675745525</c:v>
                </c:pt>
                <c:pt idx="13">
                  <c:v>1.7099427238076073</c:v>
                </c:pt>
                <c:pt idx="14">
                  <c:v>1.6997377768800781</c:v>
                </c:pt>
                <c:pt idx="15">
                  <c:v>1.7063904490742674</c:v>
                </c:pt>
                <c:pt idx="16">
                  <c:v>1.6880478659873139</c:v>
                </c:pt>
                <c:pt idx="17">
                  <c:v>1.6896759608828997</c:v>
                </c:pt>
                <c:pt idx="18">
                  <c:v>1.6814833682183139</c:v>
                </c:pt>
                <c:pt idx="19">
                  <c:v>1.6838375747401375</c:v>
                </c:pt>
                <c:pt idx="20">
                  <c:v>1.6728065756913986</c:v>
                </c:pt>
                <c:pt idx="21">
                  <c:v>1.6907203327928619</c:v>
                </c:pt>
                <c:pt idx="22">
                  <c:v>1.6693824600469231</c:v>
                </c:pt>
                <c:pt idx="23">
                  <c:v>1.6820267488643577</c:v>
                </c:pt>
                <c:pt idx="24">
                  <c:v>1.6616132196097237</c:v>
                </c:pt>
                <c:pt idx="25">
                  <c:v>1.6629992876071229</c:v>
                </c:pt>
                <c:pt idx="26">
                  <c:v>1.662674300582766</c:v>
                </c:pt>
                <c:pt idx="27">
                  <c:v>1.6624934042764998</c:v>
                </c:pt>
                <c:pt idx="28">
                  <c:v>1.6620102034871176</c:v>
                </c:pt>
                <c:pt idx="29">
                  <c:v>1.6593376451247248</c:v>
                </c:pt>
                <c:pt idx="30">
                  <c:v>1.6581878838957846</c:v>
                </c:pt>
                <c:pt idx="31">
                  <c:v>1.6539052983871241</c:v>
                </c:pt>
                <c:pt idx="32">
                  <c:v>1.6507206681129487</c:v>
                </c:pt>
                <c:pt idx="33">
                  <c:v>1.6638432664536971</c:v>
                </c:pt>
                <c:pt idx="34">
                  <c:v>1.6429878040705839</c:v>
                </c:pt>
                <c:pt idx="35">
                  <c:v>1.6586150529785251</c:v>
                </c:pt>
                <c:pt idx="36">
                  <c:v>1.6599883620053792</c:v>
                </c:pt>
                <c:pt idx="37">
                  <c:v>1.6529888604793113</c:v>
                </c:pt>
              </c:numCache>
            </c:numRef>
          </c:yVal>
          <c:smooth val="0"/>
        </c:ser>
        <c:ser>
          <c:idx val="9"/>
          <c:order val="7"/>
          <c:tx>
            <c:v>Ottawa sand (saturated)</c:v>
          </c:tx>
          <c:spPr>
            <a:ln w="28575">
              <a:noFill/>
            </a:ln>
          </c:spPr>
          <c:marker>
            <c:symbol val="star"/>
            <c:size val="7"/>
            <c:spPr>
              <a:noFill/>
              <a:ln cmpd="dbl">
                <a:solidFill>
                  <a:srgbClr val="0000FF"/>
                </a:solidFill>
                <a:prstDash val="sysDot"/>
              </a:ln>
            </c:spPr>
          </c:marker>
          <c:xVal>
            <c:numRef>
              <c:f>OT!$A$75:$A$128</c:f>
              <c:numCache>
                <c:formatCode>General</c:formatCode>
                <c:ptCount val="54"/>
                <c:pt idx="0">
                  <c:v>0.67287091630757301</c:v>
                </c:pt>
                <c:pt idx="1">
                  <c:v>1.2957956918575952</c:v>
                </c:pt>
                <c:pt idx="2">
                  <c:v>1.298402071671612</c:v>
                </c:pt>
                <c:pt idx="3">
                  <c:v>1.298402071671612</c:v>
                </c:pt>
                <c:pt idx="4">
                  <c:v>1.298402071671612</c:v>
                </c:pt>
                <c:pt idx="5">
                  <c:v>1.8379226931730956</c:v>
                </c:pt>
                <c:pt idx="6">
                  <c:v>1.9473906453618026</c:v>
                </c:pt>
                <c:pt idx="7">
                  <c:v>1.9473906453618026</c:v>
                </c:pt>
                <c:pt idx="8">
                  <c:v>1.9473906453618026</c:v>
                </c:pt>
                <c:pt idx="9">
                  <c:v>2.593772839237976</c:v>
                </c:pt>
                <c:pt idx="10">
                  <c:v>2.593772839237976</c:v>
                </c:pt>
                <c:pt idx="11">
                  <c:v>3.2375486533001325</c:v>
                </c:pt>
                <c:pt idx="12">
                  <c:v>3.2401550331141498</c:v>
                </c:pt>
                <c:pt idx="13">
                  <c:v>3.2375486533001325</c:v>
                </c:pt>
                <c:pt idx="14">
                  <c:v>3.8787180875482727</c:v>
                </c:pt>
                <c:pt idx="15">
                  <c:v>3.8813244673622895</c:v>
                </c:pt>
                <c:pt idx="16">
                  <c:v>3.8813244673622895</c:v>
                </c:pt>
                <c:pt idx="17">
                  <c:v>3.8813244673622895</c:v>
                </c:pt>
                <c:pt idx="18">
                  <c:v>4.5224939016104297</c:v>
                </c:pt>
                <c:pt idx="19">
                  <c:v>4.5224939016104297</c:v>
                </c:pt>
                <c:pt idx="20">
                  <c:v>4.5224939016104297</c:v>
                </c:pt>
                <c:pt idx="21">
                  <c:v>5.1558441964165187</c:v>
                </c:pt>
                <c:pt idx="22">
                  <c:v>5.1584505762305355</c:v>
                </c:pt>
                <c:pt idx="23">
                  <c:v>5.1584505762305355</c:v>
                </c:pt>
                <c:pt idx="24">
                  <c:v>5.7865881114085909</c:v>
                </c:pt>
                <c:pt idx="25">
                  <c:v>5.7865881114085909</c:v>
                </c:pt>
                <c:pt idx="26">
                  <c:v>5.7865881114085909</c:v>
                </c:pt>
                <c:pt idx="27">
                  <c:v>6.4121192667726303</c:v>
                </c:pt>
                <c:pt idx="28">
                  <c:v>6.4147256465866471</c:v>
                </c:pt>
                <c:pt idx="29">
                  <c:v>6.4121192667726303</c:v>
                </c:pt>
                <c:pt idx="30">
                  <c:v>7.0402568019506866</c:v>
                </c:pt>
                <c:pt idx="31">
                  <c:v>7.0402568019506866</c:v>
                </c:pt>
                <c:pt idx="32">
                  <c:v>7.0402568019506866</c:v>
                </c:pt>
                <c:pt idx="33">
                  <c:v>7.6631815775007084</c:v>
                </c:pt>
                <c:pt idx="34">
                  <c:v>7.6631815775007084</c:v>
                </c:pt>
                <c:pt idx="35">
                  <c:v>7.6631815775007084</c:v>
                </c:pt>
                <c:pt idx="36">
                  <c:v>7.9863726744387975</c:v>
                </c:pt>
                <c:pt idx="37">
                  <c:v>8.0749895881153684</c:v>
                </c:pt>
                <c:pt idx="38">
                  <c:v>8.0749895881153684</c:v>
                </c:pt>
                <c:pt idx="39">
                  <c:v>8.5102550170561777</c:v>
                </c:pt>
                <c:pt idx="40">
                  <c:v>8.5076486372421609</c:v>
                </c:pt>
                <c:pt idx="41">
                  <c:v>8.5050422574281459</c:v>
                </c:pt>
                <c:pt idx="42">
                  <c:v>8.8204142149241811</c:v>
                </c:pt>
                <c:pt idx="43">
                  <c:v>8.8725418112045169</c:v>
                </c:pt>
                <c:pt idx="44">
                  <c:v>8.8725418112045169</c:v>
                </c:pt>
                <c:pt idx="45">
                  <c:v>8.9038183689727184</c:v>
                </c:pt>
                <c:pt idx="46">
                  <c:v>9.1279670329781659</c:v>
                </c:pt>
                <c:pt idx="47">
                  <c:v>9.1305734127921827</c:v>
                </c:pt>
                <c:pt idx="48">
                  <c:v>9.3651475960536974</c:v>
                </c:pt>
                <c:pt idx="49">
                  <c:v>9.3781794951237814</c:v>
                </c:pt>
                <c:pt idx="50">
                  <c:v>9.3781794951237814</c:v>
                </c:pt>
                <c:pt idx="51">
                  <c:v>9.4433389904742011</c:v>
                </c:pt>
                <c:pt idx="52">
                  <c:v>9.6596685150376</c:v>
                </c:pt>
                <c:pt idx="53">
                  <c:v>9.6596685150376</c:v>
                </c:pt>
              </c:numCache>
            </c:numRef>
          </c:xVal>
          <c:yVal>
            <c:numRef>
              <c:f>OT!$J$75:$J$128</c:f>
              <c:numCache>
                <c:formatCode>General</c:formatCode>
                <c:ptCount val="54"/>
                <c:pt idx="0">
                  <c:v>4.2940742942396044</c:v>
                </c:pt>
                <c:pt idx="1">
                  <c:v>3.9599514543834555</c:v>
                </c:pt>
                <c:pt idx="2">
                  <c:v>4.0329503100383866</c:v>
                </c:pt>
                <c:pt idx="3">
                  <c:v>3.9507965636514033</c:v>
                </c:pt>
                <c:pt idx="4">
                  <c:v>3.912058656692134</c:v>
                </c:pt>
                <c:pt idx="5">
                  <c:v>3.6136661327191439</c:v>
                </c:pt>
                <c:pt idx="6">
                  <c:v>3.5897512583031701</c:v>
                </c:pt>
                <c:pt idx="7">
                  <c:v>4.0806979952865667</c:v>
                </c:pt>
                <c:pt idx="8">
                  <c:v>3.8907790117317691</c:v>
                </c:pt>
                <c:pt idx="9">
                  <c:v>3.9339574044857493</c:v>
                </c:pt>
                <c:pt idx="10">
                  <c:v>3.7962554810250375</c:v>
                </c:pt>
                <c:pt idx="11">
                  <c:v>3.6993365469913062</c:v>
                </c:pt>
                <c:pt idx="12">
                  <c:v>3.6774784072178219</c:v>
                </c:pt>
                <c:pt idx="13">
                  <c:v>3.6618093566669874</c:v>
                </c:pt>
                <c:pt idx="14">
                  <c:v>3.5795948063218503</c:v>
                </c:pt>
                <c:pt idx="15">
                  <c:v>3.5986512234613941</c:v>
                </c:pt>
                <c:pt idx="16">
                  <c:v>3.5195390390951493</c:v>
                </c:pt>
                <c:pt idx="17">
                  <c:v>3.5048884608931816</c:v>
                </c:pt>
                <c:pt idx="18">
                  <c:v>3.470781971728774</c:v>
                </c:pt>
                <c:pt idx="19">
                  <c:v>3.4711532403026921</c:v>
                </c:pt>
                <c:pt idx="20">
                  <c:v>3.434817182070351</c:v>
                </c:pt>
                <c:pt idx="21">
                  <c:v>3.4159753705997198</c:v>
                </c:pt>
                <c:pt idx="22">
                  <c:v>3.436691173235253</c:v>
                </c:pt>
                <c:pt idx="23">
                  <c:v>3.3816484353437448</c:v>
                </c:pt>
                <c:pt idx="24">
                  <c:v>3.3182606379012514</c:v>
                </c:pt>
                <c:pt idx="25">
                  <c:v>3.3244358346176046</c:v>
                </c:pt>
                <c:pt idx="26">
                  <c:v>3.3395930341440065</c:v>
                </c:pt>
                <c:pt idx="27">
                  <c:v>3.2645543934075967</c:v>
                </c:pt>
                <c:pt idx="28">
                  <c:v>3.2373006963952471</c:v>
                </c:pt>
                <c:pt idx="29">
                  <c:v>3.2146166440531156</c:v>
                </c:pt>
                <c:pt idx="30">
                  <c:v>3.1766549190279934</c:v>
                </c:pt>
                <c:pt idx="31">
                  <c:v>3.1833270124788426</c:v>
                </c:pt>
                <c:pt idx="32">
                  <c:v>3.1859814194784901</c:v>
                </c:pt>
                <c:pt idx="33">
                  <c:v>3.1819282805131945</c:v>
                </c:pt>
                <c:pt idx="34">
                  <c:v>3.154393157442362</c:v>
                </c:pt>
                <c:pt idx="35">
                  <c:v>3.126713493322355</c:v>
                </c:pt>
                <c:pt idx="36">
                  <c:v>3.1015340548843793</c:v>
                </c:pt>
                <c:pt idx="37">
                  <c:v>3.0829132274328117</c:v>
                </c:pt>
                <c:pt idx="38">
                  <c:v>3.160326203793649</c:v>
                </c:pt>
                <c:pt idx="39">
                  <c:v>3.0996059052881488</c:v>
                </c:pt>
                <c:pt idx="40">
                  <c:v>3.0675391847125262</c:v>
                </c:pt>
                <c:pt idx="41">
                  <c:v>3.0932682631719808</c:v>
                </c:pt>
                <c:pt idx="42">
                  <c:v>3.0321448795078587</c:v>
                </c:pt>
                <c:pt idx="43">
                  <c:v>3.0385496675349399</c:v>
                </c:pt>
                <c:pt idx="44">
                  <c:v>3.0290310073164473</c:v>
                </c:pt>
                <c:pt idx="45">
                  <c:v>3.0345829080345266</c:v>
                </c:pt>
                <c:pt idx="46">
                  <c:v>3.0508439349735506</c:v>
                </c:pt>
                <c:pt idx="47">
                  <c:v>3.0619782237209248</c:v>
                </c:pt>
                <c:pt idx="48">
                  <c:v>2.9957327565054097</c:v>
                </c:pt>
                <c:pt idx="49">
                  <c:v>2.9846606670067355</c:v>
                </c:pt>
                <c:pt idx="50">
                  <c:v>3.0364336483100249</c:v>
                </c:pt>
                <c:pt idx="51">
                  <c:v>3.0569044280746396</c:v>
                </c:pt>
                <c:pt idx="52">
                  <c:v>3.0154829299614474</c:v>
                </c:pt>
                <c:pt idx="53">
                  <c:v>3.0247151777022361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3991680"/>
        <c:axId val="203994240"/>
      </c:scatterChart>
      <c:valAx>
        <c:axId val="203991680"/>
        <c:scaling>
          <c:orientation val="minMax"/>
          <c:max val="12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951000086509257"/>
              <c:y val="0.9402646502835538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3994240"/>
        <c:crosses val="autoZero"/>
        <c:crossBetween val="midCat"/>
      </c:valAx>
      <c:valAx>
        <c:axId val="203994240"/>
        <c:scaling>
          <c:orientation val="minMax"/>
          <c:max val="5"/>
          <c:min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Vp/Vs</a:t>
                </a:r>
              </a:p>
            </c:rich>
          </c:tx>
          <c:layout>
            <c:manualLayout>
              <c:xMode val="edge"/>
              <c:yMode val="edge"/>
              <c:x val="7.7886956136158109E-3"/>
              <c:y val="0.40400021830919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3991680"/>
        <c:crosses val="autoZero"/>
        <c:crossBetween val="midCat"/>
        <c:majorUnit val="1"/>
      </c:valAx>
    </c:plotArea>
    <c:legend>
      <c:legendPos val="r"/>
      <c:layout>
        <c:manualLayout>
          <c:xMode val="edge"/>
          <c:yMode val="edge"/>
          <c:x val="0.43050790362078828"/>
          <c:y val="3.6218634149330554E-2"/>
          <c:w val="0.55749826949633907"/>
          <c:h val="0.31457124570203771"/>
        </c:manualLayout>
      </c:layout>
      <c:overlay val="0"/>
      <c:txPr>
        <a:bodyPr/>
        <a:lstStyle/>
        <a:p>
          <a:pPr>
            <a:defRPr sz="1600"/>
          </a:pPr>
          <a:endParaRPr lang="nb-NO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91855477855478"/>
          <c:y val="4.1666766397552846E-2"/>
          <c:w val="0.82812074592074592"/>
          <c:h val="0.75980574019066949"/>
        </c:manualLayout>
      </c:layout>
      <c:scatterChart>
        <c:scatterStyle val="lineMarker"/>
        <c:varyColors val="0"/>
        <c:ser>
          <c:idx val="0"/>
          <c:order val="0"/>
          <c:tx>
            <c:v>Pure sand</c:v>
          </c:tx>
          <c:spPr>
            <a:ln w="12700">
              <a:solidFill>
                <a:srgbClr val="0000FF"/>
              </a:solidFill>
              <a:prstDash val="solid"/>
            </a:ln>
          </c:spPr>
          <c:marker>
            <c:symbol val="circle"/>
            <c:size val="4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Sheet2!$B$13:$B$96</c:f>
              <c:numCache>
                <c:formatCode>General</c:formatCode>
                <c:ptCount val="84"/>
                <c:pt idx="2" formatCode="0.00">
                  <c:v>1.8307392861296603</c:v>
                </c:pt>
                <c:pt idx="3" formatCode="0.00">
                  <c:v>2.4528158745655397</c:v>
                </c:pt>
                <c:pt idx="4" formatCode="0.00">
                  <c:v>3.0685476559472256</c:v>
                </c:pt>
                <c:pt idx="5" formatCode="0.00">
                  <c:v>3.6809270971526047</c:v>
                </c:pt>
                <c:pt idx="6" formatCode="0.00">
                  <c:v>4.2947965857690891</c:v>
                </c:pt>
                <c:pt idx="7" formatCode="0.00">
                  <c:v>4.9090517577900643</c:v>
                </c:pt>
                <c:pt idx="8" formatCode="0.00">
                  <c:v>5.5218102699742087</c:v>
                </c:pt>
                <c:pt idx="9" formatCode="0.00">
                  <c:v>6.2271762308400591</c:v>
                </c:pt>
                <c:pt idx="10" formatCode="0.00">
                  <c:v>7.1006337818333396</c:v>
                </c:pt>
                <c:pt idx="11" formatCode="0.00">
                  <c:v>8.2046987350341851</c:v>
                </c:pt>
                <c:pt idx="14" formatCode="0.00">
                  <c:v>1.8307392861296603</c:v>
                </c:pt>
                <c:pt idx="15" formatCode="0.00">
                  <c:v>2.4528158745655397</c:v>
                </c:pt>
                <c:pt idx="16" formatCode="0.00">
                  <c:v>3.0685476559472256</c:v>
                </c:pt>
                <c:pt idx="17" formatCode="0.00">
                  <c:v>3.6809270971526047</c:v>
                </c:pt>
                <c:pt idx="18" formatCode="0.00">
                  <c:v>4.2947965857690891</c:v>
                </c:pt>
                <c:pt idx="19" formatCode="0.00">
                  <c:v>4.9090517577900643</c:v>
                </c:pt>
                <c:pt idx="20" formatCode="0.00">
                  <c:v>5.5218102699742087</c:v>
                </c:pt>
                <c:pt idx="21" formatCode="0.00">
                  <c:v>6.2271762308400591</c:v>
                </c:pt>
                <c:pt idx="22" formatCode="0.00">
                  <c:v>7.1006337818333396</c:v>
                </c:pt>
                <c:pt idx="23" formatCode="0.00">
                  <c:v>8.2046987350341851</c:v>
                </c:pt>
                <c:pt idx="26" formatCode="0.00">
                  <c:v>1.8307392861296603</c:v>
                </c:pt>
                <c:pt idx="27" formatCode="0.00">
                  <c:v>2.4528158745655397</c:v>
                </c:pt>
                <c:pt idx="28" formatCode="0.00">
                  <c:v>3.0685476559472256</c:v>
                </c:pt>
                <c:pt idx="29" formatCode="0.00">
                  <c:v>3.6809270971526047</c:v>
                </c:pt>
                <c:pt idx="30" formatCode="0.00">
                  <c:v>4.2947965857690891</c:v>
                </c:pt>
                <c:pt idx="31" formatCode="0.00">
                  <c:v>4.9090517577900643</c:v>
                </c:pt>
                <c:pt idx="32" formatCode="0.00">
                  <c:v>5.5218102699742087</c:v>
                </c:pt>
                <c:pt idx="33" formatCode="0.00">
                  <c:v>6.2271762308400591</c:v>
                </c:pt>
                <c:pt idx="34" formatCode="0.00">
                  <c:v>7.1006337818333396</c:v>
                </c:pt>
                <c:pt idx="35" formatCode="0.00">
                  <c:v>8.2046987350341851</c:v>
                </c:pt>
                <c:pt idx="38" formatCode="0.00">
                  <c:v>1.8307392861296603</c:v>
                </c:pt>
                <c:pt idx="39" formatCode="0.00">
                  <c:v>2.4528158745655397</c:v>
                </c:pt>
                <c:pt idx="40" formatCode="0.00">
                  <c:v>3.0685476559472256</c:v>
                </c:pt>
                <c:pt idx="41" formatCode="0.00">
                  <c:v>3.6809270971526047</c:v>
                </c:pt>
                <c:pt idx="42" formatCode="0.00">
                  <c:v>4.2947965857690891</c:v>
                </c:pt>
                <c:pt idx="43" formatCode="0.00">
                  <c:v>4.9090517577900643</c:v>
                </c:pt>
                <c:pt idx="44" formatCode="0.00">
                  <c:v>5.5218102699742087</c:v>
                </c:pt>
                <c:pt idx="45" formatCode="0.00">
                  <c:v>6.2271762308400591</c:v>
                </c:pt>
                <c:pt idx="46" formatCode="0.00">
                  <c:v>7.1006337818333396</c:v>
                </c:pt>
                <c:pt idx="47" formatCode="0.00">
                  <c:v>8.2046987350341851</c:v>
                </c:pt>
                <c:pt idx="50" formatCode="0.00">
                  <c:v>1.8307392861296603</c:v>
                </c:pt>
                <c:pt idx="51" formatCode="0.00">
                  <c:v>2.4528158745655397</c:v>
                </c:pt>
                <c:pt idx="52" formatCode="0.00">
                  <c:v>3.0685476559472256</c:v>
                </c:pt>
                <c:pt idx="53" formatCode="0.00">
                  <c:v>3.6809270971526047</c:v>
                </c:pt>
                <c:pt idx="54" formatCode="0.00">
                  <c:v>4.2947965857690891</c:v>
                </c:pt>
                <c:pt idx="55" formatCode="0.00">
                  <c:v>4.9090517577900643</c:v>
                </c:pt>
                <c:pt idx="56" formatCode="0.00">
                  <c:v>5.5218102699742087</c:v>
                </c:pt>
                <c:pt idx="57" formatCode="0.00">
                  <c:v>6.2271762308400591</c:v>
                </c:pt>
                <c:pt idx="58" formatCode="0.00">
                  <c:v>7.1006337818333396</c:v>
                </c:pt>
                <c:pt idx="59" formatCode="0.00">
                  <c:v>8.2046987350341851</c:v>
                </c:pt>
                <c:pt idx="62" formatCode="0.00">
                  <c:v>1.8307392861296603</c:v>
                </c:pt>
                <c:pt idx="63" formatCode="0.00">
                  <c:v>2.4528158745655397</c:v>
                </c:pt>
                <c:pt idx="64" formatCode="0.00">
                  <c:v>3.0685476559472256</c:v>
                </c:pt>
                <c:pt idx="65" formatCode="0.00">
                  <c:v>3.6809270971526047</c:v>
                </c:pt>
                <c:pt idx="66" formatCode="0.00">
                  <c:v>4.2947965857690891</c:v>
                </c:pt>
                <c:pt idx="67" formatCode="0.00">
                  <c:v>4.9090517577900643</c:v>
                </c:pt>
                <c:pt idx="68" formatCode="0.00">
                  <c:v>5.5218102699742087</c:v>
                </c:pt>
                <c:pt idx="69" formatCode="0.00">
                  <c:v>6.2271762308400591</c:v>
                </c:pt>
                <c:pt idx="70" formatCode="0.00">
                  <c:v>7.1006337818333396</c:v>
                </c:pt>
                <c:pt idx="71" formatCode="0.00">
                  <c:v>8.2046987350341851</c:v>
                </c:pt>
                <c:pt idx="74" formatCode="0.00">
                  <c:v>1.8307392861296603</c:v>
                </c:pt>
                <c:pt idx="75" formatCode="0.00">
                  <c:v>2.4528158745655397</c:v>
                </c:pt>
                <c:pt idx="76" formatCode="0.00">
                  <c:v>3.0685476559472256</c:v>
                </c:pt>
                <c:pt idx="77" formatCode="0.00">
                  <c:v>3.6809270971526047</c:v>
                </c:pt>
                <c:pt idx="78" formatCode="0.00">
                  <c:v>4.2947965857690891</c:v>
                </c:pt>
                <c:pt idx="79" formatCode="0.00">
                  <c:v>4.9090517577900643</c:v>
                </c:pt>
                <c:pt idx="80" formatCode="0.00">
                  <c:v>5.5218102699742087</c:v>
                </c:pt>
                <c:pt idx="81" formatCode="0.00">
                  <c:v>6.2271762308400591</c:v>
                </c:pt>
                <c:pt idx="82" formatCode="0.00">
                  <c:v>7.1006337818333396</c:v>
                </c:pt>
                <c:pt idx="83" formatCode="0.00">
                  <c:v>8.2046987350341851</c:v>
                </c:pt>
              </c:numCache>
            </c:numRef>
          </c:xVal>
          <c:yVal>
            <c:numRef>
              <c:f>Sheet2!$C$13:$C$96</c:f>
              <c:numCache>
                <c:formatCode>General</c:formatCode>
                <c:ptCount val="84"/>
                <c:pt idx="2" formatCode="0">
                  <c:v>4.3845556605077558</c:v>
                </c:pt>
                <c:pt idx="3" formatCode="0">
                  <c:v>4.160229966644688</c:v>
                </c:pt>
                <c:pt idx="4" formatCode="0">
                  <c:v>4.0160657923754082</c:v>
                </c:pt>
                <c:pt idx="5" formatCode="0">
                  <c:v>3.9223907586080156</c:v>
                </c:pt>
                <c:pt idx="6" formatCode="0">
                  <c:v>3.821801593712268</c:v>
                </c:pt>
                <c:pt idx="7" formatCode="0">
                  <c:v>3.7188513516713844</c:v>
                </c:pt>
                <c:pt idx="8" formatCode="0">
                  <c:v>3.6416426632128371</c:v>
                </c:pt>
                <c:pt idx="9" formatCode="0">
                  <c:v>3.5681657123587165</c:v>
                </c:pt>
                <c:pt idx="10" formatCode="0">
                  <c:v>3.4855277268808575</c:v>
                </c:pt>
                <c:pt idx="11" formatCode="0">
                  <c:v>3.4275527591745849</c:v>
                </c:pt>
              </c:numCache>
            </c:numRef>
          </c:yVal>
          <c:smooth val="0"/>
        </c:ser>
        <c:ser>
          <c:idx val="1"/>
          <c:order val="1"/>
          <c:tx>
            <c:v>25 vol% clay</c:v>
          </c:tx>
          <c:spPr>
            <a:ln w="12700">
              <a:solidFill>
                <a:srgbClr val="C00000"/>
              </a:solidFill>
              <a:prstDash val="solid"/>
            </a:ln>
          </c:spPr>
          <c:marker>
            <c:symbol val="square"/>
            <c:size val="4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xVal>
            <c:numRef>
              <c:f>Sheet2!$B$13:$B$96</c:f>
              <c:numCache>
                <c:formatCode>General</c:formatCode>
                <c:ptCount val="84"/>
                <c:pt idx="2" formatCode="0.00">
                  <c:v>1.8307392861296603</c:v>
                </c:pt>
                <c:pt idx="3" formatCode="0.00">
                  <c:v>2.4528158745655397</c:v>
                </c:pt>
                <c:pt idx="4" formatCode="0.00">
                  <c:v>3.0685476559472256</c:v>
                </c:pt>
                <c:pt idx="5" formatCode="0.00">
                  <c:v>3.6809270971526047</c:v>
                </c:pt>
                <c:pt idx="6" formatCode="0.00">
                  <c:v>4.2947965857690891</c:v>
                </c:pt>
                <c:pt idx="7" formatCode="0.00">
                  <c:v>4.9090517577900643</c:v>
                </c:pt>
                <c:pt idx="8" formatCode="0.00">
                  <c:v>5.5218102699742087</c:v>
                </c:pt>
                <c:pt idx="9" formatCode="0.00">
                  <c:v>6.2271762308400591</c:v>
                </c:pt>
                <c:pt idx="10" formatCode="0.00">
                  <c:v>7.1006337818333396</c:v>
                </c:pt>
                <c:pt idx="11" formatCode="0.00">
                  <c:v>8.2046987350341851</c:v>
                </c:pt>
                <c:pt idx="14" formatCode="0.00">
                  <c:v>1.8307392861296603</c:v>
                </c:pt>
                <c:pt idx="15" formatCode="0.00">
                  <c:v>2.4528158745655397</c:v>
                </c:pt>
                <c:pt idx="16" formatCode="0.00">
                  <c:v>3.0685476559472256</c:v>
                </c:pt>
                <c:pt idx="17" formatCode="0.00">
                  <c:v>3.6809270971526047</c:v>
                </c:pt>
                <c:pt idx="18" formatCode="0.00">
                  <c:v>4.2947965857690891</c:v>
                </c:pt>
                <c:pt idx="19" formatCode="0.00">
                  <c:v>4.9090517577900643</c:v>
                </c:pt>
                <c:pt idx="20" formatCode="0.00">
                  <c:v>5.5218102699742087</c:v>
                </c:pt>
                <c:pt idx="21" formatCode="0.00">
                  <c:v>6.2271762308400591</c:v>
                </c:pt>
                <c:pt idx="22" formatCode="0.00">
                  <c:v>7.1006337818333396</c:v>
                </c:pt>
                <c:pt idx="23" formatCode="0.00">
                  <c:v>8.2046987350341851</c:v>
                </c:pt>
                <c:pt idx="26" formatCode="0.00">
                  <c:v>1.8307392861296603</c:v>
                </c:pt>
                <c:pt idx="27" formatCode="0.00">
                  <c:v>2.4528158745655397</c:v>
                </c:pt>
                <c:pt idx="28" formatCode="0.00">
                  <c:v>3.0685476559472256</c:v>
                </c:pt>
                <c:pt idx="29" formatCode="0.00">
                  <c:v>3.6809270971526047</c:v>
                </c:pt>
                <c:pt idx="30" formatCode="0.00">
                  <c:v>4.2947965857690891</c:v>
                </c:pt>
                <c:pt idx="31" formatCode="0.00">
                  <c:v>4.9090517577900643</c:v>
                </c:pt>
                <c:pt idx="32" formatCode="0.00">
                  <c:v>5.5218102699742087</c:v>
                </c:pt>
                <c:pt idx="33" formatCode="0.00">
                  <c:v>6.2271762308400591</c:v>
                </c:pt>
                <c:pt idx="34" formatCode="0.00">
                  <c:v>7.1006337818333396</c:v>
                </c:pt>
                <c:pt idx="35" formatCode="0.00">
                  <c:v>8.2046987350341851</c:v>
                </c:pt>
                <c:pt idx="38" formatCode="0.00">
                  <c:v>1.8307392861296603</c:v>
                </c:pt>
                <c:pt idx="39" formatCode="0.00">
                  <c:v>2.4528158745655397</c:v>
                </c:pt>
                <c:pt idx="40" formatCode="0.00">
                  <c:v>3.0685476559472256</c:v>
                </c:pt>
                <c:pt idx="41" formatCode="0.00">
                  <c:v>3.6809270971526047</c:v>
                </c:pt>
                <c:pt idx="42" formatCode="0.00">
                  <c:v>4.2947965857690891</c:v>
                </c:pt>
                <c:pt idx="43" formatCode="0.00">
                  <c:v>4.9090517577900643</c:v>
                </c:pt>
                <c:pt idx="44" formatCode="0.00">
                  <c:v>5.5218102699742087</c:v>
                </c:pt>
                <c:pt idx="45" formatCode="0.00">
                  <c:v>6.2271762308400591</c:v>
                </c:pt>
                <c:pt idx="46" formatCode="0.00">
                  <c:v>7.1006337818333396</c:v>
                </c:pt>
                <c:pt idx="47" formatCode="0.00">
                  <c:v>8.2046987350341851</c:v>
                </c:pt>
                <c:pt idx="50" formatCode="0.00">
                  <c:v>1.8307392861296603</c:v>
                </c:pt>
                <c:pt idx="51" formatCode="0.00">
                  <c:v>2.4528158745655397</c:v>
                </c:pt>
                <c:pt idx="52" formatCode="0.00">
                  <c:v>3.0685476559472256</c:v>
                </c:pt>
                <c:pt idx="53" formatCode="0.00">
                  <c:v>3.6809270971526047</c:v>
                </c:pt>
                <c:pt idx="54" formatCode="0.00">
                  <c:v>4.2947965857690891</c:v>
                </c:pt>
                <c:pt idx="55" formatCode="0.00">
                  <c:v>4.9090517577900643</c:v>
                </c:pt>
                <c:pt idx="56" formatCode="0.00">
                  <c:v>5.5218102699742087</c:v>
                </c:pt>
                <c:pt idx="57" formatCode="0.00">
                  <c:v>6.2271762308400591</c:v>
                </c:pt>
                <c:pt idx="58" formatCode="0.00">
                  <c:v>7.1006337818333396</c:v>
                </c:pt>
                <c:pt idx="59" formatCode="0.00">
                  <c:v>8.2046987350341851</c:v>
                </c:pt>
                <c:pt idx="62" formatCode="0.00">
                  <c:v>1.8307392861296603</c:v>
                </c:pt>
                <c:pt idx="63" formatCode="0.00">
                  <c:v>2.4528158745655397</c:v>
                </c:pt>
                <c:pt idx="64" formatCode="0.00">
                  <c:v>3.0685476559472256</c:v>
                </c:pt>
                <c:pt idx="65" formatCode="0.00">
                  <c:v>3.6809270971526047</c:v>
                </c:pt>
                <c:pt idx="66" formatCode="0.00">
                  <c:v>4.2947965857690891</c:v>
                </c:pt>
                <c:pt idx="67" formatCode="0.00">
                  <c:v>4.9090517577900643</c:v>
                </c:pt>
                <c:pt idx="68" formatCode="0.00">
                  <c:v>5.5218102699742087</c:v>
                </c:pt>
                <c:pt idx="69" formatCode="0.00">
                  <c:v>6.2271762308400591</c:v>
                </c:pt>
                <c:pt idx="70" formatCode="0.00">
                  <c:v>7.1006337818333396</c:v>
                </c:pt>
                <c:pt idx="71" formatCode="0.00">
                  <c:v>8.2046987350341851</c:v>
                </c:pt>
                <c:pt idx="74" formatCode="0.00">
                  <c:v>1.8307392861296603</c:v>
                </c:pt>
                <c:pt idx="75" formatCode="0.00">
                  <c:v>2.4528158745655397</c:v>
                </c:pt>
                <c:pt idx="76" formatCode="0.00">
                  <c:v>3.0685476559472256</c:v>
                </c:pt>
                <c:pt idx="77" formatCode="0.00">
                  <c:v>3.6809270971526047</c:v>
                </c:pt>
                <c:pt idx="78" formatCode="0.00">
                  <c:v>4.2947965857690891</c:v>
                </c:pt>
                <c:pt idx="79" formatCode="0.00">
                  <c:v>4.9090517577900643</c:v>
                </c:pt>
                <c:pt idx="80" formatCode="0.00">
                  <c:v>5.5218102699742087</c:v>
                </c:pt>
                <c:pt idx="81" formatCode="0.00">
                  <c:v>6.2271762308400591</c:v>
                </c:pt>
                <c:pt idx="82" formatCode="0.00">
                  <c:v>7.1006337818333396</c:v>
                </c:pt>
                <c:pt idx="83" formatCode="0.00">
                  <c:v>8.2046987350341851</c:v>
                </c:pt>
              </c:numCache>
            </c:numRef>
          </c:xVal>
          <c:yVal>
            <c:numRef>
              <c:f>Sheet2!$D$13:$D$96</c:f>
              <c:numCache>
                <c:formatCode>General</c:formatCode>
                <c:ptCount val="84"/>
                <c:pt idx="14" formatCode="0">
                  <c:v>5.1907805516413603</c:v>
                </c:pt>
                <c:pt idx="15" formatCode="0">
                  <c:v>4.6438167581107077</c:v>
                </c:pt>
                <c:pt idx="16" formatCode="0">
                  <c:v>4.5092480699644018</c:v>
                </c:pt>
                <c:pt idx="17" formatCode="0">
                  <c:v>4.3287780764152766</c:v>
                </c:pt>
                <c:pt idx="18" formatCode="0">
                  <c:v>4.1736793134701617</c:v>
                </c:pt>
                <c:pt idx="19" formatCode="0">
                  <c:v>4.0576357985340588</c:v>
                </c:pt>
                <c:pt idx="20" formatCode="0">
                  <c:v>3.976812335616585</c:v>
                </c:pt>
                <c:pt idx="21" formatCode="0">
                  <c:v>3.8885446836513715</c:v>
                </c:pt>
                <c:pt idx="22" formatCode="0">
                  <c:v>3.7883706195828006</c:v>
                </c:pt>
                <c:pt idx="23" formatCode="0">
                  <c:v>3.7156796807599752</c:v>
                </c:pt>
              </c:numCache>
            </c:numRef>
          </c:yVal>
          <c:smooth val="0"/>
        </c:ser>
        <c:ser>
          <c:idx val="2"/>
          <c:order val="2"/>
          <c:tx>
            <c:v>30 vol% clay</c:v>
          </c:tx>
          <c:spPr>
            <a:ln w="12700">
              <a:solidFill>
                <a:srgbClr val="FFC00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xVal>
            <c:numRef>
              <c:f>Sheet2!$B$13:$B$96</c:f>
              <c:numCache>
                <c:formatCode>General</c:formatCode>
                <c:ptCount val="84"/>
                <c:pt idx="2" formatCode="0.00">
                  <c:v>1.8307392861296603</c:v>
                </c:pt>
                <c:pt idx="3" formatCode="0.00">
                  <c:v>2.4528158745655397</c:v>
                </c:pt>
                <c:pt idx="4" formatCode="0.00">
                  <c:v>3.0685476559472256</c:v>
                </c:pt>
                <c:pt idx="5" formatCode="0.00">
                  <c:v>3.6809270971526047</c:v>
                </c:pt>
                <c:pt idx="6" formatCode="0.00">
                  <c:v>4.2947965857690891</c:v>
                </c:pt>
                <c:pt idx="7" formatCode="0.00">
                  <c:v>4.9090517577900643</c:v>
                </c:pt>
                <c:pt idx="8" formatCode="0.00">
                  <c:v>5.5218102699742087</c:v>
                </c:pt>
                <c:pt idx="9" formatCode="0.00">
                  <c:v>6.2271762308400591</c:v>
                </c:pt>
                <c:pt idx="10" formatCode="0.00">
                  <c:v>7.1006337818333396</c:v>
                </c:pt>
                <c:pt idx="11" formatCode="0.00">
                  <c:v>8.2046987350341851</c:v>
                </c:pt>
                <c:pt idx="14" formatCode="0.00">
                  <c:v>1.8307392861296603</c:v>
                </c:pt>
                <c:pt idx="15" formatCode="0.00">
                  <c:v>2.4528158745655397</c:v>
                </c:pt>
                <c:pt idx="16" formatCode="0.00">
                  <c:v>3.0685476559472256</c:v>
                </c:pt>
                <c:pt idx="17" formatCode="0.00">
                  <c:v>3.6809270971526047</c:v>
                </c:pt>
                <c:pt idx="18" formatCode="0.00">
                  <c:v>4.2947965857690891</c:v>
                </c:pt>
                <c:pt idx="19" formatCode="0.00">
                  <c:v>4.9090517577900643</c:v>
                </c:pt>
                <c:pt idx="20" formatCode="0.00">
                  <c:v>5.5218102699742087</c:v>
                </c:pt>
                <c:pt idx="21" formatCode="0.00">
                  <c:v>6.2271762308400591</c:v>
                </c:pt>
                <c:pt idx="22" formatCode="0.00">
                  <c:v>7.1006337818333396</c:v>
                </c:pt>
                <c:pt idx="23" formatCode="0.00">
                  <c:v>8.2046987350341851</c:v>
                </c:pt>
                <c:pt idx="26" formatCode="0.00">
                  <c:v>1.8307392861296603</c:v>
                </c:pt>
                <c:pt idx="27" formatCode="0.00">
                  <c:v>2.4528158745655397</c:v>
                </c:pt>
                <c:pt idx="28" formatCode="0.00">
                  <c:v>3.0685476559472256</c:v>
                </c:pt>
                <c:pt idx="29" formatCode="0.00">
                  <c:v>3.6809270971526047</c:v>
                </c:pt>
                <c:pt idx="30" formatCode="0.00">
                  <c:v>4.2947965857690891</c:v>
                </c:pt>
                <c:pt idx="31" formatCode="0.00">
                  <c:v>4.9090517577900643</c:v>
                </c:pt>
                <c:pt idx="32" formatCode="0.00">
                  <c:v>5.5218102699742087</c:v>
                </c:pt>
                <c:pt idx="33" formatCode="0.00">
                  <c:v>6.2271762308400591</c:v>
                </c:pt>
                <c:pt idx="34" formatCode="0.00">
                  <c:v>7.1006337818333396</c:v>
                </c:pt>
                <c:pt idx="35" formatCode="0.00">
                  <c:v>8.2046987350341851</c:v>
                </c:pt>
                <c:pt idx="38" formatCode="0.00">
                  <c:v>1.8307392861296603</c:v>
                </c:pt>
                <c:pt idx="39" formatCode="0.00">
                  <c:v>2.4528158745655397</c:v>
                </c:pt>
                <c:pt idx="40" formatCode="0.00">
                  <c:v>3.0685476559472256</c:v>
                </c:pt>
                <c:pt idx="41" formatCode="0.00">
                  <c:v>3.6809270971526047</c:v>
                </c:pt>
                <c:pt idx="42" formatCode="0.00">
                  <c:v>4.2947965857690891</c:v>
                </c:pt>
                <c:pt idx="43" formatCode="0.00">
                  <c:v>4.9090517577900643</c:v>
                </c:pt>
                <c:pt idx="44" formatCode="0.00">
                  <c:v>5.5218102699742087</c:v>
                </c:pt>
                <c:pt idx="45" formatCode="0.00">
                  <c:v>6.2271762308400591</c:v>
                </c:pt>
                <c:pt idx="46" formatCode="0.00">
                  <c:v>7.1006337818333396</c:v>
                </c:pt>
                <c:pt idx="47" formatCode="0.00">
                  <c:v>8.2046987350341851</c:v>
                </c:pt>
                <c:pt idx="50" formatCode="0.00">
                  <c:v>1.8307392861296603</c:v>
                </c:pt>
                <c:pt idx="51" formatCode="0.00">
                  <c:v>2.4528158745655397</c:v>
                </c:pt>
                <c:pt idx="52" formatCode="0.00">
                  <c:v>3.0685476559472256</c:v>
                </c:pt>
                <c:pt idx="53" formatCode="0.00">
                  <c:v>3.6809270971526047</c:v>
                </c:pt>
                <c:pt idx="54" formatCode="0.00">
                  <c:v>4.2947965857690891</c:v>
                </c:pt>
                <c:pt idx="55" formatCode="0.00">
                  <c:v>4.9090517577900643</c:v>
                </c:pt>
                <c:pt idx="56" formatCode="0.00">
                  <c:v>5.5218102699742087</c:v>
                </c:pt>
                <c:pt idx="57" formatCode="0.00">
                  <c:v>6.2271762308400591</c:v>
                </c:pt>
                <c:pt idx="58" formatCode="0.00">
                  <c:v>7.1006337818333396</c:v>
                </c:pt>
                <c:pt idx="59" formatCode="0.00">
                  <c:v>8.2046987350341851</c:v>
                </c:pt>
                <c:pt idx="62" formatCode="0.00">
                  <c:v>1.8307392861296603</c:v>
                </c:pt>
                <c:pt idx="63" formatCode="0.00">
                  <c:v>2.4528158745655397</c:v>
                </c:pt>
                <c:pt idx="64" formatCode="0.00">
                  <c:v>3.0685476559472256</c:v>
                </c:pt>
                <c:pt idx="65" formatCode="0.00">
                  <c:v>3.6809270971526047</c:v>
                </c:pt>
                <c:pt idx="66" formatCode="0.00">
                  <c:v>4.2947965857690891</c:v>
                </c:pt>
                <c:pt idx="67" formatCode="0.00">
                  <c:v>4.9090517577900643</c:v>
                </c:pt>
                <c:pt idx="68" formatCode="0.00">
                  <c:v>5.5218102699742087</c:v>
                </c:pt>
                <c:pt idx="69" formatCode="0.00">
                  <c:v>6.2271762308400591</c:v>
                </c:pt>
                <c:pt idx="70" formatCode="0.00">
                  <c:v>7.1006337818333396</c:v>
                </c:pt>
                <c:pt idx="71" formatCode="0.00">
                  <c:v>8.2046987350341851</c:v>
                </c:pt>
                <c:pt idx="74" formatCode="0.00">
                  <c:v>1.8307392861296603</c:v>
                </c:pt>
                <c:pt idx="75" formatCode="0.00">
                  <c:v>2.4528158745655397</c:v>
                </c:pt>
                <c:pt idx="76" formatCode="0.00">
                  <c:v>3.0685476559472256</c:v>
                </c:pt>
                <c:pt idx="77" formatCode="0.00">
                  <c:v>3.6809270971526047</c:v>
                </c:pt>
                <c:pt idx="78" formatCode="0.00">
                  <c:v>4.2947965857690891</c:v>
                </c:pt>
                <c:pt idx="79" formatCode="0.00">
                  <c:v>4.9090517577900643</c:v>
                </c:pt>
                <c:pt idx="80" formatCode="0.00">
                  <c:v>5.5218102699742087</c:v>
                </c:pt>
                <c:pt idx="81" formatCode="0.00">
                  <c:v>6.2271762308400591</c:v>
                </c:pt>
                <c:pt idx="82" formatCode="0.00">
                  <c:v>7.1006337818333396</c:v>
                </c:pt>
                <c:pt idx="83" formatCode="0.00">
                  <c:v>8.2046987350341851</c:v>
                </c:pt>
              </c:numCache>
            </c:numRef>
          </c:xVal>
          <c:yVal>
            <c:numRef>
              <c:f>Sheet2!$E$13:$E$96</c:f>
              <c:numCache>
                <c:formatCode>General</c:formatCode>
                <c:ptCount val="84"/>
                <c:pt idx="26" formatCode="0">
                  <c:v>4.348207378623461</c:v>
                </c:pt>
                <c:pt idx="27" formatCode="0">
                  <c:v>4.1552707588305804</c:v>
                </c:pt>
                <c:pt idx="28" formatCode="0">
                  <c:v>3.8688883304044603</c:v>
                </c:pt>
                <c:pt idx="29" formatCode="0">
                  <c:v>3.6380279806774882</c:v>
                </c:pt>
                <c:pt idx="30" formatCode="0">
                  <c:v>3.5049348343323929</c:v>
                </c:pt>
                <c:pt idx="31" formatCode="0">
                  <c:v>3.4026148638080551</c:v>
                </c:pt>
                <c:pt idx="32" formatCode="0">
                  <c:v>3.3225359487334165</c:v>
                </c:pt>
                <c:pt idx="33" formatCode="0">
                  <c:v>3.2258506585535711</c:v>
                </c:pt>
                <c:pt idx="34" formatCode="0">
                  <c:v>3.150873802838758</c:v>
                </c:pt>
                <c:pt idx="35" formatCode="0">
                  <c:v>3.0533554444115207</c:v>
                </c:pt>
              </c:numCache>
            </c:numRef>
          </c:yVal>
          <c:smooth val="0"/>
        </c:ser>
        <c:ser>
          <c:idx val="3"/>
          <c:order val="3"/>
          <c:tx>
            <c:v>40 vol% clay</c:v>
          </c:tx>
          <c:spPr>
            <a:ln w="12700">
              <a:solidFill>
                <a:srgbClr val="92D050"/>
              </a:solidFill>
              <a:prstDash val="solid"/>
            </a:ln>
          </c:spPr>
          <c:marker>
            <c:symbol val="circle"/>
            <c:size val="4"/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</c:spPr>
          </c:marker>
          <c:xVal>
            <c:numRef>
              <c:f>Sheet2!$B$13:$B$96</c:f>
              <c:numCache>
                <c:formatCode>General</c:formatCode>
                <c:ptCount val="84"/>
                <c:pt idx="2" formatCode="0.00">
                  <c:v>1.8307392861296603</c:v>
                </c:pt>
                <c:pt idx="3" formatCode="0.00">
                  <c:v>2.4528158745655397</c:v>
                </c:pt>
                <c:pt idx="4" formatCode="0.00">
                  <c:v>3.0685476559472256</c:v>
                </c:pt>
                <c:pt idx="5" formatCode="0.00">
                  <c:v>3.6809270971526047</c:v>
                </c:pt>
                <c:pt idx="6" formatCode="0.00">
                  <c:v>4.2947965857690891</c:v>
                </c:pt>
                <c:pt idx="7" formatCode="0.00">
                  <c:v>4.9090517577900643</c:v>
                </c:pt>
                <c:pt idx="8" formatCode="0.00">
                  <c:v>5.5218102699742087</c:v>
                </c:pt>
                <c:pt idx="9" formatCode="0.00">
                  <c:v>6.2271762308400591</c:v>
                </c:pt>
                <c:pt idx="10" formatCode="0.00">
                  <c:v>7.1006337818333396</c:v>
                </c:pt>
                <c:pt idx="11" formatCode="0.00">
                  <c:v>8.2046987350341851</c:v>
                </c:pt>
                <c:pt idx="14" formatCode="0.00">
                  <c:v>1.8307392861296603</c:v>
                </c:pt>
                <c:pt idx="15" formatCode="0.00">
                  <c:v>2.4528158745655397</c:v>
                </c:pt>
                <c:pt idx="16" formatCode="0.00">
                  <c:v>3.0685476559472256</c:v>
                </c:pt>
                <c:pt idx="17" formatCode="0.00">
                  <c:v>3.6809270971526047</c:v>
                </c:pt>
                <c:pt idx="18" formatCode="0.00">
                  <c:v>4.2947965857690891</c:v>
                </c:pt>
                <c:pt idx="19" formatCode="0.00">
                  <c:v>4.9090517577900643</c:v>
                </c:pt>
                <c:pt idx="20" formatCode="0.00">
                  <c:v>5.5218102699742087</c:v>
                </c:pt>
                <c:pt idx="21" formatCode="0.00">
                  <c:v>6.2271762308400591</c:v>
                </c:pt>
                <c:pt idx="22" formatCode="0.00">
                  <c:v>7.1006337818333396</c:v>
                </c:pt>
                <c:pt idx="23" formatCode="0.00">
                  <c:v>8.2046987350341851</c:v>
                </c:pt>
                <c:pt idx="26" formatCode="0.00">
                  <c:v>1.8307392861296603</c:v>
                </c:pt>
                <c:pt idx="27" formatCode="0.00">
                  <c:v>2.4528158745655397</c:v>
                </c:pt>
                <c:pt idx="28" formatCode="0.00">
                  <c:v>3.0685476559472256</c:v>
                </c:pt>
                <c:pt idx="29" formatCode="0.00">
                  <c:v>3.6809270971526047</c:v>
                </c:pt>
                <c:pt idx="30" formatCode="0.00">
                  <c:v>4.2947965857690891</c:v>
                </c:pt>
                <c:pt idx="31" formatCode="0.00">
                  <c:v>4.9090517577900643</c:v>
                </c:pt>
                <c:pt idx="32" formatCode="0.00">
                  <c:v>5.5218102699742087</c:v>
                </c:pt>
                <c:pt idx="33" formatCode="0.00">
                  <c:v>6.2271762308400591</c:v>
                </c:pt>
                <c:pt idx="34" formatCode="0.00">
                  <c:v>7.1006337818333396</c:v>
                </c:pt>
                <c:pt idx="35" formatCode="0.00">
                  <c:v>8.2046987350341851</c:v>
                </c:pt>
                <c:pt idx="38" formatCode="0.00">
                  <c:v>1.8307392861296603</c:v>
                </c:pt>
                <c:pt idx="39" formatCode="0.00">
                  <c:v>2.4528158745655397</c:v>
                </c:pt>
                <c:pt idx="40" formatCode="0.00">
                  <c:v>3.0685476559472256</c:v>
                </c:pt>
                <c:pt idx="41" formatCode="0.00">
                  <c:v>3.6809270971526047</c:v>
                </c:pt>
                <c:pt idx="42" formatCode="0.00">
                  <c:v>4.2947965857690891</c:v>
                </c:pt>
                <c:pt idx="43" formatCode="0.00">
                  <c:v>4.9090517577900643</c:v>
                </c:pt>
                <c:pt idx="44" formatCode="0.00">
                  <c:v>5.5218102699742087</c:v>
                </c:pt>
                <c:pt idx="45" formatCode="0.00">
                  <c:v>6.2271762308400591</c:v>
                </c:pt>
                <c:pt idx="46" formatCode="0.00">
                  <c:v>7.1006337818333396</c:v>
                </c:pt>
                <c:pt idx="47" formatCode="0.00">
                  <c:v>8.2046987350341851</c:v>
                </c:pt>
                <c:pt idx="50" formatCode="0.00">
                  <c:v>1.8307392861296603</c:v>
                </c:pt>
                <c:pt idx="51" formatCode="0.00">
                  <c:v>2.4528158745655397</c:v>
                </c:pt>
                <c:pt idx="52" formatCode="0.00">
                  <c:v>3.0685476559472256</c:v>
                </c:pt>
                <c:pt idx="53" formatCode="0.00">
                  <c:v>3.6809270971526047</c:v>
                </c:pt>
                <c:pt idx="54" formatCode="0.00">
                  <c:v>4.2947965857690891</c:v>
                </c:pt>
                <c:pt idx="55" formatCode="0.00">
                  <c:v>4.9090517577900643</c:v>
                </c:pt>
                <c:pt idx="56" formatCode="0.00">
                  <c:v>5.5218102699742087</c:v>
                </c:pt>
                <c:pt idx="57" formatCode="0.00">
                  <c:v>6.2271762308400591</c:v>
                </c:pt>
                <c:pt idx="58" formatCode="0.00">
                  <c:v>7.1006337818333396</c:v>
                </c:pt>
                <c:pt idx="59" formatCode="0.00">
                  <c:v>8.2046987350341851</c:v>
                </c:pt>
                <c:pt idx="62" formatCode="0.00">
                  <c:v>1.8307392861296603</c:v>
                </c:pt>
                <c:pt idx="63" formatCode="0.00">
                  <c:v>2.4528158745655397</c:v>
                </c:pt>
                <c:pt idx="64" formatCode="0.00">
                  <c:v>3.0685476559472256</c:v>
                </c:pt>
                <c:pt idx="65" formatCode="0.00">
                  <c:v>3.6809270971526047</c:v>
                </c:pt>
                <c:pt idx="66" formatCode="0.00">
                  <c:v>4.2947965857690891</c:v>
                </c:pt>
                <c:pt idx="67" formatCode="0.00">
                  <c:v>4.9090517577900643</c:v>
                </c:pt>
                <c:pt idx="68" formatCode="0.00">
                  <c:v>5.5218102699742087</c:v>
                </c:pt>
                <c:pt idx="69" formatCode="0.00">
                  <c:v>6.2271762308400591</c:v>
                </c:pt>
                <c:pt idx="70" formatCode="0.00">
                  <c:v>7.1006337818333396</c:v>
                </c:pt>
                <c:pt idx="71" formatCode="0.00">
                  <c:v>8.2046987350341851</c:v>
                </c:pt>
                <c:pt idx="74" formatCode="0.00">
                  <c:v>1.8307392861296603</c:v>
                </c:pt>
                <c:pt idx="75" formatCode="0.00">
                  <c:v>2.4528158745655397</c:v>
                </c:pt>
                <c:pt idx="76" formatCode="0.00">
                  <c:v>3.0685476559472256</c:v>
                </c:pt>
                <c:pt idx="77" formatCode="0.00">
                  <c:v>3.6809270971526047</c:v>
                </c:pt>
                <c:pt idx="78" formatCode="0.00">
                  <c:v>4.2947965857690891</c:v>
                </c:pt>
                <c:pt idx="79" formatCode="0.00">
                  <c:v>4.9090517577900643</c:v>
                </c:pt>
                <c:pt idx="80" formatCode="0.00">
                  <c:v>5.5218102699742087</c:v>
                </c:pt>
                <c:pt idx="81" formatCode="0.00">
                  <c:v>6.2271762308400591</c:v>
                </c:pt>
                <c:pt idx="82" formatCode="0.00">
                  <c:v>7.1006337818333396</c:v>
                </c:pt>
                <c:pt idx="83" formatCode="0.00">
                  <c:v>8.2046987350341851</c:v>
                </c:pt>
              </c:numCache>
            </c:numRef>
          </c:xVal>
          <c:yVal>
            <c:numRef>
              <c:f>Sheet2!$F$13:$F$96</c:f>
              <c:numCache>
                <c:formatCode>General</c:formatCode>
                <c:ptCount val="84"/>
                <c:pt idx="38" formatCode="0">
                  <c:v>5.057147020904921</c:v>
                </c:pt>
                <c:pt idx="39" formatCode="0">
                  <c:v>4.5954657729841699</c:v>
                </c:pt>
                <c:pt idx="40" formatCode="0">
                  <c:v>4.1879641460805965</c:v>
                </c:pt>
                <c:pt idx="41" formatCode="0">
                  <c:v>3.8139470778181015</c:v>
                </c:pt>
                <c:pt idx="42" formatCode="0">
                  <c:v>3.5010390400343523</c:v>
                </c:pt>
                <c:pt idx="43" formatCode="0">
                  <c:v>3.340159425435242</c:v>
                </c:pt>
                <c:pt idx="44" formatCode="0">
                  <c:v>3.2152196365552537</c:v>
                </c:pt>
                <c:pt idx="45" formatCode="0">
                  <c:v>3.1063317563750656</c:v>
                </c:pt>
                <c:pt idx="46" formatCode="0">
                  <c:v>2.9887333525991808</c:v>
                </c:pt>
                <c:pt idx="47" formatCode="0">
                  <c:v>2.8982278335301057</c:v>
                </c:pt>
              </c:numCache>
            </c:numRef>
          </c:yVal>
          <c:smooth val="0"/>
        </c:ser>
        <c:ser>
          <c:idx val="4"/>
          <c:order val="4"/>
          <c:tx>
            <c:v>50 vol% clay</c:v>
          </c:tx>
          <c:spPr>
            <a:ln w="12700">
              <a:solidFill>
                <a:srgbClr val="0080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008000"/>
              </a:solidFill>
              <a:ln>
                <a:solidFill>
                  <a:srgbClr val="008000"/>
                </a:solidFill>
                <a:prstDash val="solid"/>
              </a:ln>
            </c:spPr>
          </c:marker>
          <c:xVal>
            <c:numRef>
              <c:f>Sheet2!$B$13:$B$96</c:f>
              <c:numCache>
                <c:formatCode>General</c:formatCode>
                <c:ptCount val="84"/>
                <c:pt idx="2" formatCode="0.00">
                  <c:v>1.8307392861296603</c:v>
                </c:pt>
                <c:pt idx="3" formatCode="0.00">
                  <c:v>2.4528158745655397</c:v>
                </c:pt>
                <c:pt idx="4" formatCode="0.00">
                  <c:v>3.0685476559472256</c:v>
                </c:pt>
                <c:pt idx="5" formatCode="0.00">
                  <c:v>3.6809270971526047</c:v>
                </c:pt>
                <c:pt idx="6" formatCode="0.00">
                  <c:v>4.2947965857690891</c:v>
                </c:pt>
                <c:pt idx="7" formatCode="0.00">
                  <c:v>4.9090517577900643</c:v>
                </c:pt>
                <c:pt idx="8" formatCode="0.00">
                  <c:v>5.5218102699742087</c:v>
                </c:pt>
                <c:pt idx="9" formatCode="0.00">
                  <c:v>6.2271762308400591</c:v>
                </c:pt>
                <c:pt idx="10" formatCode="0.00">
                  <c:v>7.1006337818333396</c:v>
                </c:pt>
                <c:pt idx="11" formatCode="0.00">
                  <c:v>8.2046987350341851</c:v>
                </c:pt>
                <c:pt idx="14" formatCode="0.00">
                  <c:v>1.8307392861296603</c:v>
                </c:pt>
                <c:pt idx="15" formatCode="0.00">
                  <c:v>2.4528158745655397</c:v>
                </c:pt>
                <c:pt idx="16" formatCode="0.00">
                  <c:v>3.0685476559472256</c:v>
                </c:pt>
                <c:pt idx="17" formatCode="0.00">
                  <c:v>3.6809270971526047</c:v>
                </c:pt>
                <c:pt idx="18" formatCode="0.00">
                  <c:v>4.2947965857690891</c:v>
                </c:pt>
                <c:pt idx="19" formatCode="0.00">
                  <c:v>4.9090517577900643</c:v>
                </c:pt>
                <c:pt idx="20" formatCode="0.00">
                  <c:v>5.5218102699742087</c:v>
                </c:pt>
                <c:pt idx="21" formatCode="0.00">
                  <c:v>6.2271762308400591</c:v>
                </c:pt>
                <c:pt idx="22" formatCode="0.00">
                  <c:v>7.1006337818333396</c:v>
                </c:pt>
                <c:pt idx="23" formatCode="0.00">
                  <c:v>8.2046987350341851</c:v>
                </c:pt>
                <c:pt idx="26" formatCode="0.00">
                  <c:v>1.8307392861296603</c:v>
                </c:pt>
                <c:pt idx="27" formatCode="0.00">
                  <c:v>2.4528158745655397</c:v>
                </c:pt>
                <c:pt idx="28" formatCode="0.00">
                  <c:v>3.0685476559472256</c:v>
                </c:pt>
                <c:pt idx="29" formatCode="0.00">
                  <c:v>3.6809270971526047</c:v>
                </c:pt>
                <c:pt idx="30" formatCode="0.00">
                  <c:v>4.2947965857690891</c:v>
                </c:pt>
                <c:pt idx="31" formatCode="0.00">
                  <c:v>4.9090517577900643</c:v>
                </c:pt>
                <c:pt idx="32" formatCode="0.00">
                  <c:v>5.5218102699742087</c:v>
                </c:pt>
                <c:pt idx="33" formatCode="0.00">
                  <c:v>6.2271762308400591</c:v>
                </c:pt>
                <c:pt idx="34" formatCode="0.00">
                  <c:v>7.1006337818333396</c:v>
                </c:pt>
                <c:pt idx="35" formatCode="0.00">
                  <c:v>8.2046987350341851</c:v>
                </c:pt>
                <c:pt idx="38" formatCode="0.00">
                  <c:v>1.8307392861296603</c:v>
                </c:pt>
                <c:pt idx="39" formatCode="0.00">
                  <c:v>2.4528158745655397</c:v>
                </c:pt>
                <c:pt idx="40" formatCode="0.00">
                  <c:v>3.0685476559472256</c:v>
                </c:pt>
                <c:pt idx="41" formatCode="0.00">
                  <c:v>3.6809270971526047</c:v>
                </c:pt>
                <c:pt idx="42" formatCode="0.00">
                  <c:v>4.2947965857690891</c:v>
                </c:pt>
                <c:pt idx="43" formatCode="0.00">
                  <c:v>4.9090517577900643</c:v>
                </c:pt>
                <c:pt idx="44" formatCode="0.00">
                  <c:v>5.5218102699742087</c:v>
                </c:pt>
                <c:pt idx="45" formatCode="0.00">
                  <c:v>6.2271762308400591</c:v>
                </c:pt>
                <c:pt idx="46" formatCode="0.00">
                  <c:v>7.1006337818333396</c:v>
                </c:pt>
                <c:pt idx="47" formatCode="0.00">
                  <c:v>8.2046987350341851</c:v>
                </c:pt>
                <c:pt idx="50" formatCode="0.00">
                  <c:v>1.8307392861296603</c:v>
                </c:pt>
                <c:pt idx="51" formatCode="0.00">
                  <c:v>2.4528158745655397</c:v>
                </c:pt>
                <c:pt idx="52" formatCode="0.00">
                  <c:v>3.0685476559472256</c:v>
                </c:pt>
                <c:pt idx="53" formatCode="0.00">
                  <c:v>3.6809270971526047</c:v>
                </c:pt>
                <c:pt idx="54" formatCode="0.00">
                  <c:v>4.2947965857690891</c:v>
                </c:pt>
                <c:pt idx="55" formatCode="0.00">
                  <c:v>4.9090517577900643</c:v>
                </c:pt>
                <c:pt idx="56" formatCode="0.00">
                  <c:v>5.5218102699742087</c:v>
                </c:pt>
                <c:pt idx="57" formatCode="0.00">
                  <c:v>6.2271762308400591</c:v>
                </c:pt>
                <c:pt idx="58" formatCode="0.00">
                  <c:v>7.1006337818333396</c:v>
                </c:pt>
                <c:pt idx="59" formatCode="0.00">
                  <c:v>8.2046987350341851</c:v>
                </c:pt>
                <c:pt idx="62" formatCode="0.00">
                  <c:v>1.8307392861296603</c:v>
                </c:pt>
                <c:pt idx="63" formatCode="0.00">
                  <c:v>2.4528158745655397</c:v>
                </c:pt>
                <c:pt idx="64" formatCode="0.00">
                  <c:v>3.0685476559472256</c:v>
                </c:pt>
                <c:pt idx="65" formatCode="0.00">
                  <c:v>3.6809270971526047</c:v>
                </c:pt>
                <c:pt idx="66" formatCode="0.00">
                  <c:v>4.2947965857690891</c:v>
                </c:pt>
                <c:pt idx="67" formatCode="0.00">
                  <c:v>4.9090517577900643</c:v>
                </c:pt>
                <c:pt idx="68" formatCode="0.00">
                  <c:v>5.5218102699742087</c:v>
                </c:pt>
                <c:pt idx="69" formatCode="0.00">
                  <c:v>6.2271762308400591</c:v>
                </c:pt>
                <c:pt idx="70" formatCode="0.00">
                  <c:v>7.1006337818333396</c:v>
                </c:pt>
                <c:pt idx="71" formatCode="0.00">
                  <c:v>8.2046987350341851</c:v>
                </c:pt>
                <c:pt idx="74" formatCode="0.00">
                  <c:v>1.8307392861296603</c:v>
                </c:pt>
                <c:pt idx="75" formatCode="0.00">
                  <c:v>2.4528158745655397</c:v>
                </c:pt>
                <c:pt idx="76" formatCode="0.00">
                  <c:v>3.0685476559472256</c:v>
                </c:pt>
                <c:pt idx="77" formatCode="0.00">
                  <c:v>3.6809270971526047</c:v>
                </c:pt>
                <c:pt idx="78" formatCode="0.00">
                  <c:v>4.2947965857690891</c:v>
                </c:pt>
                <c:pt idx="79" formatCode="0.00">
                  <c:v>4.9090517577900643</c:v>
                </c:pt>
                <c:pt idx="80" formatCode="0.00">
                  <c:v>5.5218102699742087</c:v>
                </c:pt>
                <c:pt idx="81" formatCode="0.00">
                  <c:v>6.2271762308400591</c:v>
                </c:pt>
                <c:pt idx="82" formatCode="0.00">
                  <c:v>7.1006337818333396</c:v>
                </c:pt>
                <c:pt idx="83" formatCode="0.00">
                  <c:v>8.2046987350341851</c:v>
                </c:pt>
              </c:numCache>
            </c:numRef>
          </c:xVal>
          <c:yVal>
            <c:numRef>
              <c:f>Sheet2!$G$13:$G$96</c:f>
              <c:numCache>
                <c:formatCode>General</c:formatCode>
                <c:ptCount val="84"/>
                <c:pt idx="50" formatCode="0">
                  <c:v>4.6472965327349849</c:v>
                </c:pt>
                <c:pt idx="51" formatCode="0">
                  <c:v>4.4515495973287678</c:v>
                </c:pt>
                <c:pt idx="52" formatCode="0">
                  <c:v>4.0601558918188498</c:v>
                </c:pt>
                <c:pt idx="53" formatCode="0">
                  <c:v>3.7096389784918835</c:v>
                </c:pt>
                <c:pt idx="54" formatCode="0">
                  <c:v>3.4858021486063522</c:v>
                </c:pt>
                <c:pt idx="55" formatCode="0">
                  <c:v>3.3321868104045569</c:v>
                </c:pt>
                <c:pt idx="56" formatCode="0">
                  <c:v>3.2263444746013383</c:v>
                </c:pt>
                <c:pt idx="57" formatCode="0">
                  <c:v>3.1226018076564812</c:v>
                </c:pt>
                <c:pt idx="58" formatCode="0">
                  <c:v>3.0381115778413972</c:v>
                </c:pt>
                <c:pt idx="59" formatCode="0">
                  <c:v>2.9240769387416368</c:v>
                </c:pt>
              </c:numCache>
            </c:numRef>
          </c:yVal>
          <c:smooth val="0"/>
        </c:ser>
        <c:ser>
          <c:idx val="5"/>
          <c:order val="5"/>
          <c:tx>
            <c:v>75 vol% clay</c:v>
          </c:tx>
          <c:spPr>
            <a:ln w="12700">
              <a:solidFill>
                <a:srgbClr val="7030A0"/>
              </a:solidFill>
              <a:prstDash val="solid"/>
            </a:ln>
          </c:spPr>
          <c:marker>
            <c:symbol val="triangle"/>
            <c:size val="4"/>
            <c:spPr>
              <a:solidFill>
                <a:srgbClr val="7030A0"/>
              </a:solidFill>
              <a:ln>
                <a:solidFill>
                  <a:srgbClr val="7030A0"/>
                </a:solidFill>
                <a:prstDash val="solid"/>
              </a:ln>
            </c:spPr>
          </c:marker>
          <c:xVal>
            <c:numRef>
              <c:f>Sheet2!$B$13:$B$96</c:f>
              <c:numCache>
                <c:formatCode>General</c:formatCode>
                <c:ptCount val="84"/>
                <c:pt idx="2" formatCode="0.00">
                  <c:v>1.8307392861296603</c:v>
                </c:pt>
                <c:pt idx="3" formatCode="0.00">
                  <c:v>2.4528158745655397</c:v>
                </c:pt>
                <c:pt idx="4" formatCode="0.00">
                  <c:v>3.0685476559472256</c:v>
                </c:pt>
                <c:pt idx="5" formatCode="0.00">
                  <c:v>3.6809270971526047</c:v>
                </c:pt>
                <c:pt idx="6" formatCode="0.00">
                  <c:v>4.2947965857690891</c:v>
                </c:pt>
                <c:pt idx="7" formatCode="0.00">
                  <c:v>4.9090517577900643</c:v>
                </c:pt>
                <c:pt idx="8" formatCode="0.00">
                  <c:v>5.5218102699742087</c:v>
                </c:pt>
                <c:pt idx="9" formatCode="0.00">
                  <c:v>6.2271762308400591</c:v>
                </c:pt>
                <c:pt idx="10" formatCode="0.00">
                  <c:v>7.1006337818333396</c:v>
                </c:pt>
                <c:pt idx="11" formatCode="0.00">
                  <c:v>8.2046987350341851</c:v>
                </c:pt>
                <c:pt idx="14" formatCode="0.00">
                  <c:v>1.8307392861296603</c:v>
                </c:pt>
                <c:pt idx="15" formatCode="0.00">
                  <c:v>2.4528158745655397</c:v>
                </c:pt>
                <c:pt idx="16" formatCode="0.00">
                  <c:v>3.0685476559472256</c:v>
                </c:pt>
                <c:pt idx="17" formatCode="0.00">
                  <c:v>3.6809270971526047</c:v>
                </c:pt>
                <c:pt idx="18" formatCode="0.00">
                  <c:v>4.2947965857690891</c:v>
                </c:pt>
                <c:pt idx="19" formatCode="0.00">
                  <c:v>4.9090517577900643</c:v>
                </c:pt>
                <c:pt idx="20" formatCode="0.00">
                  <c:v>5.5218102699742087</c:v>
                </c:pt>
                <c:pt idx="21" formatCode="0.00">
                  <c:v>6.2271762308400591</c:v>
                </c:pt>
                <c:pt idx="22" formatCode="0.00">
                  <c:v>7.1006337818333396</c:v>
                </c:pt>
                <c:pt idx="23" formatCode="0.00">
                  <c:v>8.2046987350341851</c:v>
                </c:pt>
                <c:pt idx="26" formatCode="0.00">
                  <c:v>1.8307392861296603</c:v>
                </c:pt>
                <c:pt idx="27" formatCode="0.00">
                  <c:v>2.4528158745655397</c:v>
                </c:pt>
                <c:pt idx="28" formatCode="0.00">
                  <c:v>3.0685476559472256</c:v>
                </c:pt>
                <c:pt idx="29" formatCode="0.00">
                  <c:v>3.6809270971526047</c:v>
                </c:pt>
                <c:pt idx="30" formatCode="0.00">
                  <c:v>4.2947965857690891</c:v>
                </c:pt>
                <c:pt idx="31" formatCode="0.00">
                  <c:v>4.9090517577900643</c:v>
                </c:pt>
                <c:pt idx="32" formatCode="0.00">
                  <c:v>5.5218102699742087</c:v>
                </c:pt>
                <c:pt idx="33" formatCode="0.00">
                  <c:v>6.2271762308400591</c:v>
                </c:pt>
                <c:pt idx="34" formatCode="0.00">
                  <c:v>7.1006337818333396</c:v>
                </c:pt>
                <c:pt idx="35" formatCode="0.00">
                  <c:v>8.2046987350341851</c:v>
                </c:pt>
                <c:pt idx="38" formatCode="0.00">
                  <c:v>1.8307392861296603</c:v>
                </c:pt>
                <c:pt idx="39" formatCode="0.00">
                  <c:v>2.4528158745655397</c:v>
                </c:pt>
                <c:pt idx="40" formatCode="0.00">
                  <c:v>3.0685476559472256</c:v>
                </c:pt>
                <c:pt idx="41" formatCode="0.00">
                  <c:v>3.6809270971526047</c:v>
                </c:pt>
                <c:pt idx="42" formatCode="0.00">
                  <c:v>4.2947965857690891</c:v>
                </c:pt>
                <c:pt idx="43" formatCode="0.00">
                  <c:v>4.9090517577900643</c:v>
                </c:pt>
                <c:pt idx="44" formatCode="0.00">
                  <c:v>5.5218102699742087</c:v>
                </c:pt>
                <c:pt idx="45" formatCode="0.00">
                  <c:v>6.2271762308400591</c:v>
                </c:pt>
                <c:pt idx="46" formatCode="0.00">
                  <c:v>7.1006337818333396</c:v>
                </c:pt>
                <c:pt idx="47" formatCode="0.00">
                  <c:v>8.2046987350341851</c:v>
                </c:pt>
                <c:pt idx="50" formatCode="0.00">
                  <c:v>1.8307392861296603</c:v>
                </c:pt>
                <c:pt idx="51" formatCode="0.00">
                  <c:v>2.4528158745655397</c:v>
                </c:pt>
                <c:pt idx="52" formatCode="0.00">
                  <c:v>3.0685476559472256</c:v>
                </c:pt>
                <c:pt idx="53" formatCode="0.00">
                  <c:v>3.6809270971526047</c:v>
                </c:pt>
                <c:pt idx="54" formatCode="0.00">
                  <c:v>4.2947965857690891</c:v>
                </c:pt>
                <c:pt idx="55" formatCode="0.00">
                  <c:v>4.9090517577900643</c:v>
                </c:pt>
                <c:pt idx="56" formatCode="0.00">
                  <c:v>5.5218102699742087</c:v>
                </c:pt>
                <c:pt idx="57" formatCode="0.00">
                  <c:v>6.2271762308400591</c:v>
                </c:pt>
                <c:pt idx="58" formatCode="0.00">
                  <c:v>7.1006337818333396</c:v>
                </c:pt>
                <c:pt idx="59" formatCode="0.00">
                  <c:v>8.2046987350341851</c:v>
                </c:pt>
                <c:pt idx="62" formatCode="0.00">
                  <c:v>1.8307392861296603</c:v>
                </c:pt>
                <c:pt idx="63" formatCode="0.00">
                  <c:v>2.4528158745655397</c:v>
                </c:pt>
                <c:pt idx="64" formatCode="0.00">
                  <c:v>3.0685476559472256</c:v>
                </c:pt>
                <c:pt idx="65" formatCode="0.00">
                  <c:v>3.6809270971526047</c:v>
                </c:pt>
                <c:pt idx="66" formatCode="0.00">
                  <c:v>4.2947965857690891</c:v>
                </c:pt>
                <c:pt idx="67" formatCode="0.00">
                  <c:v>4.9090517577900643</c:v>
                </c:pt>
                <c:pt idx="68" formatCode="0.00">
                  <c:v>5.5218102699742087</c:v>
                </c:pt>
                <c:pt idx="69" formatCode="0.00">
                  <c:v>6.2271762308400591</c:v>
                </c:pt>
                <c:pt idx="70" formatCode="0.00">
                  <c:v>7.1006337818333396</c:v>
                </c:pt>
                <c:pt idx="71" formatCode="0.00">
                  <c:v>8.2046987350341851</c:v>
                </c:pt>
                <c:pt idx="74" formatCode="0.00">
                  <c:v>1.8307392861296603</c:v>
                </c:pt>
                <c:pt idx="75" formatCode="0.00">
                  <c:v>2.4528158745655397</c:v>
                </c:pt>
                <c:pt idx="76" formatCode="0.00">
                  <c:v>3.0685476559472256</c:v>
                </c:pt>
                <c:pt idx="77" formatCode="0.00">
                  <c:v>3.6809270971526047</c:v>
                </c:pt>
                <c:pt idx="78" formatCode="0.00">
                  <c:v>4.2947965857690891</c:v>
                </c:pt>
                <c:pt idx="79" formatCode="0.00">
                  <c:v>4.9090517577900643</c:v>
                </c:pt>
                <c:pt idx="80" formatCode="0.00">
                  <c:v>5.5218102699742087</c:v>
                </c:pt>
                <c:pt idx="81" formatCode="0.00">
                  <c:v>6.2271762308400591</c:v>
                </c:pt>
                <c:pt idx="82" formatCode="0.00">
                  <c:v>7.1006337818333396</c:v>
                </c:pt>
                <c:pt idx="83" formatCode="0.00">
                  <c:v>8.2046987350341851</c:v>
                </c:pt>
              </c:numCache>
            </c:numRef>
          </c:xVal>
          <c:yVal>
            <c:numRef>
              <c:f>Sheet2!$H$13:$H$96</c:f>
              <c:numCache>
                <c:formatCode>General</c:formatCode>
                <c:ptCount val="84"/>
                <c:pt idx="62" formatCode="0">
                  <c:v>5.35125899197475</c:v>
                </c:pt>
                <c:pt idx="63" formatCode="0">
                  <c:v>5.3803095225726665</c:v>
                </c:pt>
                <c:pt idx="64" formatCode="0">
                  <c:v>4.8913275961450902</c:v>
                </c:pt>
                <c:pt idx="65" formatCode="0">
                  <c:v>4.6439890437315183</c:v>
                </c:pt>
                <c:pt idx="66" formatCode="0">
                  <c:v>4.3464326762935235</c:v>
                </c:pt>
                <c:pt idx="67" formatCode="0">
                  <c:v>3.8982854270841161</c:v>
                </c:pt>
                <c:pt idx="68" formatCode="0">
                  <c:v>3.7124602634889863</c:v>
                </c:pt>
                <c:pt idx="69" formatCode="0">
                  <c:v>3.5418948942037889</c:v>
                </c:pt>
                <c:pt idx="70" formatCode="0">
                  <c:v>3.4340131670604443</c:v>
                </c:pt>
                <c:pt idx="71" formatCode="0">
                  <c:v>3.255540485793877</c:v>
                </c:pt>
              </c:numCache>
            </c:numRef>
          </c:yVal>
          <c:smooth val="0"/>
        </c:ser>
        <c:ser>
          <c:idx val="6"/>
          <c:order val="6"/>
          <c:tx>
            <c:v>Pure clay</c:v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tar"/>
            <c:size val="4"/>
            <c:spPr>
              <a:noFill/>
              <a:ln>
                <a:solidFill>
                  <a:srgbClr val="FF00FF"/>
                </a:solidFill>
                <a:prstDash val="solid"/>
              </a:ln>
            </c:spPr>
          </c:marker>
          <c:xVal>
            <c:numRef>
              <c:f>Sheet2!$B$13:$B$96</c:f>
              <c:numCache>
                <c:formatCode>General</c:formatCode>
                <c:ptCount val="84"/>
                <c:pt idx="2" formatCode="0.00">
                  <c:v>1.8307392861296603</c:v>
                </c:pt>
                <c:pt idx="3" formatCode="0.00">
                  <c:v>2.4528158745655397</c:v>
                </c:pt>
                <c:pt idx="4" formatCode="0.00">
                  <c:v>3.0685476559472256</c:v>
                </c:pt>
                <c:pt idx="5" formatCode="0.00">
                  <c:v>3.6809270971526047</c:v>
                </c:pt>
                <c:pt idx="6" formatCode="0.00">
                  <c:v>4.2947965857690891</c:v>
                </c:pt>
                <c:pt idx="7" formatCode="0.00">
                  <c:v>4.9090517577900643</c:v>
                </c:pt>
                <c:pt idx="8" formatCode="0.00">
                  <c:v>5.5218102699742087</c:v>
                </c:pt>
                <c:pt idx="9" formatCode="0.00">
                  <c:v>6.2271762308400591</c:v>
                </c:pt>
                <c:pt idx="10" formatCode="0.00">
                  <c:v>7.1006337818333396</c:v>
                </c:pt>
                <c:pt idx="11" formatCode="0.00">
                  <c:v>8.2046987350341851</c:v>
                </c:pt>
                <c:pt idx="14" formatCode="0.00">
                  <c:v>1.8307392861296603</c:v>
                </c:pt>
                <c:pt idx="15" formatCode="0.00">
                  <c:v>2.4528158745655397</c:v>
                </c:pt>
                <c:pt idx="16" formatCode="0.00">
                  <c:v>3.0685476559472256</c:v>
                </c:pt>
                <c:pt idx="17" formatCode="0.00">
                  <c:v>3.6809270971526047</c:v>
                </c:pt>
                <c:pt idx="18" formatCode="0.00">
                  <c:v>4.2947965857690891</c:v>
                </c:pt>
                <c:pt idx="19" formatCode="0.00">
                  <c:v>4.9090517577900643</c:v>
                </c:pt>
                <c:pt idx="20" formatCode="0.00">
                  <c:v>5.5218102699742087</c:v>
                </c:pt>
                <c:pt idx="21" formatCode="0.00">
                  <c:v>6.2271762308400591</c:v>
                </c:pt>
                <c:pt idx="22" formatCode="0.00">
                  <c:v>7.1006337818333396</c:v>
                </c:pt>
                <c:pt idx="23" formatCode="0.00">
                  <c:v>8.2046987350341851</c:v>
                </c:pt>
                <c:pt idx="26" formatCode="0.00">
                  <c:v>1.8307392861296603</c:v>
                </c:pt>
                <c:pt idx="27" formatCode="0.00">
                  <c:v>2.4528158745655397</c:v>
                </c:pt>
                <c:pt idx="28" formatCode="0.00">
                  <c:v>3.0685476559472256</c:v>
                </c:pt>
                <c:pt idx="29" formatCode="0.00">
                  <c:v>3.6809270971526047</c:v>
                </c:pt>
                <c:pt idx="30" formatCode="0.00">
                  <c:v>4.2947965857690891</c:v>
                </c:pt>
                <c:pt idx="31" formatCode="0.00">
                  <c:v>4.9090517577900643</c:v>
                </c:pt>
                <c:pt idx="32" formatCode="0.00">
                  <c:v>5.5218102699742087</c:v>
                </c:pt>
                <c:pt idx="33" formatCode="0.00">
                  <c:v>6.2271762308400591</c:v>
                </c:pt>
                <c:pt idx="34" formatCode="0.00">
                  <c:v>7.1006337818333396</c:v>
                </c:pt>
                <c:pt idx="35" formatCode="0.00">
                  <c:v>8.2046987350341851</c:v>
                </c:pt>
                <c:pt idx="38" formatCode="0.00">
                  <c:v>1.8307392861296603</c:v>
                </c:pt>
                <c:pt idx="39" formatCode="0.00">
                  <c:v>2.4528158745655397</c:v>
                </c:pt>
                <c:pt idx="40" formatCode="0.00">
                  <c:v>3.0685476559472256</c:v>
                </c:pt>
                <c:pt idx="41" formatCode="0.00">
                  <c:v>3.6809270971526047</c:v>
                </c:pt>
                <c:pt idx="42" formatCode="0.00">
                  <c:v>4.2947965857690891</c:v>
                </c:pt>
                <c:pt idx="43" formatCode="0.00">
                  <c:v>4.9090517577900643</c:v>
                </c:pt>
                <c:pt idx="44" formatCode="0.00">
                  <c:v>5.5218102699742087</c:v>
                </c:pt>
                <c:pt idx="45" formatCode="0.00">
                  <c:v>6.2271762308400591</c:v>
                </c:pt>
                <c:pt idx="46" formatCode="0.00">
                  <c:v>7.1006337818333396</c:v>
                </c:pt>
                <c:pt idx="47" formatCode="0.00">
                  <c:v>8.2046987350341851</c:v>
                </c:pt>
                <c:pt idx="50" formatCode="0.00">
                  <c:v>1.8307392861296603</c:v>
                </c:pt>
                <c:pt idx="51" formatCode="0.00">
                  <c:v>2.4528158745655397</c:v>
                </c:pt>
                <c:pt idx="52" formatCode="0.00">
                  <c:v>3.0685476559472256</c:v>
                </c:pt>
                <c:pt idx="53" formatCode="0.00">
                  <c:v>3.6809270971526047</c:v>
                </c:pt>
                <c:pt idx="54" formatCode="0.00">
                  <c:v>4.2947965857690891</c:v>
                </c:pt>
                <c:pt idx="55" formatCode="0.00">
                  <c:v>4.9090517577900643</c:v>
                </c:pt>
                <c:pt idx="56" formatCode="0.00">
                  <c:v>5.5218102699742087</c:v>
                </c:pt>
                <c:pt idx="57" formatCode="0.00">
                  <c:v>6.2271762308400591</c:v>
                </c:pt>
                <c:pt idx="58" formatCode="0.00">
                  <c:v>7.1006337818333396</c:v>
                </c:pt>
                <c:pt idx="59" formatCode="0.00">
                  <c:v>8.2046987350341851</c:v>
                </c:pt>
                <c:pt idx="62" formatCode="0.00">
                  <c:v>1.8307392861296603</c:v>
                </c:pt>
                <c:pt idx="63" formatCode="0.00">
                  <c:v>2.4528158745655397</c:v>
                </c:pt>
                <c:pt idx="64" formatCode="0.00">
                  <c:v>3.0685476559472256</c:v>
                </c:pt>
                <c:pt idx="65" formatCode="0.00">
                  <c:v>3.6809270971526047</c:v>
                </c:pt>
                <c:pt idx="66" formatCode="0.00">
                  <c:v>4.2947965857690891</c:v>
                </c:pt>
                <c:pt idx="67" formatCode="0.00">
                  <c:v>4.9090517577900643</c:v>
                </c:pt>
                <c:pt idx="68" formatCode="0.00">
                  <c:v>5.5218102699742087</c:v>
                </c:pt>
                <c:pt idx="69" formatCode="0.00">
                  <c:v>6.2271762308400591</c:v>
                </c:pt>
                <c:pt idx="70" formatCode="0.00">
                  <c:v>7.1006337818333396</c:v>
                </c:pt>
                <c:pt idx="71" formatCode="0.00">
                  <c:v>8.2046987350341851</c:v>
                </c:pt>
                <c:pt idx="74" formatCode="0.00">
                  <c:v>1.8307392861296603</c:v>
                </c:pt>
                <c:pt idx="75" formatCode="0.00">
                  <c:v>2.4528158745655397</c:v>
                </c:pt>
                <c:pt idx="76" formatCode="0.00">
                  <c:v>3.0685476559472256</c:v>
                </c:pt>
                <c:pt idx="77" formatCode="0.00">
                  <c:v>3.6809270971526047</c:v>
                </c:pt>
                <c:pt idx="78" formatCode="0.00">
                  <c:v>4.2947965857690891</c:v>
                </c:pt>
                <c:pt idx="79" formatCode="0.00">
                  <c:v>4.9090517577900643</c:v>
                </c:pt>
                <c:pt idx="80" formatCode="0.00">
                  <c:v>5.5218102699742087</c:v>
                </c:pt>
                <c:pt idx="81" formatCode="0.00">
                  <c:v>6.2271762308400591</c:v>
                </c:pt>
                <c:pt idx="82" formatCode="0.00">
                  <c:v>7.1006337818333396</c:v>
                </c:pt>
                <c:pt idx="83" formatCode="0.00">
                  <c:v>8.2046987350341851</c:v>
                </c:pt>
              </c:numCache>
            </c:numRef>
          </c:xVal>
          <c:yVal>
            <c:numRef>
              <c:f>Sheet2!$I$13:$I$96</c:f>
              <c:numCache>
                <c:formatCode>General</c:formatCode>
                <c:ptCount val="84"/>
                <c:pt idx="74" formatCode="0">
                  <c:v>5.948901415451628</c:v>
                </c:pt>
                <c:pt idx="75" formatCode="0">
                  <c:v>5.5681476769793168</c:v>
                </c:pt>
                <c:pt idx="76" formatCode="0">
                  <c:v>5.1664454414243863</c:v>
                </c:pt>
                <c:pt idx="77" formatCode="0">
                  <c:v>4.6633057820506236</c:v>
                </c:pt>
                <c:pt idx="78" formatCode="0">
                  <c:v>4.3798469653072285</c:v>
                </c:pt>
                <c:pt idx="79" formatCode="0">
                  <c:v>4.1661930794433548</c:v>
                </c:pt>
                <c:pt idx="80" formatCode="0">
                  <c:v>4.0209957942011387</c:v>
                </c:pt>
                <c:pt idx="81" formatCode="0">
                  <c:v>3.8715549184488793</c:v>
                </c:pt>
                <c:pt idx="82" formatCode="0">
                  <c:v>3.714763387266883</c:v>
                </c:pt>
                <c:pt idx="83" formatCode="0">
                  <c:v>3.5515208093890851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967552"/>
        <c:axId val="210974976"/>
      </c:scatterChart>
      <c:valAx>
        <c:axId val="210967552"/>
        <c:scaling>
          <c:orientation val="minMax"/>
          <c:max val="9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nb-NO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9432678735425997"/>
              <c:y val="0.92157083326352174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nb-NO"/>
          </a:p>
        </c:txPr>
        <c:crossAx val="210974976"/>
        <c:crosses val="autoZero"/>
        <c:crossBetween val="midCat"/>
        <c:majorUnit val="3"/>
      </c:valAx>
      <c:valAx>
        <c:axId val="210974976"/>
        <c:scaling>
          <c:orientation val="minMax"/>
          <c:max val="6"/>
          <c:min val="2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nb-NO" dirty="0" err="1"/>
                  <a:t>v</a:t>
                </a:r>
                <a:r>
                  <a:rPr lang="nb-NO" baseline="-25000" dirty="0" err="1"/>
                  <a:t>p</a:t>
                </a:r>
                <a:r>
                  <a:rPr lang="nb-NO" dirty="0"/>
                  <a:t>/</a:t>
                </a:r>
                <a:r>
                  <a:rPr lang="nb-NO" dirty="0" err="1"/>
                  <a:t>v</a:t>
                </a:r>
                <a:r>
                  <a:rPr lang="nb-NO" baseline="-25000" dirty="0" err="1"/>
                  <a:t>s</a:t>
                </a:r>
                <a:endParaRPr lang="nb-NO" baseline="-25000" dirty="0"/>
              </a:p>
            </c:rich>
          </c:tx>
          <c:layout>
            <c:manualLayout>
              <c:xMode val="edge"/>
              <c:yMode val="edge"/>
              <c:x val="7.0922084056521577E-3"/>
              <c:y val="0.3627459662845776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nb-NO"/>
          </a:p>
        </c:txPr>
        <c:crossAx val="210967552"/>
        <c:crosses val="autoZero"/>
        <c:crossBetween val="midCat"/>
        <c:majorUnit val="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1261892363155499"/>
          <c:y val="2.768559097549296E-2"/>
          <c:w val="0.25333510116781754"/>
          <c:h val="0.32502351584664635"/>
        </c:manualLayout>
      </c:layout>
      <c:overlay val="0"/>
      <c:spPr>
        <a:solidFill>
          <a:srgbClr val="FFFFFF"/>
        </a:solidFill>
        <a:ln w="3175">
          <a:noFill/>
          <a:prstDash val="solid"/>
        </a:ln>
      </c:spPr>
      <c:txPr>
        <a:bodyPr/>
        <a:lstStyle/>
        <a:p>
          <a:pPr>
            <a:defRPr sz="1600"/>
          </a:pPr>
          <a:endParaRPr lang="nb-NO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Times New Roman" panose="02020603050405020304" pitchFamily="18" charset="0"/>
          <a:ea typeface="Arial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944062824649411"/>
          <c:y val="2.1642338567328206E-2"/>
          <c:w val="0.56048126101256091"/>
          <c:h val="0.85060913695463136"/>
        </c:manualLayout>
      </c:layout>
      <c:scatterChart>
        <c:scatterStyle val="lineMarker"/>
        <c:varyColors val="0"/>
        <c:ser>
          <c:idx val="0"/>
          <c:order val="0"/>
          <c:tx>
            <c:v>&gt;450μm OT</c:v>
          </c:tx>
          <c:spPr>
            <a:ln w="28575">
              <a:noFill/>
            </a:ln>
          </c:spPr>
          <c:marker>
            <c:symbol val="circle"/>
            <c:size val="4"/>
            <c:spPr>
              <a:solidFill>
                <a:srgbClr val="C00000"/>
              </a:solidFill>
              <a:ln>
                <a:noFill/>
              </a:ln>
            </c:spPr>
          </c:marker>
          <c:xVal>
            <c:numRef>
              <c:f>'+450 OT'!$W$5:$W$31</c:f>
              <c:numCache>
                <c:formatCode>General</c:formatCode>
                <c:ptCount val="27"/>
                <c:pt idx="0">
                  <c:v>0.42359025621109719</c:v>
                </c:pt>
                <c:pt idx="1">
                  <c:v>0.42478952456727914</c:v>
                </c:pt>
                <c:pt idx="2">
                  <c:v>0.45973455247967693</c:v>
                </c:pt>
                <c:pt idx="3">
                  <c:v>0.47899987007630657</c:v>
                </c:pt>
                <c:pt idx="4">
                  <c:v>0.49989578850130212</c:v>
                </c:pt>
                <c:pt idx="5">
                  <c:v>0.51910815815575451</c:v>
                </c:pt>
                <c:pt idx="6">
                  <c:v>0.53804690094362961</c:v>
                </c:pt>
                <c:pt idx="7">
                  <c:v>0.53718568400888356</c:v>
                </c:pt>
                <c:pt idx="8">
                  <c:v>0.5539072720315944</c:v>
                </c:pt>
                <c:pt idx="9">
                  <c:v>0.55358286636706622</c:v>
                </c:pt>
                <c:pt idx="10">
                  <c:v>0.56936283957686329</c:v>
                </c:pt>
                <c:pt idx="11">
                  <c:v>0.57044683927225948</c:v>
                </c:pt>
                <c:pt idx="12">
                  <c:v>0.58569662022709623</c:v>
                </c:pt>
                <c:pt idx="13">
                  <c:v>0.58662608858921617</c:v>
                </c:pt>
                <c:pt idx="14">
                  <c:v>0.59968560860744191</c:v>
                </c:pt>
                <c:pt idx="15">
                  <c:v>0.59930031454306953</c:v>
                </c:pt>
                <c:pt idx="16">
                  <c:v>0.60957284386695876</c:v>
                </c:pt>
                <c:pt idx="17">
                  <c:v>0.60908436297857904</c:v>
                </c:pt>
                <c:pt idx="18">
                  <c:v>0.61958729314325101</c:v>
                </c:pt>
                <c:pt idx="19">
                  <c:v>0.61858592483585417</c:v>
                </c:pt>
                <c:pt idx="20">
                  <c:v>0.63013300858716248</c:v>
                </c:pt>
                <c:pt idx="21">
                  <c:v>0.63084278825072704</c:v>
                </c:pt>
                <c:pt idx="22">
                  <c:v>0.63721520034641044</c:v>
                </c:pt>
                <c:pt idx="23">
                  <c:v>0.63863214839211924</c:v>
                </c:pt>
                <c:pt idx="24">
                  <c:v>0.64797366439445336</c:v>
                </c:pt>
                <c:pt idx="25">
                  <c:v>0.64615753141636989</c:v>
                </c:pt>
                <c:pt idx="26">
                  <c:v>0.65083088629244301</c:v>
                </c:pt>
              </c:numCache>
            </c:numRef>
          </c:xVal>
          <c:yVal>
            <c:numRef>
              <c:f>'+450 OT'!$X$5:$X$31</c:f>
              <c:numCache>
                <c:formatCode>General</c:formatCode>
                <c:ptCount val="27"/>
                <c:pt idx="0">
                  <c:v>1.8203764112031935</c:v>
                </c:pt>
                <c:pt idx="1">
                  <c:v>1.8203834626329425</c:v>
                </c:pt>
                <c:pt idx="2">
                  <c:v>1.8404411509548424</c:v>
                </c:pt>
                <c:pt idx="3">
                  <c:v>1.8549659012870543</c:v>
                </c:pt>
                <c:pt idx="4">
                  <c:v>1.8702554913059486</c:v>
                </c:pt>
                <c:pt idx="5">
                  <c:v>1.880876936350705</c:v>
                </c:pt>
                <c:pt idx="6">
                  <c:v>1.8928001496344147</c:v>
                </c:pt>
                <c:pt idx="7">
                  <c:v>1.8937951123252923</c:v>
                </c:pt>
                <c:pt idx="8">
                  <c:v>1.9025250086839018</c:v>
                </c:pt>
                <c:pt idx="9">
                  <c:v>1.9034329166040767</c:v>
                </c:pt>
                <c:pt idx="10">
                  <c:v>1.9109094582173405</c:v>
                </c:pt>
                <c:pt idx="11">
                  <c:v>1.9109895317110155</c:v>
                </c:pt>
                <c:pt idx="12">
                  <c:v>1.9202422855054291</c:v>
                </c:pt>
                <c:pt idx="13">
                  <c:v>1.9205548512288126</c:v>
                </c:pt>
                <c:pt idx="14">
                  <c:v>1.9285624440371669</c:v>
                </c:pt>
                <c:pt idx="15">
                  <c:v>1.9293984562609292</c:v>
                </c:pt>
                <c:pt idx="16">
                  <c:v>1.9339435724737142</c:v>
                </c:pt>
                <c:pt idx="17">
                  <c:v>1.9348501230634496</c:v>
                </c:pt>
                <c:pt idx="18">
                  <c:v>1.9381006484982202</c:v>
                </c:pt>
                <c:pt idx="19">
                  <c:v>1.9404759412512533</c:v>
                </c:pt>
                <c:pt idx="20">
                  <c:v>1.9486578633391534</c:v>
                </c:pt>
                <c:pt idx="21">
                  <c:v>1.9492414527682045</c:v>
                </c:pt>
                <c:pt idx="22">
                  <c:v>1.9537660201166296</c:v>
                </c:pt>
                <c:pt idx="23">
                  <c:v>1.9545784884354855</c:v>
                </c:pt>
                <c:pt idx="24">
                  <c:v>1.9599610057972632</c:v>
                </c:pt>
                <c:pt idx="25">
                  <c:v>1.9586688224843503</c:v>
                </c:pt>
                <c:pt idx="26">
                  <c:v>1.9615253117950442</c:v>
                </c:pt>
              </c:numCache>
            </c:numRef>
          </c:yVal>
          <c:smooth val="0"/>
        </c:ser>
        <c:ser>
          <c:idx val="1"/>
          <c:order val="1"/>
          <c:tx>
            <c:v>355-450μm OT</c:v>
          </c:tx>
          <c:spPr>
            <a:ln w="28575">
              <a:noFill/>
            </a:ln>
          </c:spPr>
          <c:marker>
            <c:symbol val="circle"/>
            <c:size val="4"/>
            <c:spPr>
              <a:solidFill>
                <a:srgbClr val="FF0000"/>
              </a:solidFill>
              <a:ln>
                <a:noFill/>
              </a:ln>
            </c:spPr>
          </c:marker>
          <c:xVal>
            <c:numRef>
              <c:f>'450-355OT'!$W$5:$W$38</c:f>
              <c:numCache>
                <c:formatCode>General</c:formatCode>
                <c:ptCount val="34"/>
                <c:pt idx="0">
                  <c:v>0.42781094515674434</c:v>
                </c:pt>
                <c:pt idx="1">
                  <c:v>0.42715024137425667</c:v>
                </c:pt>
                <c:pt idx="2">
                  <c:v>0.46282421202282215</c:v>
                </c:pt>
                <c:pt idx="3">
                  <c:v>0.4639581980347009</c:v>
                </c:pt>
                <c:pt idx="4">
                  <c:v>0.48921100747791108</c:v>
                </c:pt>
                <c:pt idx="5">
                  <c:v>0.49005424492385208</c:v>
                </c:pt>
                <c:pt idx="6">
                  <c:v>0.5099686408357198</c:v>
                </c:pt>
                <c:pt idx="7">
                  <c:v>0.5098102765554765</c:v>
                </c:pt>
                <c:pt idx="8">
                  <c:v>0.52974459119070028</c:v>
                </c:pt>
                <c:pt idx="9">
                  <c:v>0.52889709536316509</c:v>
                </c:pt>
                <c:pt idx="10">
                  <c:v>0.54077198970782758</c:v>
                </c:pt>
                <c:pt idx="11">
                  <c:v>0.54607413574201658</c:v>
                </c:pt>
                <c:pt idx="12">
                  <c:v>0.56263409790235164</c:v>
                </c:pt>
                <c:pt idx="13">
                  <c:v>0.56323072001567154</c:v>
                </c:pt>
                <c:pt idx="14">
                  <c:v>0.57752971643838791</c:v>
                </c:pt>
                <c:pt idx="15">
                  <c:v>0.5792325274229968</c:v>
                </c:pt>
                <c:pt idx="16">
                  <c:v>0.59325039628999132</c:v>
                </c:pt>
                <c:pt idx="17">
                  <c:v>0.59419599709084514</c:v>
                </c:pt>
                <c:pt idx="18">
                  <c:v>0.60803976217120703</c:v>
                </c:pt>
                <c:pt idx="19">
                  <c:v>0.60655602707503153</c:v>
                </c:pt>
                <c:pt idx="20">
                  <c:v>0.61495265017490086</c:v>
                </c:pt>
                <c:pt idx="21">
                  <c:v>0.61642763376933929</c:v>
                </c:pt>
                <c:pt idx="22">
                  <c:v>0.62499868132707193</c:v>
                </c:pt>
                <c:pt idx="23">
                  <c:v>0.62611577541971297</c:v>
                </c:pt>
                <c:pt idx="24">
                  <c:v>0.63749850982947343</c:v>
                </c:pt>
                <c:pt idx="25">
                  <c:v>0.63676812227132795</c:v>
                </c:pt>
                <c:pt idx="26">
                  <c:v>0.64831034639119545</c:v>
                </c:pt>
                <c:pt idx="27">
                  <c:v>0.65085588540687112</c:v>
                </c:pt>
                <c:pt idx="28">
                  <c:v>0.65589204405618495</c:v>
                </c:pt>
                <c:pt idx="29">
                  <c:v>0.65894298919887406</c:v>
                </c:pt>
                <c:pt idx="30">
                  <c:v>0.66336180450632398</c:v>
                </c:pt>
                <c:pt idx="31">
                  <c:v>0.66347708972548836</c:v>
                </c:pt>
                <c:pt idx="32">
                  <c:v>0.66569850832133137</c:v>
                </c:pt>
                <c:pt idx="33">
                  <c:v>0.66810875410971726</c:v>
                </c:pt>
              </c:numCache>
            </c:numRef>
          </c:xVal>
          <c:yVal>
            <c:numRef>
              <c:f>'450-355OT'!$X$5:$X$38</c:f>
              <c:numCache>
                <c:formatCode>General</c:formatCode>
                <c:ptCount val="34"/>
                <c:pt idx="0">
                  <c:v>1.821883879163642</c:v>
                </c:pt>
                <c:pt idx="1">
                  <c:v>1.8208251573615937</c:v>
                </c:pt>
                <c:pt idx="2">
                  <c:v>1.8402463931122</c:v>
                </c:pt>
                <c:pt idx="3">
                  <c:v>1.8409986785004602</c:v>
                </c:pt>
                <c:pt idx="4">
                  <c:v>1.8570556829673655</c:v>
                </c:pt>
                <c:pt idx="5">
                  <c:v>1.8644980018246631</c:v>
                </c:pt>
                <c:pt idx="6">
                  <c:v>1.8718627680340918</c:v>
                </c:pt>
                <c:pt idx="7">
                  <c:v>1.871512311405497</c:v>
                </c:pt>
                <c:pt idx="8">
                  <c:v>1.8834549507333114</c:v>
                </c:pt>
                <c:pt idx="9">
                  <c:v>1.8825296032956123</c:v>
                </c:pt>
                <c:pt idx="10">
                  <c:v>1.8948908541508589</c:v>
                </c:pt>
                <c:pt idx="11">
                  <c:v>1.8942854097784227</c:v>
                </c:pt>
                <c:pt idx="12">
                  <c:v>1.9037357878231997</c:v>
                </c:pt>
                <c:pt idx="13">
                  <c:v>1.9036299671864598</c:v>
                </c:pt>
                <c:pt idx="14">
                  <c:v>1.9130642713339141</c:v>
                </c:pt>
                <c:pt idx="15">
                  <c:v>1.9132053444157369</c:v>
                </c:pt>
                <c:pt idx="16">
                  <c:v>1.9237763835295854</c:v>
                </c:pt>
                <c:pt idx="17">
                  <c:v>1.9232493390356959</c:v>
                </c:pt>
                <c:pt idx="18">
                  <c:v>1.9307505703384671</c:v>
                </c:pt>
                <c:pt idx="19">
                  <c:v>1.9313697247558006</c:v>
                </c:pt>
                <c:pt idx="20">
                  <c:v>1.9366305165925384</c:v>
                </c:pt>
                <c:pt idx="21">
                  <c:v>1.9380516754686727</c:v>
                </c:pt>
                <c:pt idx="22">
                  <c:v>1.9450615511171354</c:v>
                </c:pt>
                <c:pt idx="23">
                  <c:v>1.942885463464644</c:v>
                </c:pt>
                <c:pt idx="24">
                  <c:v>1.9511656479784276</c:v>
                </c:pt>
                <c:pt idx="25">
                  <c:v>1.9499782970154609</c:v>
                </c:pt>
                <c:pt idx="26">
                  <c:v>1.9587764639144967</c:v>
                </c:pt>
                <c:pt idx="27">
                  <c:v>1.9595865301514288</c:v>
                </c:pt>
                <c:pt idx="28">
                  <c:v>1.9625480529217538</c:v>
                </c:pt>
                <c:pt idx="29">
                  <c:v>1.9623622199905406</c:v>
                </c:pt>
                <c:pt idx="30">
                  <c:v>1.9662768409299385</c:v>
                </c:pt>
                <c:pt idx="31">
                  <c:v>1.9672397227937937</c:v>
                </c:pt>
                <c:pt idx="32">
                  <c:v>1.9704962315727226</c:v>
                </c:pt>
                <c:pt idx="33">
                  <c:v>1.9694080546640576</c:v>
                </c:pt>
              </c:numCache>
            </c:numRef>
          </c:yVal>
          <c:smooth val="0"/>
        </c:ser>
        <c:ser>
          <c:idx val="2"/>
          <c:order val="2"/>
          <c:tx>
            <c:v>230-355μm OT</c:v>
          </c:tx>
          <c:spPr>
            <a:ln w="28575">
              <a:noFill/>
            </a:ln>
          </c:spPr>
          <c:marker>
            <c:symbol val="circle"/>
            <c:size val="4"/>
            <c:spPr>
              <a:solidFill>
                <a:srgbClr val="FFC000"/>
              </a:solidFill>
              <a:ln>
                <a:noFill/>
              </a:ln>
            </c:spPr>
          </c:marker>
          <c:xVal>
            <c:numRef>
              <c:f>'355-230OT'!$W$3:$W$40</c:f>
              <c:numCache>
                <c:formatCode>General</c:formatCode>
                <c:ptCount val="38"/>
                <c:pt idx="34">
                  <c:v>0.64294211336766949</c:v>
                </c:pt>
                <c:pt idx="35">
                  <c:v>0.64404397234728883</c:v>
                </c:pt>
                <c:pt idx="36">
                  <c:v>0.64678975932622174</c:v>
                </c:pt>
                <c:pt idx="37">
                  <c:v>0.64700996330897087</c:v>
                </c:pt>
              </c:numCache>
            </c:numRef>
          </c:xVal>
          <c:yVal>
            <c:numRef>
              <c:f>'355-230OT'!$X$3:$X$40</c:f>
              <c:numCache>
                <c:formatCode>General</c:formatCode>
                <c:ptCount val="38"/>
                <c:pt idx="0">
                  <c:v>1.7662630026059309</c:v>
                </c:pt>
                <c:pt idx="1">
                  <c:v>1.7663884419176523</c:v>
                </c:pt>
                <c:pt idx="2">
                  <c:v>1.7883585535027657</c:v>
                </c:pt>
                <c:pt idx="3">
                  <c:v>1.7889349973674395</c:v>
                </c:pt>
                <c:pt idx="4">
                  <c:v>1.8053352839466843</c:v>
                </c:pt>
                <c:pt idx="5">
                  <c:v>1.8051062131764952</c:v>
                </c:pt>
                <c:pt idx="6">
                  <c:v>1.8181596807264986</c:v>
                </c:pt>
                <c:pt idx="7">
                  <c:v>1.818481951378399</c:v>
                </c:pt>
                <c:pt idx="8">
                  <c:v>1.8294550639696598</c:v>
                </c:pt>
                <c:pt idx="9">
                  <c:v>1.8301127080209483</c:v>
                </c:pt>
                <c:pt idx="10">
                  <c:v>1.840446909263922</c:v>
                </c:pt>
                <c:pt idx="11">
                  <c:v>1.8393710521959641</c:v>
                </c:pt>
                <c:pt idx="12">
                  <c:v>1.8493249781539065</c:v>
                </c:pt>
                <c:pt idx="13">
                  <c:v>1.8495569490953951</c:v>
                </c:pt>
                <c:pt idx="14">
                  <c:v>1.8578663948637659</c:v>
                </c:pt>
                <c:pt idx="15">
                  <c:v>1.8579999773476676</c:v>
                </c:pt>
                <c:pt idx="16">
                  <c:v>1.866180851966448</c:v>
                </c:pt>
                <c:pt idx="17">
                  <c:v>1.8657603139371228</c:v>
                </c:pt>
                <c:pt idx="18">
                  <c:v>1.8725535439203489</c:v>
                </c:pt>
                <c:pt idx="19">
                  <c:v>1.8736536224663269</c:v>
                </c:pt>
                <c:pt idx="20">
                  <c:v>1.8794793620050081</c:v>
                </c:pt>
                <c:pt idx="21">
                  <c:v>1.8788805053045627</c:v>
                </c:pt>
                <c:pt idx="22">
                  <c:v>1.8839241141342891</c:v>
                </c:pt>
                <c:pt idx="23">
                  <c:v>1.8828497798642878</c:v>
                </c:pt>
                <c:pt idx="24">
                  <c:v>1.8888779306000891</c:v>
                </c:pt>
                <c:pt idx="25">
                  <c:v>1.8883724528262551</c:v>
                </c:pt>
                <c:pt idx="26">
                  <c:v>1.8935933847718611</c:v>
                </c:pt>
                <c:pt idx="27">
                  <c:v>1.8948338022641513</c:v>
                </c:pt>
                <c:pt idx="28">
                  <c:v>1.8993189343483325</c:v>
                </c:pt>
                <c:pt idx="29">
                  <c:v>1.9029294020398653</c:v>
                </c:pt>
                <c:pt idx="30">
                  <c:v>1.9051932012420336</c:v>
                </c:pt>
                <c:pt idx="31">
                  <c:v>1.9061136954358775</c:v>
                </c:pt>
                <c:pt idx="32">
                  <c:v>1.9057558105734218</c:v>
                </c:pt>
                <c:pt idx="33">
                  <c:v>1.9088607009325416</c:v>
                </c:pt>
                <c:pt idx="34">
                  <c:v>1.9515802895510477</c:v>
                </c:pt>
                <c:pt idx="35">
                  <c:v>1.9512948396682204</c:v>
                </c:pt>
                <c:pt idx="36">
                  <c:v>1.9513344680426468</c:v>
                </c:pt>
                <c:pt idx="37">
                  <c:v>1.9541897875412924</c:v>
                </c:pt>
              </c:numCache>
            </c:numRef>
          </c:yVal>
          <c:smooth val="0"/>
        </c:ser>
        <c:ser>
          <c:idx val="3"/>
          <c:order val="3"/>
          <c:tx>
            <c:v>&lt;230μm OT</c:v>
          </c:tx>
          <c:spPr>
            <a:ln w="28575">
              <a:noFill/>
            </a:ln>
          </c:spPr>
          <c:marker>
            <c:symbol val="circle"/>
            <c:size val="4"/>
            <c:spPr>
              <a:solidFill>
                <a:srgbClr val="92D050"/>
              </a:solidFill>
              <a:ln>
                <a:noFill/>
              </a:ln>
            </c:spPr>
          </c:marker>
          <c:xVal>
            <c:numRef>
              <c:f>'&lt;230OT'!$W$3:$W$39</c:f>
              <c:numCache>
                <c:formatCode>General</c:formatCode>
                <c:ptCount val="37"/>
                <c:pt idx="0">
                  <c:v>0.33419471127796763</c:v>
                </c:pt>
                <c:pt idx="1">
                  <c:v>0.33276551073781496</c:v>
                </c:pt>
                <c:pt idx="2">
                  <c:v>0.33444265168419773</c:v>
                </c:pt>
                <c:pt idx="3">
                  <c:v>0.38781943566395333</c:v>
                </c:pt>
                <c:pt idx="4">
                  <c:v>0.38773775295357049</c:v>
                </c:pt>
                <c:pt idx="5">
                  <c:v>0.42355785797370687</c:v>
                </c:pt>
                <c:pt idx="6">
                  <c:v>0.42422404574644684</c:v>
                </c:pt>
                <c:pt idx="7">
                  <c:v>0.45410194112271091</c:v>
                </c:pt>
                <c:pt idx="8">
                  <c:v>0.45390183591095945</c:v>
                </c:pt>
                <c:pt idx="9">
                  <c:v>0.47702064037927616</c:v>
                </c:pt>
                <c:pt idx="10">
                  <c:v>0.47713294217247643</c:v>
                </c:pt>
                <c:pt idx="11">
                  <c:v>0.49759660951397533</c:v>
                </c:pt>
                <c:pt idx="12">
                  <c:v>0.49679373570386215</c:v>
                </c:pt>
                <c:pt idx="13">
                  <c:v>0.51334751810322843</c:v>
                </c:pt>
                <c:pt idx="14">
                  <c:v>0.51445846426398656</c:v>
                </c:pt>
                <c:pt idx="15">
                  <c:v>0.52983287114851552</c:v>
                </c:pt>
                <c:pt idx="17">
                  <c:v>0.54471033811943004</c:v>
                </c:pt>
                <c:pt idx="18">
                  <c:v>0.54550070194867972</c:v>
                </c:pt>
                <c:pt idx="21">
                  <c:v>0.55572388414090967</c:v>
                </c:pt>
                <c:pt idx="22">
                  <c:v>0.55776720254886825</c:v>
                </c:pt>
                <c:pt idx="23">
                  <c:v>0.56965996488448523</c:v>
                </c:pt>
                <c:pt idx="25">
                  <c:v>0.58039600713740658</c:v>
                </c:pt>
                <c:pt idx="26">
                  <c:v>0.57880208919915133</c:v>
                </c:pt>
                <c:pt idx="28">
                  <c:v>0.5893623039285063</c:v>
                </c:pt>
                <c:pt idx="29">
                  <c:v>0.59945259117738336</c:v>
                </c:pt>
                <c:pt idx="30">
                  <c:v>0.60094748074954929</c:v>
                </c:pt>
                <c:pt idx="31">
                  <c:v>0.60803921370466552</c:v>
                </c:pt>
                <c:pt idx="32">
                  <c:v>0.60728148451097008</c:v>
                </c:pt>
                <c:pt idx="33">
                  <c:v>0.61552354108923313</c:v>
                </c:pt>
                <c:pt idx="34">
                  <c:v>0.61618456314598324</c:v>
                </c:pt>
                <c:pt idx="35">
                  <c:v>0.6240604742335939</c:v>
                </c:pt>
                <c:pt idx="36">
                  <c:v>0.62436493437436913</c:v>
                </c:pt>
              </c:numCache>
            </c:numRef>
          </c:xVal>
          <c:yVal>
            <c:numRef>
              <c:f>'&lt;230OT'!$X$3:$X$39</c:f>
              <c:numCache>
                <c:formatCode>General</c:formatCode>
                <c:ptCount val="37"/>
                <c:pt idx="0">
                  <c:v>1.7624442549251951</c:v>
                </c:pt>
                <c:pt idx="1">
                  <c:v>1.7633001300885616</c:v>
                </c:pt>
                <c:pt idx="2">
                  <c:v>1.7633686335517673</c:v>
                </c:pt>
                <c:pt idx="3">
                  <c:v>1.7913778500820223</c:v>
                </c:pt>
                <c:pt idx="4">
                  <c:v>1.7895920836538166</c:v>
                </c:pt>
                <c:pt idx="5">
                  <c:v>1.8095110011128488</c:v>
                </c:pt>
                <c:pt idx="6">
                  <c:v>1.8101669761558274</c:v>
                </c:pt>
                <c:pt idx="7">
                  <c:v>1.8247638624336504</c:v>
                </c:pt>
                <c:pt idx="8">
                  <c:v>1.8254805019195333</c:v>
                </c:pt>
                <c:pt idx="9">
                  <c:v>1.8378042998049082</c:v>
                </c:pt>
                <c:pt idx="10">
                  <c:v>1.8384586940481433</c:v>
                </c:pt>
                <c:pt idx="11">
                  <c:v>1.8504994857658001</c:v>
                </c:pt>
                <c:pt idx="12">
                  <c:v>1.8531566577837009</c:v>
                </c:pt>
                <c:pt idx="13">
                  <c:v>1.8610886351142741</c:v>
                </c:pt>
                <c:pt idx="14">
                  <c:v>1.8632703048821633</c:v>
                </c:pt>
                <c:pt idx="15">
                  <c:v>1.8710074517352584</c:v>
                </c:pt>
                <c:pt idx="16">
                  <c:v>1.8433054124592971</c:v>
                </c:pt>
                <c:pt idx="17">
                  <c:v>1.8795602348843587</c:v>
                </c:pt>
                <c:pt idx="18">
                  <c:v>1.8804864198812166</c:v>
                </c:pt>
                <c:pt idx="19">
                  <c:v>1.85053281466244</c:v>
                </c:pt>
                <c:pt idx="20">
                  <c:v>1.8504853460468673</c:v>
                </c:pt>
                <c:pt idx="21">
                  <c:v>1.8871161498361086</c:v>
                </c:pt>
                <c:pt idx="22">
                  <c:v>1.8886216687797384</c:v>
                </c:pt>
                <c:pt idx="23">
                  <c:v>1.8962729128997982</c:v>
                </c:pt>
                <c:pt idx="24">
                  <c:v>1.8643420609082662</c:v>
                </c:pt>
                <c:pt idx="25">
                  <c:v>1.9033667034070281</c:v>
                </c:pt>
                <c:pt idx="26">
                  <c:v>1.9029079248602723</c:v>
                </c:pt>
                <c:pt idx="27">
                  <c:v>1.8743919457976888</c:v>
                </c:pt>
                <c:pt idx="28">
                  <c:v>1.9086527315498532</c:v>
                </c:pt>
                <c:pt idx="29">
                  <c:v>1.9158808174570476</c:v>
                </c:pt>
                <c:pt idx="30">
                  <c:v>1.9168283774968398</c:v>
                </c:pt>
                <c:pt idx="31">
                  <c:v>1.9223856800197914</c:v>
                </c:pt>
                <c:pt idx="32">
                  <c:v>1.92298249567319</c:v>
                </c:pt>
                <c:pt idx="33">
                  <c:v>1.9278223677716919</c:v>
                </c:pt>
                <c:pt idx="34">
                  <c:v>1.9266833384479973</c:v>
                </c:pt>
                <c:pt idx="35">
                  <c:v>1.9314322447701444</c:v>
                </c:pt>
                <c:pt idx="36">
                  <c:v>1.9313448636970072</c:v>
                </c:pt>
              </c:numCache>
            </c:numRef>
          </c:yVal>
          <c:smooth val="0"/>
        </c:ser>
        <c:ser>
          <c:idx val="4"/>
          <c:order val="4"/>
          <c:tx>
            <c:v>Ottawa sand</c:v>
          </c:tx>
          <c:spPr>
            <a:ln w="28575">
              <a:noFill/>
            </a:ln>
          </c:spPr>
          <c:marker>
            <c:symbol val="circle"/>
            <c:size val="4"/>
            <c:spPr>
              <a:solidFill>
                <a:srgbClr val="00B050"/>
              </a:solidFill>
              <a:ln>
                <a:noFill/>
              </a:ln>
            </c:spPr>
          </c:marker>
          <c:xVal>
            <c:numRef>
              <c:f>OT!$W$3:$W$35</c:f>
              <c:numCache>
                <c:formatCode>General</c:formatCode>
                <c:ptCount val="33"/>
                <c:pt idx="0">
                  <c:v>0.29231382867168548</c:v>
                </c:pt>
                <c:pt idx="1">
                  <c:v>0.3699493947950096</c:v>
                </c:pt>
                <c:pt idx="2">
                  <c:v>0.37124257572953073</c:v>
                </c:pt>
                <c:pt idx="3">
                  <c:v>0.41144339079679798</c:v>
                </c:pt>
                <c:pt idx="4">
                  <c:v>0.41414997944001569</c:v>
                </c:pt>
                <c:pt idx="5">
                  <c:v>0.44333582771514335</c:v>
                </c:pt>
                <c:pt idx="6">
                  <c:v>0.44373121948900607</c:v>
                </c:pt>
                <c:pt idx="7">
                  <c:v>0.46747970543602857</c:v>
                </c:pt>
                <c:pt idx="8">
                  <c:v>0.46931910064872834</c:v>
                </c:pt>
                <c:pt idx="9">
                  <c:v>0.48968166938306024</c:v>
                </c:pt>
                <c:pt idx="10">
                  <c:v>0.49124286185306792</c:v>
                </c:pt>
                <c:pt idx="11">
                  <c:v>0.50934705176715833</c:v>
                </c:pt>
                <c:pt idx="12">
                  <c:v>0.50979482262194853</c:v>
                </c:pt>
                <c:pt idx="13">
                  <c:v>0.52767930788048434</c:v>
                </c:pt>
                <c:pt idx="14">
                  <c:v>0.5298899859189965</c:v>
                </c:pt>
                <c:pt idx="15">
                  <c:v>0.5439223195661147</c:v>
                </c:pt>
                <c:pt idx="16">
                  <c:v>0.54639072475989103</c:v>
                </c:pt>
                <c:pt idx="17">
                  <c:v>0.5588732086914131</c:v>
                </c:pt>
                <c:pt idx="18">
                  <c:v>0.56090335796545254</c:v>
                </c:pt>
                <c:pt idx="19">
                  <c:v>0.57268824903016924</c:v>
                </c:pt>
                <c:pt idx="20">
                  <c:v>0.575573912792957</c:v>
                </c:pt>
                <c:pt idx="21">
                  <c:v>0.58633439784833974</c:v>
                </c:pt>
                <c:pt idx="22">
                  <c:v>0.58813268418142539</c:v>
                </c:pt>
                <c:pt idx="23">
                  <c:v>0.60016737155928312</c:v>
                </c:pt>
                <c:pt idx="24">
                  <c:v>0.60038290677180928</c:v>
                </c:pt>
                <c:pt idx="25">
                  <c:v>0.60783345953767753</c:v>
                </c:pt>
                <c:pt idx="26">
                  <c:v>0.60939185574348997</c:v>
                </c:pt>
                <c:pt idx="27">
                  <c:v>0.62335378396595598</c:v>
                </c:pt>
                <c:pt idx="28">
                  <c:v>0.62495079487600125</c:v>
                </c:pt>
                <c:pt idx="29">
                  <c:v>0.63150029559462573</c:v>
                </c:pt>
                <c:pt idx="30">
                  <c:v>0.63378873097969812</c:v>
                </c:pt>
                <c:pt idx="31">
                  <c:v>0.63704212550480388</c:v>
                </c:pt>
                <c:pt idx="32">
                  <c:v>0.63783746813689002</c:v>
                </c:pt>
              </c:numCache>
            </c:numRef>
          </c:xVal>
          <c:yVal>
            <c:numRef>
              <c:f>OT!$X$3:$X$35</c:f>
              <c:numCache>
                <c:formatCode>General</c:formatCode>
                <c:ptCount val="33"/>
                <c:pt idx="0">
                  <c:v>1.7596055531564179</c:v>
                </c:pt>
                <c:pt idx="1">
                  <c:v>1.7920560293530372</c:v>
                </c:pt>
                <c:pt idx="2">
                  <c:v>1.7933086675969507</c:v>
                </c:pt>
                <c:pt idx="3">
                  <c:v>1.8137672369721076</c:v>
                </c:pt>
                <c:pt idx="4">
                  <c:v>1.8148527920647308</c:v>
                </c:pt>
                <c:pt idx="5">
                  <c:v>1.8317631584996157</c:v>
                </c:pt>
                <c:pt idx="6">
                  <c:v>1.8331336506225764</c:v>
                </c:pt>
                <c:pt idx="7">
                  <c:v>1.8468732403426487</c:v>
                </c:pt>
                <c:pt idx="8">
                  <c:v>1.848276657705743</c:v>
                </c:pt>
                <c:pt idx="9">
                  <c:v>1.860133498901366</c:v>
                </c:pt>
                <c:pt idx="10">
                  <c:v>1.8608398787749609</c:v>
                </c:pt>
                <c:pt idx="11">
                  <c:v>1.8727949145035967</c:v>
                </c:pt>
                <c:pt idx="12">
                  <c:v>1.8727136128798101</c:v>
                </c:pt>
                <c:pt idx="13">
                  <c:v>1.8835339078294113</c:v>
                </c:pt>
                <c:pt idx="14">
                  <c:v>1.8854466111651214</c:v>
                </c:pt>
                <c:pt idx="15">
                  <c:v>1.8947376304773531</c:v>
                </c:pt>
                <c:pt idx="16">
                  <c:v>1.8947712682251308</c:v>
                </c:pt>
                <c:pt idx="17">
                  <c:v>1.903246116234067</c:v>
                </c:pt>
                <c:pt idx="18">
                  <c:v>1.9045190023185539</c:v>
                </c:pt>
                <c:pt idx="19">
                  <c:v>1.9130885590472695</c:v>
                </c:pt>
                <c:pt idx="20">
                  <c:v>1.9124526164470554</c:v>
                </c:pt>
                <c:pt idx="21">
                  <c:v>1.9201755862377337</c:v>
                </c:pt>
                <c:pt idx="22">
                  <c:v>1.9203503586933484</c:v>
                </c:pt>
                <c:pt idx="23">
                  <c:v>1.9272465633070848</c:v>
                </c:pt>
                <c:pt idx="24">
                  <c:v>1.9297563440903669</c:v>
                </c:pt>
                <c:pt idx="25">
                  <c:v>1.9335854022573731</c:v>
                </c:pt>
                <c:pt idx="26">
                  <c:v>1.9356042397396485</c:v>
                </c:pt>
                <c:pt idx="27">
                  <c:v>1.9431330731255168</c:v>
                </c:pt>
                <c:pt idx="28">
                  <c:v>1.9449834766047245</c:v>
                </c:pt>
                <c:pt idx="29">
                  <c:v>1.9480900900071243</c:v>
                </c:pt>
                <c:pt idx="30">
                  <c:v>1.950455438666483</c:v>
                </c:pt>
                <c:pt idx="31">
                  <c:v>1.9514718305827492</c:v>
                </c:pt>
                <c:pt idx="32">
                  <c:v>1.9538677281886698</c:v>
                </c:pt>
              </c:numCache>
            </c:numRef>
          </c:yVal>
          <c:smooth val="0"/>
        </c:ser>
        <c:ser>
          <c:idx val="5"/>
          <c:order val="5"/>
          <c:tx>
            <c:v>450-550μm ColS</c:v>
          </c:tx>
          <c:spPr>
            <a:ln w="28575">
              <a:noFill/>
            </a:ln>
          </c:spPr>
          <c:marker>
            <c:symbol val="diamond"/>
            <c:size val="4"/>
            <c:spPr>
              <a:solidFill>
                <a:srgbClr val="C00000"/>
              </a:solidFill>
              <a:ln>
                <a:noFill/>
              </a:ln>
            </c:spPr>
          </c:marker>
          <c:xVal>
            <c:numRef>
              <c:f>'550-450ColS'!$W$3:$W$45</c:f>
              <c:numCache>
                <c:formatCode>General</c:formatCode>
                <c:ptCount val="43"/>
                <c:pt idx="0">
                  <c:v>0.42735620107429101</c:v>
                </c:pt>
                <c:pt idx="1">
                  <c:v>0.44860390349521001</c:v>
                </c:pt>
                <c:pt idx="2">
                  <c:v>0.45043691657573298</c:v>
                </c:pt>
                <c:pt idx="3">
                  <c:v>0.46867367384134112</c:v>
                </c:pt>
                <c:pt idx="4">
                  <c:v>0.46886880814949394</c:v>
                </c:pt>
                <c:pt idx="5">
                  <c:v>0.48612282262723816</c:v>
                </c:pt>
                <c:pt idx="6">
                  <c:v>0.4871789304908114</c:v>
                </c:pt>
                <c:pt idx="7">
                  <c:v>0.50066420516227195</c:v>
                </c:pt>
                <c:pt idx="8">
                  <c:v>0.50320945155455243</c:v>
                </c:pt>
                <c:pt idx="9">
                  <c:v>0.50304322142068114</c:v>
                </c:pt>
                <c:pt idx="10">
                  <c:v>0.50967528541344842</c:v>
                </c:pt>
                <c:pt idx="11">
                  <c:v>0.51764026474089864</c:v>
                </c:pt>
                <c:pt idx="12">
                  <c:v>0.51599988779962391</c:v>
                </c:pt>
                <c:pt idx="13">
                  <c:v>0.53133583089755543</c:v>
                </c:pt>
                <c:pt idx="14">
                  <c:v>0.53220336579552108</c:v>
                </c:pt>
                <c:pt idx="15">
                  <c:v>0.53116384374349424</c:v>
                </c:pt>
                <c:pt idx="16">
                  <c:v>0.5464421054025913</c:v>
                </c:pt>
                <c:pt idx="17">
                  <c:v>0.54594374587347294</c:v>
                </c:pt>
                <c:pt idx="18">
                  <c:v>0.5453524568466328</c:v>
                </c:pt>
                <c:pt idx="19">
                  <c:v>0.54748203407606766</c:v>
                </c:pt>
                <c:pt idx="20">
                  <c:v>0.55880699629264108</c:v>
                </c:pt>
                <c:pt idx="21">
                  <c:v>0.5596513045122895</c:v>
                </c:pt>
                <c:pt idx="22">
                  <c:v>0.55908477760252984</c:v>
                </c:pt>
                <c:pt idx="23">
                  <c:v>0.56817626173923641</c:v>
                </c:pt>
                <c:pt idx="24">
                  <c:v>0.57076048783715594</c:v>
                </c:pt>
                <c:pt idx="25">
                  <c:v>0.56976917255922999</c:v>
                </c:pt>
                <c:pt idx="26">
                  <c:v>0.57073098442164105</c:v>
                </c:pt>
                <c:pt idx="27">
                  <c:v>0.58085093928062592</c:v>
                </c:pt>
                <c:pt idx="28">
                  <c:v>0.57789565142722343</c:v>
                </c:pt>
                <c:pt idx="29">
                  <c:v>0.57982175352274778</c:v>
                </c:pt>
                <c:pt idx="30">
                  <c:v>0.58834110792598127</c:v>
                </c:pt>
                <c:pt idx="31">
                  <c:v>0.59143613514713</c:v>
                </c:pt>
                <c:pt idx="32">
                  <c:v>0.59236898168461505</c:v>
                </c:pt>
                <c:pt idx="33">
                  <c:v>0.59093374391161191</c:v>
                </c:pt>
                <c:pt idx="34">
                  <c:v>0.60199918932648355</c:v>
                </c:pt>
                <c:pt idx="35">
                  <c:v>0.60079017826067305</c:v>
                </c:pt>
                <c:pt idx="36">
                  <c:v>0.60464471153775312</c:v>
                </c:pt>
                <c:pt idx="37">
                  <c:v>0.60692501271058219</c:v>
                </c:pt>
                <c:pt idx="38">
                  <c:v>0.61090221272503598</c:v>
                </c:pt>
                <c:pt idx="39">
                  <c:v>0.61213982928644617</c:v>
                </c:pt>
                <c:pt idx="40">
                  <c:v>0.62322922289679183</c:v>
                </c:pt>
                <c:pt idx="41">
                  <c:v>0.61736425038065901</c:v>
                </c:pt>
                <c:pt idx="42">
                  <c:v>0.61949256622943327</c:v>
                </c:pt>
              </c:numCache>
            </c:numRef>
          </c:xVal>
          <c:yVal>
            <c:numRef>
              <c:f>'550-450ColS'!$X$3:$X$45</c:f>
              <c:numCache>
                <c:formatCode>General</c:formatCode>
                <c:ptCount val="43"/>
                <c:pt idx="0">
                  <c:v>1.764299676326518</c:v>
                </c:pt>
                <c:pt idx="1">
                  <c:v>1.7724306717385063</c:v>
                </c:pt>
                <c:pt idx="2">
                  <c:v>1.771714819595444</c:v>
                </c:pt>
                <c:pt idx="3">
                  <c:v>1.7803686450308802</c:v>
                </c:pt>
                <c:pt idx="4">
                  <c:v>1.784048226658435</c:v>
                </c:pt>
                <c:pt idx="5">
                  <c:v>1.7935581782518575</c:v>
                </c:pt>
                <c:pt idx="6">
                  <c:v>1.792571111436307</c:v>
                </c:pt>
                <c:pt idx="7">
                  <c:v>1.8029056959997303</c:v>
                </c:pt>
                <c:pt idx="8">
                  <c:v>1.8019791638170486</c:v>
                </c:pt>
                <c:pt idx="9">
                  <c:v>1.8041640984867779</c:v>
                </c:pt>
                <c:pt idx="10">
                  <c:v>1.8110849870015993</c:v>
                </c:pt>
                <c:pt idx="11">
                  <c:v>1.8132179827771131</c:v>
                </c:pt>
                <c:pt idx="12">
                  <c:v>1.8135893518075492</c:v>
                </c:pt>
                <c:pt idx="13">
                  <c:v>1.8159136508075266</c:v>
                </c:pt>
                <c:pt idx="14">
                  <c:v>1.8180887171064211</c:v>
                </c:pt>
                <c:pt idx="15">
                  <c:v>1.8211986584575925</c:v>
                </c:pt>
                <c:pt idx="16">
                  <c:v>1.8228659342525304</c:v>
                </c:pt>
                <c:pt idx="17">
                  <c:v>1.8276091137429633</c:v>
                </c:pt>
                <c:pt idx="18">
                  <c:v>1.8277140894012114</c:v>
                </c:pt>
                <c:pt idx="19">
                  <c:v>1.8271870134866843</c:v>
                </c:pt>
                <c:pt idx="20">
                  <c:v>1.8384641206800922</c:v>
                </c:pt>
                <c:pt idx="21">
                  <c:v>1.8325467890736913</c:v>
                </c:pt>
                <c:pt idx="22">
                  <c:v>1.8354711347074892</c:v>
                </c:pt>
                <c:pt idx="23">
                  <c:v>1.8399158247173948</c:v>
                </c:pt>
                <c:pt idx="24">
                  <c:v>1.8422884541111371</c:v>
                </c:pt>
                <c:pt idx="25">
                  <c:v>1.843349026271466</c:v>
                </c:pt>
                <c:pt idx="26">
                  <c:v>1.8429556572449386</c:v>
                </c:pt>
                <c:pt idx="27">
                  <c:v>1.8495390427509708</c:v>
                </c:pt>
                <c:pt idx="28">
                  <c:v>1.8558255485772446</c:v>
                </c:pt>
                <c:pt idx="29">
                  <c:v>1.8480814225799471</c:v>
                </c:pt>
                <c:pt idx="30">
                  <c:v>1.8534619697136072</c:v>
                </c:pt>
                <c:pt idx="31">
                  <c:v>1.8555888729292269</c:v>
                </c:pt>
                <c:pt idx="32">
                  <c:v>1.8527494105982332</c:v>
                </c:pt>
                <c:pt idx="33">
                  <c:v>1.8549944764038764</c:v>
                </c:pt>
                <c:pt idx="34">
                  <c:v>1.8641341146987862</c:v>
                </c:pt>
                <c:pt idx="35">
                  <c:v>1.8644950397125819</c:v>
                </c:pt>
                <c:pt idx="36">
                  <c:v>1.8652631605443293</c:v>
                </c:pt>
                <c:pt idx="37">
                  <c:v>1.8689001016435414</c:v>
                </c:pt>
                <c:pt idx="38">
                  <c:v>1.8695285922355083</c:v>
                </c:pt>
                <c:pt idx="39">
                  <c:v>1.86915365515567</c:v>
                </c:pt>
                <c:pt idx="40">
                  <c:v>1.8707931086441287</c:v>
                </c:pt>
                <c:pt idx="41">
                  <c:v>1.8758413055473222</c:v>
                </c:pt>
                <c:pt idx="42">
                  <c:v>1.8763530027138862</c:v>
                </c:pt>
              </c:numCache>
            </c:numRef>
          </c:yVal>
          <c:smooth val="0"/>
        </c:ser>
        <c:ser>
          <c:idx val="6"/>
          <c:order val="6"/>
          <c:tx>
            <c:v>355-450μm ColS</c:v>
          </c:tx>
          <c:spPr>
            <a:ln w="28575">
              <a:noFill/>
            </a:ln>
          </c:spPr>
          <c:marker>
            <c:symbol val="diamond"/>
            <c:size val="4"/>
            <c:spPr>
              <a:solidFill>
                <a:srgbClr val="FF0000"/>
              </a:solidFill>
              <a:ln>
                <a:noFill/>
              </a:ln>
            </c:spPr>
          </c:marker>
          <c:xVal>
            <c:numRef>
              <c:f>'450-355ColS'!$X$3:$X$53</c:f>
              <c:numCache>
                <c:formatCode>General</c:formatCode>
                <c:ptCount val="51"/>
                <c:pt idx="0">
                  <c:v>0.35360545989345871</c:v>
                </c:pt>
                <c:pt idx="1">
                  <c:v>0.35501957487460484</c:v>
                </c:pt>
                <c:pt idx="2">
                  <c:v>0.39890141138038271</c:v>
                </c:pt>
                <c:pt idx="3">
                  <c:v>0.39980806208512037</c:v>
                </c:pt>
                <c:pt idx="4">
                  <c:v>0.42851510377826574</c:v>
                </c:pt>
                <c:pt idx="5">
                  <c:v>0.42956234218216799</c:v>
                </c:pt>
                <c:pt idx="6">
                  <c:v>0.44951334521254688</c:v>
                </c:pt>
                <c:pt idx="7">
                  <c:v>0.45008504661211435</c:v>
                </c:pt>
                <c:pt idx="8">
                  <c:v>0.46898831661435836</c:v>
                </c:pt>
                <c:pt idx="9">
                  <c:v>0.46835156952016249</c:v>
                </c:pt>
                <c:pt idx="10">
                  <c:v>0.48603771483325847</c:v>
                </c:pt>
                <c:pt idx="11">
                  <c:v>0.48722052637718727</c:v>
                </c:pt>
                <c:pt idx="12">
                  <c:v>0.48658344568711498</c:v>
                </c:pt>
                <c:pt idx="13">
                  <c:v>0.50333015319067742</c:v>
                </c:pt>
                <c:pt idx="14">
                  <c:v>0.50316386527200119</c:v>
                </c:pt>
                <c:pt idx="15">
                  <c:v>0.5023544260655548</c:v>
                </c:pt>
                <c:pt idx="16">
                  <c:v>0.51625935083312102</c:v>
                </c:pt>
                <c:pt idx="17">
                  <c:v>0.51773895149581994</c:v>
                </c:pt>
                <c:pt idx="18">
                  <c:v>0.51729252805876591</c:v>
                </c:pt>
                <c:pt idx="19">
                  <c:v>0.52946442837516772</c:v>
                </c:pt>
                <c:pt idx="20">
                  <c:v>0.52902835796414671</c:v>
                </c:pt>
                <c:pt idx="21">
                  <c:v>0.53196081015919006</c:v>
                </c:pt>
                <c:pt idx="22">
                  <c:v>0.54278699328350399</c:v>
                </c:pt>
                <c:pt idx="23">
                  <c:v>0.54273899275947324</c:v>
                </c:pt>
                <c:pt idx="24">
                  <c:v>0.54293828817279677</c:v>
                </c:pt>
                <c:pt idx="25">
                  <c:v>0.55422368902335162</c:v>
                </c:pt>
                <c:pt idx="26">
                  <c:v>0.5552150176441879</c:v>
                </c:pt>
                <c:pt idx="27">
                  <c:v>0.55604656679425957</c:v>
                </c:pt>
                <c:pt idx="28">
                  <c:v>0.56309786092530023</c:v>
                </c:pt>
                <c:pt idx="29">
                  <c:v>0.56338685342308803</c:v>
                </c:pt>
                <c:pt idx="30">
                  <c:v>0.56344053334005717</c:v>
                </c:pt>
                <c:pt idx="31">
                  <c:v>0.569881867561707</c:v>
                </c:pt>
                <c:pt idx="32">
                  <c:v>0.57082164771044186</c:v>
                </c:pt>
                <c:pt idx="33">
                  <c:v>0.5709053112649749</c:v>
                </c:pt>
                <c:pt idx="34">
                  <c:v>0.58235850016820467</c:v>
                </c:pt>
                <c:pt idx="35">
                  <c:v>0.58315514500187471</c:v>
                </c:pt>
                <c:pt idx="36">
                  <c:v>0.58562501007552292</c:v>
                </c:pt>
                <c:pt idx="37">
                  <c:v>0.58453013254665376</c:v>
                </c:pt>
                <c:pt idx="38">
                  <c:v>0.59702934106866545</c:v>
                </c:pt>
                <c:pt idx="39">
                  <c:v>0.59789270181927623</c:v>
                </c:pt>
                <c:pt idx="40">
                  <c:v>0.59779228306083099</c:v>
                </c:pt>
                <c:pt idx="41">
                  <c:v>0.59751462186420001</c:v>
                </c:pt>
                <c:pt idx="42">
                  <c:v>0.60501091631588266</c:v>
                </c:pt>
                <c:pt idx="43">
                  <c:v>0.604436293824689</c:v>
                </c:pt>
                <c:pt idx="44">
                  <c:v>0.60518160400163035</c:v>
                </c:pt>
                <c:pt idx="45">
                  <c:v>0.60457238336979136</c:v>
                </c:pt>
                <c:pt idx="46">
                  <c:v>0.60675531731135979</c:v>
                </c:pt>
                <c:pt idx="47">
                  <c:v>0.60731873615305032</c:v>
                </c:pt>
                <c:pt idx="48">
                  <c:v>0.61243246722721023</c:v>
                </c:pt>
                <c:pt idx="49">
                  <c:v>0.61326444714157824</c:v>
                </c:pt>
                <c:pt idx="50">
                  <c:v>0.61482062158638817</c:v>
                </c:pt>
              </c:numCache>
            </c:numRef>
          </c:xVal>
          <c:yVal>
            <c:numRef>
              <c:f>'450-355ColS'!$Y$3:$Y$53</c:f>
              <c:numCache>
                <c:formatCode>General</c:formatCode>
                <c:ptCount val="51"/>
                <c:pt idx="0">
                  <c:v>1.7166043202970558</c:v>
                </c:pt>
                <c:pt idx="1">
                  <c:v>1.7163759872470117</c:v>
                </c:pt>
                <c:pt idx="2">
                  <c:v>1.7400205358033833</c:v>
                </c:pt>
                <c:pt idx="3">
                  <c:v>1.740327412716016</c:v>
                </c:pt>
                <c:pt idx="4">
                  <c:v>1.754950905815299</c:v>
                </c:pt>
                <c:pt idx="5">
                  <c:v>1.7550431377498914</c:v>
                </c:pt>
                <c:pt idx="6">
                  <c:v>1.7677490274562748</c:v>
                </c:pt>
                <c:pt idx="7">
                  <c:v>1.7672013208678754</c:v>
                </c:pt>
                <c:pt idx="8">
                  <c:v>1.7783008926562311</c:v>
                </c:pt>
                <c:pt idx="9">
                  <c:v>1.7790067158210452</c:v>
                </c:pt>
                <c:pt idx="10">
                  <c:v>1.7883940131218605</c:v>
                </c:pt>
                <c:pt idx="11">
                  <c:v>1.7886040419926801</c:v>
                </c:pt>
                <c:pt idx="12">
                  <c:v>1.7890135944468624</c:v>
                </c:pt>
                <c:pt idx="13">
                  <c:v>1.7991462653774453</c:v>
                </c:pt>
                <c:pt idx="14">
                  <c:v>1.7988463818258984</c:v>
                </c:pt>
                <c:pt idx="15">
                  <c:v>1.7984639699751885</c:v>
                </c:pt>
                <c:pt idx="16">
                  <c:v>1.8045258570324456</c:v>
                </c:pt>
                <c:pt idx="17">
                  <c:v>1.8068963457509029</c:v>
                </c:pt>
                <c:pt idx="18">
                  <c:v>1.8050784230306249</c:v>
                </c:pt>
                <c:pt idx="19">
                  <c:v>1.8137903403142475</c:v>
                </c:pt>
                <c:pt idx="20">
                  <c:v>1.8146192189249557</c:v>
                </c:pt>
                <c:pt idx="21">
                  <c:v>1.8151530836803538</c:v>
                </c:pt>
                <c:pt idx="22">
                  <c:v>1.8221293639494252</c:v>
                </c:pt>
                <c:pt idx="23">
                  <c:v>1.8224573429137756</c:v>
                </c:pt>
                <c:pt idx="24">
                  <c:v>1.8229062472206263</c:v>
                </c:pt>
                <c:pt idx="25">
                  <c:v>1.8312438222983136</c:v>
                </c:pt>
                <c:pt idx="26">
                  <c:v>1.830897915850314</c:v>
                </c:pt>
                <c:pt idx="27">
                  <c:v>1.8321049628038766</c:v>
                </c:pt>
                <c:pt idx="28">
                  <c:v>1.8359533334592806</c:v>
                </c:pt>
                <c:pt idx="29">
                  <c:v>1.8387029097988341</c:v>
                </c:pt>
                <c:pt idx="30">
                  <c:v>1.8362954964722795</c:v>
                </c:pt>
                <c:pt idx="31">
                  <c:v>1.841754072169469</c:v>
                </c:pt>
                <c:pt idx="32">
                  <c:v>1.8432318623078854</c:v>
                </c:pt>
                <c:pt idx="33">
                  <c:v>1.8416124105056879</c:v>
                </c:pt>
                <c:pt idx="34">
                  <c:v>1.8503150828804513</c:v>
                </c:pt>
                <c:pt idx="35">
                  <c:v>1.8534927428361432</c:v>
                </c:pt>
                <c:pt idx="36">
                  <c:v>1.8513099022059356</c:v>
                </c:pt>
                <c:pt idx="37">
                  <c:v>1.851055024259628</c:v>
                </c:pt>
                <c:pt idx="38">
                  <c:v>1.8635115187047953</c:v>
                </c:pt>
                <c:pt idx="39">
                  <c:v>1.8623656056293669</c:v>
                </c:pt>
                <c:pt idx="40">
                  <c:v>1.8601833086212731</c:v>
                </c:pt>
                <c:pt idx="41">
                  <c:v>1.859901629391856</c:v>
                </c:pt>
                <c:pt idx="42">
                  <c:v>1.8660482149893052</c:v>
                </c:pt>
                <c:pt idx="43">
                  <c:v>1.8654892008264521</c:v>
                </c:pt>
                <c:pt idx="44">
                  <c:v>1.8677346851318251</c:v>
                </c:pt>
                <c:pt idx="45">
                  <c:v>1.8662563612945988</c:v>
                </c:pt>
                <c:pt idx="46">
                  <c:v>1.8664996282313222</c:v>
                </c:pt>
                <c:pt idx="47">
                  <c:v>1.868311366824877</c:v>
                </c:pt>
                <c:pt idx="48">
                  <c:v>1.8702749292730865</c:v>
                </c:pt>
                <c:pt idx="49">
                  <c:v>1.8714370010580199</c:v>
                </c:pt>
                <c:pt idx="50">
                  <c:v>1.8728509261684307</c:v>
                </c:pt>
              </c:numCache>
            </c:numRef>
          </c:yVal>
          <c:smooth val="0"/>
        </c:ser>
        <c:ser>
          <c:idx val="7"/>
          <c:order val="7"/>
          <c:tx>
            <c:v>230-355μm ColS</c:v>
          </c:tx>
          <c:spPr>
            <a:ln w="28575">
              <a:noFill/>
            </a:ln>
          </c:spPr>
          <c:marker>
            <c:symbol val="diamond"/>
            <c:size val="4"/>
            <c:spPr>
              <a:solidFill>
                <a:srgbClr val="FFC000"/>
              </a:solidFill>
              <a:ln>
                <a:noFill/>
              </a:ln>
            </c:spPr>
          </c:marker>
          <c:xVal>
            <c:numRef>
              <c:f>'355-230ColS'!$W$3:$W$50</c:f>
              <c:numCache>
                <c:formatCode>General</c:formatCode>
                <c:ptCount val="48"/>
                <c:pt idx="0">
                  <c:v>0.34208282559801351</c:v>
                </c:pt>
                <c:pt idx="1">
                  <c:v>0.3420840563697406</c:v>
                </c:pt>
                <c:pt idx="2">
                  <c:v>0.39439466097516973</c:v>
                </c:pt>
                <c:pt idx="3">
                  <c:v>0.39372534155382971</c:v>
                </c:pt>
                <c:pt idx="5">
                  <c:v>0.42720765646116948</c:v>
                </c:pt>
                <c:pt idx="8">
                  <c:v>0.47157311602015173</c:v>
                </c:pt>
                <c:pt idx="9">
                  <c:v>0.47060755993187303</c:v>
                </c:pt>
                <c:pt idx="10">
                  <c:v>0.49003727902458721</c:v>
                </c:pt>
                <c:pt idx="11">
                  <c:v>0.4901065668947846</c:v>
                </c:pt>
                <c:pt idx="12">
                  <c:v>0.49079303648674888</c:v>
                </c:pt>
                <c:pt idx="13">
                  <c:v>0.50666525874630408</c:v>
                </c:pt>
                <c:pt idx="14">
                  <c:v>0.50623847930004895</c:v>
                </c:pt>
                <c:pt idx="15">
                  <c:v>0.50684475869373447</c:v>
                </c:pt>
                <c:pt idx="18">
                  <c:v>0.52184352347434337</c:v>
                </c:pt>
                <c:pt idx="19">
                  <c:v>0.5349259387322628</c:v>
                </c:pt>
                <c:pt idx="20">
                  <c:v>0.53441182555491384</c:v>
                </c:pt>
                <c:pt idx="21">
                  <c:v>0.53454903975611068</c:v>
                </c:pt>
                <c:pt idx="22">
                  <c:v>0.54783947716864245</c:v>
                </c:pt>
                <c:pt idx="23">
                  <c:v>0.54769676616254837</c:v>
                </c:pt>
                <c:pt idx="24">
                  <c:v>0.54735684579688793</c:v>
                </c:pt>
                <c:pt idx="25">
                  <c:v>0.55966925354730845</c:v>
                </c:pt>
                <c:pt idx="26">
                  <c:v>0.56198474977626112</c:v>
                </c:pt>
                <c:pt idx="27">
                  <c:v>0.559638519740976</c:v>
                </c:pt>
                <c:pt idx="28">
                  <c:v>0.57052485663734931</c:v>
                </c:pt>
                <c:pt idx="29">
                  <c:v>0.56820900554717879</c:v>
                </c:pt>
                <c:pt idx="30">
                  <c:v>0.57057826700441683</c:v>
                </c:pt>
                <c:pt idx="31">
                  <c:v>0.57672841601368563</c:v>
                </c:pt>
                <c:pt idx="32">
                  <c:v>0.57649545899733945</c:v>
                </c:pt>
                <c:pt idx="33">
                  <c:v>0.57831570544841004</c:v>
                </c:pt>
                <c:pt idx="34">
                  <c:v>0.5866049962979667</c:v>
                </c:pt>
                <c:pt idx="35">
                  <c:v>0.58878069147501733</c:v>
                </c:pt>
                <c:pt idx="36">
                  <c:v>0.58963771247819208</c:v>
                </c:pt>
                <c:pt idx="37">
                  <c:v>0.59919567303580279</c:v>
                </c:pt>
                <c:pt idx="38">
                  <c:v>0.59950159968974326</c:v>
                </c:pt>
                <c:pt idx="39">
                  <c:v>0.59937942135842448</c:v>
                </c:pt>
                <c:pt idx="40">
                  <c:v>0.60025877480577883</c:v>
                </c:pt>
                <c:pt idx="41">
                  <c:v>0.6070471483023222</c:v>
                </c:pt>
                <c:pt idx="42">
                  <c:v>0.60796801511513532</c:v>
                </c:pt>
                <c:pt idx="43">
                  <c:v>0.60842263024254439</c:v>
                </c:pt>
                <c:pt idx="44">
                  <c:v>0.60860856823268861</c:v>
                </c:pt>
                <c:pt idx="45">
                  <c:v>0.60793471065325699</c:v>
                </c:pt>
                <c:pt idx="46">
                  <c:v>0.61821882398481687</c:v>
                </c:pt>
                <c:pt idx="47">
                  <c:v>0.61960955072874802</c:v>
                </c:pt>
              </c:numCache>
            </c:numRef>
          </c:xVal>
          <c:yVal>
            <c:numRef>
              <c:f>'355-230ColS'!$X$3:$X$50</c:f>
              <c:numCache>
                <c:formatCode>General</c:formatCode>
                <c:ptCount val="48"/>
                <c:pt idx="0">
                  <c:v>1.705732221436568</c:v>
                </c:pt>
                <c:pt idx="1">
                  <c:v>1.7064047652142704</c:v>
                </c:pt>
                <c:pt idx="2">
                  <c:v>1.7298470826528125</c:v>
                </c:pt>
                <c:pt idx="3">
                  <c:v>1.7297977467238648</c:v>
                </c:pt>
                <c:pt idx="4">
                  <c:v>1.7289897564099814</c:v>
                </c:pt>
                <c:pt idx="5">
                  <c:v>1.7464754424495643</c:v>
                </c:pt>
                <c:pt idx="6">
                  <c:v>1.741436647246879</c:v>
                </c:pt>
                <c:pt idx="7">
                  <c:v>1.7407456533910268</c:v>
                </c:pt>
                <c:pt idx="8">
                  <c:v>1.7720420580646434</c:v>
                </c:pt>
                <c:pt idx="9">
                  <c:v>1.7715045276190542</c:v>
                </c:pt>
                <c:pt idx="10">
                  <c:v>1.7814238768738924</c:v>
                </c:pt>
                <c:pt idx="11">
                  <c:v>1.7813534169148662</c:v>
                </c:pt>
                <c:pt idx="12">
                  <c:v>1.781858514613375</c:v>
                </c:pt>
                <c:pt idx="13">
                  <c:v>1.7909070495790913</c:v>
                </c:pt>
                <c:pt idx="14">
                  <c:v>1.7907989180677157</c:v>
                </c:pt>
                <c:pt idx="15">
                  <c:v>1.7924250161387372</c:v>
                </c:pt>
                <c:pt idx="16">
                  <c:v>1.7750586160577466</c:v>
                </c:pt>
                <c:pt idx="17">
                  <c:v>1.7742063194800526</c:v>
                </c:pt>
                <c:pt idx="18">
                  <c:v>1.8017773627333902</c:v>
                </c:pt>
                <c:pt idx="19">
                  <c:v>1.8073029395887537</c:v>
                </c:pt>
                <c:pt idx="20">
                  <c:v>1.8081461530632084</c:v>
                </c:pt>
                <c:pt idx="21">
                  <c:v>1.8089330327203172</c:v>
                </c:pt>
                <c:pt idx="22">
                  <c:v>1.8157835705800127</c:v>
                </c:pt>
                <c:pt idx="23">
                  <c:v>1.8153568289363238</c:v>
                </c:pt>
                <c:pt idx="24">
                  <c:v>1.8165549266883954</c:v>
                </c:pt>
                <c:pt idx="25">
                  <c:v>1.8237841978445593</c:v>
                </c:pt>
                <c:pt idx="26">
                  <c:v>1.8243251202919513</c:v>
                </c:pt>
                <c:pt idx="27">
                  <c:v>1.8234435336033707</c:v>
                </c:pt>
                <c:pt idx="28">
                  <c:v>1.8303248666495826</c:v>
                </c:pt>
                <c:pt idx="29">
                  <c:v>1.8298459290511859</c:v>
                </c:pt>
                <c:pt idx="30">
                  <c:v>1.8294080734671214</c:v>
                </c:pt>
                <c:pt idx="31">
                  <c:v>1.8357741027916419</c:v>
                </c:pt>
                <c:pt idx="32">
                  <c:v>1.8346982177598845</c:v>
                </c:pt>
                <c:pt idx="33">
                  <c:v>1.8337903334964929</c:v>
                </c:pt>
                <c:pt idx="34">
                  <c:v>1.8401543939835663</c:v>
                </c:pt>
                <c:pt idx="35">
                  <c:v>1.8437776993168371</c:v>
                </c:pt>
                <c:pt idx="36">
                  <c:v>1.8406083985292447</c:v>
                </c:pt>
                <c:pt idx="37">
                  <c:v>1.8501134751491353</c:v>
                </c:pt>
                <c:pt idx="38">
                  <c:v>1.8495336018706534</c:v>
                </c:pt>
                <c:pt idx="39">
                  <c:v>1.8506317349236843</c:v>
                </c:pt>
                <c:pt idx="40">
                  <c:v>1.8499053798143985</c:v>
                </c:pt>
                <c:pt idx="41">
                  <c:v>1.8547363230916267</c:v>
                </c:pt>
                <c:pt idx="42">
                  <c:v>1.8544461936119776</c:v>
                </c:pt>
                <c:pt idx="43">
                  <c:v>1.8546167781156089</c:v>
                </c:pt>
                <c:pt idx="44">
                  <c:v>1.8552770563596743</c:v>
                </c:pt>
                <c:pt idx="45">
                  <c:v>1.8550506766303863</c:v>
                </c:pt>
                <c:pt idx="46">
                  <c:v>1.8638237653023781</c:v>
                </c:pt>
                <c:pt idx="47">
                  <c:v>1.8655698452237475</c:v>
                </c:pt>
              </c:numCache>
            </c:numRef>
          </c:yVal>
          <c:smooth val="0"/>
        </c:ser>
        <c:ser>
          <c:idx val="8"/>
          <c:order val="8"/>
          <c:tx>
            <c:v>180-230μm ColS</c:v>
          </c:tx>
          <c:spPr>
            <a:ln w="28575">
              <a:noFill/>
            </a:ln>
          </c:spPr>
          <c:marker>
            <c:symbol val="diamond"/>
            <c:size val="4"/>
            <c:spPr>
              <a:solidFill>
                <a:srgbClr val="92D050"/>
              </a:solidFill>
              <a:ln>
                <a:noFill/>
              </a:ln>
            </c:spPr>
          </c:marker>
          <c:xVal>
            <c:numRef>
              <c:f>'230-180 ColS'!$X$3:$X$54</c:f>
              <c:numCache>
                <c:formatCode>General</c:formatCode>
                <c:ptCount val="52"/>
                <c:pt idx="1">
                  <c:v>0.34740619065340594</c:v>
                </c:pt>
                <c:pt idx="2">
                  <c:v>0.34930076785861131</c:v>
                </c:pt>
                <c:pt idx="3">
                  <c:v>0.40011905004105225</c:v>
                </c:pt>
                <c:pt idx="4">
                  <c:v>0.39980209116391507</c:v>
                </c:pt>
                <c:pt idx="5">
                  <c:v>0.4326502712098399</c:v>
                </c:pt>
                <c:pt idx="6">
                  <c:v>0.43247207882690952</c:v>
                </c:pt>
                <c:pt idx="7">
                  <c:v>0.45644711854603809</c:v>
                </c:pt>
                <c:pt idx="10">
                  <c:v>0.45774449720655913</c:v>
                </c:pt>
                <c:pt idx="16">
                  <c:v>0.4799626978770386</c:v>
                </c:pt>
                <c:pt idx="17">
                  <c:v>0.47861445046764511</c:v>
                </c:pt>
                <c:pt idx="18">
                  <c:v>0.49881065692068266</c:v>
                </c:pt>
                <c:pt idx="19">
                  <c:v>0.50463306018906706</c:v>
                </c:pt>
                <c:pt idx="20">
                  <c:v>0.51293759274282458</c:v>
                </c:pt>
                <c:pt idx="21">
                  <c:v>0.51452654296319966</c:v>
                </c:pt>
                <c:pt idx="22">
                  <c:v>0.52892022060680877</c:v>
                </c:pt>
                <c:pt idx="23">
                  <c:v>0.53044206320831577</c:v>
                </c:pt>
                <c:pt idx="24">
                  <c:v>0.54321895954706034</c:v>
                </c:pt>
                <c:pt idx="25">
                  <c:v>0.54407537589274235</c:v>
                </c:pt>
                <c:pt idx="26">
                  <c:v>0.55557351420170775</c:v>
                </c:pt>
                <c:pt idx="27">
                  <c:v>0.55628943597238534</c:v>
                </c:pt>
                <c:pt idx="28">
                  <c:v>0.5680047329640191</c:v>
                </c:pt>
                <c:pt idx="29">
                  <c:v>0.56863579170193457</c:v>
                </c:pt>
                <c:pt idx="30">
                  <c:v>0.56945806947178412</c:v>
                </c:pt>
                <c:pt idx="31">
                  <c:v>0.57692783246304014</c:v>
                </c:pt>
                <c:pt idx="32">
                  <c:v>0.57790120338103879</c:v>
                </c:pt>
                <c:pt idx="33">
                  <c:v>0.57704231686003415</c:v>
                </c:pt>
                <c:pt idx="34">
                  <c:v>0.58428050730764813</c:v>
                </c:pt>
                <c:pt idx="35">
                  <c:v>0.58495392429396531</c:v>
                </c:pt>
                <c:pt idx="36">
                  <c:v>0.58693277871075988</c:v>
                </c:pt>
                <c:pt idx="37">
                  <c:v>0.58755116487168801</c:v>
                </c:pt>
                <c:pt idx="38">
                  <c:v>0.59579128654910518</c:v>
                </c:pt>
                <c:pt idx="39">
                  <c:v>0.59641358933297961</c:v>
                </c:pt>
                <c:pt idx="40">
                  <c:v>0.59590659424814241</c:v>
                </c:pt>
                <c:pt idx="41">
                  <c:v>0.59614028000738684</c:v>
                </c:pt>
                <c:pt idx="42">
                  <c:v>0.60853602913278582</c:v>
                </c:pt>
                <c:pt idx="43">
                  <c:v>0.60791680427983319</c:v>
                </c:pt>
                <c:pt idx="44">
                  <c:v>0.60773913007082125</c:v>
                </c:pt>
                <c:pt idx="45">
                  <c:v>0.60874319022624701</c:v>
                </c:pt>
                <c:pt idx="46">
                  <c:v>0.61262337450275428</c:v>
                </c:pt>
                <c:pt idx="47">
                  <c:v>0.61585076867569954</c:v>
                </c:pt>
                <c:pt idx="48">
                  <c:v>0.61695788048599898</c:v>
                </c:pt>
                <c:pt idx="49">
                  <c:v>0.61551771729860139</c:v>
                </c:pt>
                <c:pt idx="50">
                  <c:v>0.62463548079854991</c:v>
                </c:pt>
                <c:pt idx="51">
                  <c:v>0.62568289606556926</c:v>
                </c:pt>
              </c:numCache>
            </c:numRef>
          </c:xVal>
          <c:yVal>
            <c:numRef>
              <c:f>'230-180 ColS'!$Y$3:$Y$54</c:f>
              <c:numCache>
                <c:formatCode>General</c:formatCode>
                <c:ptCount val="52"/>
                <c:pt idx="0">
                  <c:v>1.7001335426543904</c:v>
                </c:pt>
                <c:pt idx="1">
                  <c:v>1.7021829014050516</c:v>
                </c:pt>
                <c:pt idx="2">
                  <c:v>1.7023134588646065</c:v>
                </c:pt>
                <c:pt idx="3">
                  <c:v>1.7262303952866918</c:v>
                </c:pt>
                <c:pt idx="7">
                  <c:v>1.7560388635311817</c:v>
                </c:pt>
                <c:pt idx="10">
                  <c:v>1.7566517158169532</c:v>
                </c:pt>
                <c:pt idx="21">
                  <c:v>1.7871038454067998</c:v>
                </c:pt>
                <c:pt idx="22">
                  <c:v>1.7979687059310943</c:v>
                </c:pt>
                <c:pt idx="23">
                  <c:v>1.7981449373168334</c:v>
                </c:pt>
                <c:pt idx="24">
                  <c:v>1.8038353103894584</c:v>
                </c:pt>
                <c:pt idx="25">
                  <c:v>1.8058511164600357</c:v>
                </c:pt>
                <c:pt idx="26">
                  <c:v>1.8129517457748499</c:v>
                </c:pt>
                <c:pt idx="27">
                  <c:v>1.8149533755994831</c:v>
                </c:pt>
                <c:pt idx="28">
                  <c:v>1.8204650385969496</c:v>
                </c:pt>
                <c:pt idx="29">
                  <c:v>1.8203314830712913</c:v>
                </c:pt>
                <c:pt idx="30">
                  <c:v>1.8207847473163425</c:v>
                </c:pt>
                <c:pt idx="31">
                  <c:v>1.8261330823931268</c:v>
                </c:pt>
                <c:pt idx="32">
                  <c:v>1.8266183970496233</c:v>
                </c:pt>
                <c:pt idx="33">
                  <c:v>1.8259418508547682</c:v>
                </c:pt>
                <c:pt idx="34">
                  <c:v>1.8309509085890574</c:v>
                </c:pt>
                <c:pt idx="35">
                  <c:v>1.8322768338566207</c:v>
                </c:pt>
                <c:pt idx="36">
                  <c:v>1.832280381646114</c:v>
                </c:pt>
                <c:pt idx="37">
                  <c:v>1.8325438546978976</c:v>
                </c:pt>
                <c:pt idx="38">
                  <c:v>1.8383435490775251</c:v>
                </c:pt>
                <c:pt idx="39">
                  <c:v>1.8391412181659954</c:v>
                </c:pt>
                <c:pt idx="40">
                  <c:v>1.8383555392322755</c:v>
                </c:pt>
                <c:pt idx="41">
                  <c:v>1.8386405827038685</c:v>
                </c:pt>
                <c:pt idx="42">
                  <c:v>1.8463288136012368</c:v>
                </c:pt>
                <c:pt idx="43">
                  <c:v>1.8467530013837556</c:v>
                </c:pt>
                <c:pt idx="44">
                  <c:v>1.8469699096199774</c:v>
                </c:pt>
                <c:pt idx="45">
                  <c:v>1.848237407612922</c:v>
                </c:pt>
                <c:pt idx="46">
                  <c:v>1.8507472419053832</c:v>
                </c:pt>
                <c:pt idx="47">
                  <c:v>1.8516257743067768</c:v>
                </c:pt>
                <c:pt idx="48">
                  <c:v>1.8511463144759785</c:v>
                </c:pt>
                <c:pt idx="49">
                  <c:v>1.852273966901443</c:v>
                </c:pt>
                <c:pt idx="50">
                  <c:v>1.8586016169687691</c:v>
                </c:pt>
                <c:pt idx="51">
                  <c:v>1.85802796850282</c:v>
                </c:pt>
              </c:numCache>
            </c:numRef>
          </c:yVal>
          <c:smooth val="0"/>
        </c:ser>
        <c:ser>
          <c:idx val="10"/>
          <c:order val="9"/>
          <c:tx>
            <c:strRef>
              <c:f>'vP-vS'!$S$109</c:f>
              <c:strCache>
                <c:ptCount val="1"/>
                <c:pt idx="0">
                  <c:v>Han et al., 1986</c:v>
                </c:pt>
              </c:strCache>
            </c:strRef>
          </c:tx>
          <c:spPr>
            <a:ln w="12700">
              <a:solidFill>
                <a:srgbClr val="7030A0"/>
              </a:solidFill>
            </a:ln>
          </c:spPr>
          <c:marker>
            <c:symbol val="none"/>
          </c:marker>
          <c:dPt>
            <c:idx val="2"/>
            <c:bubble3D val="0"/>
          </c:dPt>
          <c:xVal>
            <c:numRef>
              <c:f>'vP-vS'!$S$110:$S$113</c:f>
              <c:numCache>
                <c:formatCode>General</c:formatCode>
                <c:ptCount val="4"/>
                <c:pt idx="0">
                  <c:v>-0.78680000000000005</c:v>
                </c:pt>
                <c:pt idx="1">
                  <c:v>6.7999999999999172E-3</c:v>
                </c:pt>
                <c:pt idx="2">
                  <c:v>0.80039999999999989</c:v>
                </c:pt>
                <c:pt idx="3">
                  <c:v>1.5939999999999999</c:v>
                </c:pt>
              </c:numCache>
            </c:numRef>
          </c:xVal>
          <c:yVal>
            <c:numRef>
              <c:f>'vP-vS'!$R$110:$R$113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yVal>
          <c:smooth val="0"/>
        </c:ser>
        <c:ser>
          <c:idx val="11"/>
          <c:order val="10"/>
          <c:tx>
            <c:strRef>
              <c:f>'vP-vS'!$T$109</c:f>
              <c:strCache>
                <c:ptCount val="1"/>
                <c:pt idx="0">
                  <c:v>Castagna et al., 1993</c:v>
                </c:pt>
              </c:strCache>
            </c:strRef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'vP-vS'!$T$110:$T$113</c:f>
              <c:numCache>
                <c:formatCode>General</c:formatCode>
                <c:ptCount val="4"/>
                <c:pt idx="0">
                  <c:v>-0.85589999999999999</c:v>
                </c:pt>
                <c:pt idx="1">
                  <c:v>-5.1699999999999968E-2</c:v>
                </c:pt>
                <c:pt idx="2">
                  <c:v>0.75250000000000006</c:v>
                </c:pt>
                <c:pt idx="3">
                  <c:v>1.5567000000000002</c:v>
                </c:pt>
              </c:numCache>
            </c:numRef>
          </c:xVal>
          <c:yVal>
            <c:numRef>
              <c:f>'vP-vS'!$R$110:$R$113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yVal>
          <c:smooth val="0"/>
        </c:ser>
        <c:ser>
          <c:idx val="12"/>
          <c:order val="11"/>
          <c:tx>
            <c:strRef>
              <c:f>'vP-vS'!$U$109</c:f>
              <c:strCache>
                <c:ptCount val="1"/>
                <c:pt idx="0">
                  <c:v>Weighted average (OT)</c:v>
                </c:pt>
              </c:strCache>
            </c:strRef>
          </c:tx>
          <c:spPr>
            <a:ln w="12700">
              <a:solidFill>
                <a:srgbClr val="92D050"/>
              </a:solidFill>
            </a:ln>
          </c:spPr>
          <c:marker>
            <c:symbol val="none"/>
          </c:marker>
          <c:xVal>
            <c:numRef>
              <c:f>'vP-vS'!$U$110:$U$113</c:f>
              <c:numCache>
                <c:formatCode>General</c:formatCode>
                <c:ptCount val="4"/>
                <c:pt idx="0">
                  <c:v>-2.5789</c:v>
                </c:pt>
                <c:pt idx="1">
                  <c:v>-0.92752499999999993</c:v>
                </c:pt>
                <c:pt idx="2">
                  <c:v>0.7238500000000001</c:v>
                </c:pt>
                <c:pt idx="3">
                  <c:v>2.3752250000000004</c:v>
                </c:pt>
              </c:numCache>
            </c:numRef>
          </c:xVal>
          <c:yVal>
            <c:numRef>
              <c:f>'vP-vS'!$R$110:$R$113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yVal>
          <c:smooth val="0"/>
        </c:ser>
        <c:ser>
          <c:idx val="13"/>
          <c:order val="12"/>
          <c:tx>
            <c:strRef>
              <c:f>'vP-vS'!$X$109</c:f>
              <c:strCache>
                <c:ptCount val="1"/>
                <c:pt idx="0">
                  <c:v>Weighted average (ColS)</c:v>
                </c:pt>
              </c:strCache>
            </c:strRef>
          </c:tx>
          <c:spPr>
            <a:ln w="12700">
              <a:solidFill>
                <a:srgbClr val="00B0F0"/>
              </a:solidFill>
            </a:ln>
          </c:spPr>
          <c:marker>
            <c:symbol val="none"/>
          </c:marker>
          <c:dPt>
            <c:idx val="2"/>
            <c:bubble3D val="0"/>
          </c:dPt>
          <c:xVal>
            <c:numRef>
              <c:f>'vP-vS'!$X$110:$X$113</c:f>
              <c:numCache>
                <c:formatCode>General</c:formatCode>
                <c:ptCount val="4"/>
                <c:pt idx="0">
                  <c:v>-2.46224</c:v>
                </c:pt>
                <c:pt idx="1">
                  <c:v>-0.81752000000000002</c:v>
                </c:pt>
                <c:pt idx="2">
                  <c:v>0.82719999999999994</c:v>
                </c:pt>
                <c:pt idx="3">
                  <c:v>2.4719200000000003</c:v>
                </c:pt>
              </c:numCache>
            </c:numRef>
          </c:xVal>
          <c:yVal>
            <c:numRef>
              <c:f>'vP-vS'!$R$110:$R$113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9446272"/>
        <c:axId val="219452544"/>
      </c:scatterChart>
      <c:valAx>
        <c:axId val="219446272"/>
        <c:scaling>
          <c:orientation val="minMax"/>
          <c:max val="0.8"/>
          <c:min val="0.2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s</a:t>
                </a:r>
                <a:r>
                  <a:rPr lang="en-US" sz="2000" dirty="0"/>
                  <a:t> </a:t>
                </a:r>
                <a:r>
                  <a:rPr lang="en-US" sz="2000" dirty="0" smtClean="0"/>
                  <a:t>(km/s</a:t>
                </a:r>
                <a:r>
                  <a:rPr lang="en-US" sz="2000" dirty="0"/>
                  <a:t>)</a:t>
                </a:r>
              </a:p>
            </c:rich>
          </c:tx>
          <c:layout>
            <c:manualLayout>
              <c:xMode val="edge"/>
              <c:yMode val="edge"/>
              <c:x val="0.37315746869362848"/>
              <c:y val="0.939119405689436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219452544"/>
        <c:crosses val="autoZero"/>
        <c:crossBetween val="midCat"/>
        <c:majorUnit val="0.2"/>
      </c:valAx>
      <c:valAx>
        <c:axId val="219452544"/>
        <c:scaling>
          <c:orientation val="minMax"/>
          <c:max val="2"/>
          <c:min val="1.6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 dirty="0" err="1"/>
                  <a:t>v</a:t>
                </a:r>
                <a:r>
                  <a:rPr lang="en-US" sz="2000" baseline="-25000" dirty="0" err="1"/>
                  <a:t>p</a:t>
                </a:r>
                <a:r>
                  <a:rPr lang="en-US" sz="2000" dirty="0"/>
                  <a:t> </a:t>
                </a:r>
                <a:r>
                  <a:rPr lang="en-US" sz="2000" dirty="0" smtClean="0"/>
                  <a:t>(km/s</a:t>
                </a:r>
                <a:r>
                  <a:rPr lang="en-US" sz="2000" dirty="0"/>
                  <a:t>)</a:t>
                </a:r>
              </a:p>
            </c:rich>
          </c:tx>
          <c:layout>
            <c:manualLayout>
              <c:xMode val="edge"/>
              <c:yMode val="edge"/>
              <c:x val="5.0613566501397401E-3"/>
              <c:y val="0.3486623874860360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219446272"/>
        <c:crosses val="autoZero"/>
        <c:crossBetween val="midCat"/>
        <c:majorUnit val="0.1"/>
      </c:valAx>
    </c:plotArea>
    <c:legend>
      <c:legendPos val="r"/>
      <c:layout>
        <c:manualLayout>
          <c:xMode val="edge"/>
          <c:yMode val="edge"/>
          <c:x val="0.69183724484127618"/>
          <c:y val="0"/>
          <c:w val="0.30562505526596817"/>
          <c:h val="0.98190527984620746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400"/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379329048162198"/>
          <c:y val="3.7011056907112767E-2"/>
          <c:w val="0.83785129901547606"/>
          <c:h val="0.48702831368422866"/>
        </c:manualLayout>
      </c:layout>
      <c:scatterChart>
        <c:scatterStyle val="lineMarker"/>
        <c:varyColors val="0"/>
        <c:ser>
          <c:idx val="0"/>
          <c:order val="0"/>
          <c:tx>
            <c:v>Galvestone Beach sand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C00000"/>
              </a:solidFill>
            </c:spPr>
          </c:marker>
          <c:xVal>
            <c:numRef>
              <c:f>'Literature data'!$E$2:$E$87</c:f>
              <c:numCache>
                <c:formatCode>General</c:formatCode>
                <c:ptCount val="86"/>
                <c:pt idx="0">
                  <c:v>0.23599999999999999</c:v>
                </c:pt>
                <c:pt idx="1">
                  <c:v>0.27300000000000002</c:v>
                </c:pt>
                <c:pt idx="2">
                  <c:v>0.33200000000000002</c:v>
                </c:pt>
                <c:pt idx="3">
                  <c:v>0.39200000000000002</c:v>
                </c:pt>
                <c:pt idx="4">
                  <c:v>0.50800000000000001</c:v>
                </c:pt>
                <c:pt idx="5">
                  <c:v>0.60199999999999998</c:v>
                </c:pt>
                <c:pt idx="6">
                  <c:v>0.69499999999999995</c:v>
                </c:pt>
                <c:pt idx="7">
                  <c:v>0.73099999999999998</c:v>
                </c:pt>
                <c:pt idx="8">
                  <c:v>0.76</c:v>
                </c:pt>
                <c:pt idx="9">
                  <c:v>0.78500000000000003</c:v>
                </c:pt>
                <c:pt idx="10">
                  <c:v>0.80600000000000005</c:v>
                </c:pt>
                <c:pt idx="13">
                  <c:v>0.26100000000000001</c:v>
                </c:pt>
                <c:pt idx="14">
                  <c:v>0.315</c:v>
                </c:pt>
                <c:pt idx="15">
                  <c:v>0.35699999999999998</c:v>
                </c:pt>
                <c:pt idx="16">
                  <c:v>0.48</c:v>
                </c:pt>
                <c:pt idx="17">
                  <c:v>0.59799999999999998</c:v>
                </c:pt>
                <c:pt idx="18">
                  <c:v>0.54300000000000004</c:v>
                </c:pt>
                <c:pt idx="19">
                  <c:v>0.60299999999999998</c:v>
                </c:pt>
                <c:pt idx="20">
                  <c:v>0.72799999999999998</c:v>
                </c:pt>
                <c:pt idx="21">
                  <c:v>0.85699999999999998</c:v>
                </c:pt>
                <c:pt idx="22">
                  <c:v>0.91800000000000004</c:v>
                </c:pt>
                <c:pt idx="23">
                  <c:v>0.98699999999999999</c:v>
                </c:pt>
                <c:pt idx="26">
                  <c:v>0.191</c:v>
                </c:pt>
                <c:pt idx="27">
                  <c:v>0.20799999999999999</c:v>
                </c:pt>
                <c:pt idx="28">
                  <c:v>0.29799999999999999</c:v>
                </c:pt>
                <c:pt idx="29">
                  <c:v>0.38100000000000001</c:v>
                </c:pt>
                <c:pt idx="30">
                  <c:v>0.51300000000000001</c:v>
                </c:pt>
                <c:pt idx="31">
                  <c:v>0.623</c:v>
                </c:pt>
                <c:pt idx="32">
                  <c:v>0.73299999999999998</c:v>
                </c:pt>
                <c:pt idx="33">
                  <c:v>0.77600000000000002</c:v>
                </c:pt>
                <c:pt idx="34">
                  <c:v>0.81399999999999995</c:v>
                </c:pt>
                <c:pt idx="35">
                  <c:v>0.84799999999999998</c:v>
                </c:pt>
                <c:pt idx="36">
                  <c:v>0.88900000000000001</c:v>
                </c:pt>
                <c:pt idx="39">
                  <c:v>0.22600000000000001</c:v>
                </c:pt>
                <c:pt idx="40">
                  <c:v>0.27</c:v>
                </c:pt>
                <c:pt idx="41">
                  <c:v>0.35899999999999999</c:v>
                </c:pt>
                <c:pt idx="42">
                  <c:v>0.432</c:v>
                </c:pt>
                <c:pt idx="43">
                  <c:v>0.56000000000000005</c:v>
                </c:pt>
                <c:pt idx="44">
                  <c:v>0.66700000000000004</c:v>
                </c:pt>
                <c:pt idx="45">
                  <c:v>0.74199999999999999</c:v>
                </c:pt>
                <c:pt idx="46">
                  <c:v>0.79100000000000004</c:v>
                </c:pt>
                <c:pt idx="47">
                  <c:v>0.83399999999999996</c:v>
                </c:pt>
                <c:pt idx="48">
                  <c:v>0.874</c:v>
                </c:pt>
                <c:pt idx="49">
                  <c:v>0.90400000000000003</c:v>
                </c:pt>
                <c:pt idx="50">
                  <c:v>0.93200000000000005</c:v>
                </c:pt>
                <c:pt idx="53">
                  <c:v>0.28499999999999998</c:v>
                </c:pt>
                <c:pt idx="54">
                  <c:v>0.36699999999999999</c:v>
                </c:pt>
                <c:pt idx="55">
                  <c:v>0.40300000000000002</c:v>
                </c:pt>
                <c:pt idx="56">
                  <c:v>0.435</c:v>
                </c:pt>
                <c:pt idx="57">
                  <c:v>0.67700000000000005</c:v>
                </c:pt>
                <c:pt idx="58">
                  <c:v>0.81299999999999994</c:v>
                </c:pt>
                <c:pt idx="59">
                  <c:v>0.88300000000000001</c:v>
                </c:pt>
                <c:pt idx="60">
                  <c:v>0.93400000000000005</c:v>
                </c:pt>
                <c:pt idx="62">
                  <c:v>0.41699999999999998</c:v>
                </c:pt>
                <c:pt idx="63">
                  <c:v>0.34599999999999997</c:v>
                </c:pt>
                <c:pt idx="64">
                  <c:v>0.501</c:v>
                </c:pt>
                <c:pt idx="65">
                  <c:v>0.52300000000000002</c:v>
                </c:pt>
                <c:pt idx="66">
                  <c:v>0.56499999999999995</c:v>
                </c:pt>
                <c:pt idx="67">
                  <c:v>0.58199999999999996</c:v>
                </c:pt>
                <c:pt idx="70">
                  <c:v>0.64008000000000009</c:v>
                </c:pt>
                <c:pt idx="71">
                  <c:v>0.7068312000000001</c:v>
                </c:pt>
                <c:pt idx="72">
                  <c:v>0.7735824</c:v>
                </c:pt>
                <c:pt idx="73">
                  <c:v>0.83820000000000006</c:v>
                </c:pt>
                <c:pt idx="74">
                  <c:v>0.89519760000000004</c:v>
                </c:pt>
                <c:pt idx="75">
                  <c:v>0.91866720000000013</c:v>
                </c:pt>
                <c:pt idx="76">
                  <c:v>0.95189040000000003</c:v>
                </c:pt>
                <c:pt idx="79">
                  <c:v>0.67177920000000002</c:v>
                </c:pt>
                <c:pt idx="80">
                  <c:v>0.71719440000000012</c:v>
                </c:pt>
                <c:pt idx="81">
                  <c:v>0.79796640000000008</c:v>
                </c:pt>
                <c:pt idx="82">
                  <c:v>0.8415528000000001</c:v>
                </c:pt>
                <c:pt idx="83">
                  <c:v>0.92964000000000013</c:v>
                </c:pt>
                <c:pt idx="84">
                  <c:v>0.98785679999999998</c:v>
                </c:pt>
                <c:pt idx="85">
                  <c:v>1.0226040000000001</c:v>
                </c:pt>
              </c:numCache>
            </c:numRef>
          </c:xVal>
          <c:yVal>
            <c:numRef>
              <c:f>'Literature data'!$F$2:$F$87</c:f>
              <c:numCache>
                <c:formatCode>General</c:formatCode>
                <c:ptCount val="86"/>
                <c:pt idx="0">
                  <c:v>1.7569999999999999</c:v>
                </c:pt>
                <c:pt idx="1">
                  <c:v>1.7589999999999999</c:v>
                </c:pt>
                <c:pt idx="2">
                  <c:v>1.778</c:v>
                </c:pt>
                <c:pt idx="3">
                  <c:v>1.7989999999999999</c:v>
                </c:pt>
                <c:pt idx="4">
                  <c:v>1.8480000000000001</c:v>
                </c:pt>
                <c:pt idx="5">
                  <c:v>1.8640000000000001</c:v>
                </c:pt>
                <c:pt idx="6">
                  <c:v>1.91</c:v>
                </c:pt>
                <c:pt idx="7">
                  <c:v>1.9350000000000001</c:v>
                </c:pt>
                <c:pt idx="8">
                  <c:v>1.96</c:v>
                </c:pt>
                <c:pt idx="9">
                  <c:v>1.978</c:v>
                </c:pt>
                <c:pt idx="10">
                  <c:v>1.998</c:v>
                </c:pt>
              </c:numCache>
            </c:numRef>
          </c:yVal>
          <c:smooth val="0"/>
        </c:ser>
        <c:ser>
          <c:idx val="1"/>
          <c:order val="1"/>
          <c:tx>
            <c:v>Meritt sand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</c:spPr>
          </c:marker>
          <c:xVal>
            <c:numRef>
              <c:f>'Literature data'!$E$2:$E$87</c:f>
              <c:numCache>
                <c:formatCode>General</c:formatCode>
                <c:ptCount val="86"/>
                <c:pt idx="0">
                  <c:v>0.23599999999999999</c:v>
                </c:pt>
                <c:pt idx="1">
                  <c:v>0.27300000000000002</c:v>
                </c:pt>
                <c:pt idx="2">
                  <c:v>0.33200000000000002</c:v>
                </c:pt>
                <c:pt idx="3">
                  <c:v>0.39200000000000002</c:v>
                </c:pt>
                <c:pt idx="4">
                  <c:v>0.50800000000000001</c:v>
                </c:pt>
                <c:pt idx="5">
                  <c:v>0.60199999999999998</c:v>
                </c:pt>
                <c:pt idx="6">
                  <c:v>0.69499999999999995</c:v>
                </c:pt>
                <c:pt idx="7">
                  <c:v>0.73099999999999998</c:v>
                </c:pt>
                <c:pt idx="8">
                  <c:v>0.76</c:v>
                </c:pt>
                <c:pt idx="9">
                  <c:v>0.78500000000000003</c:v>
                </c:pt>
                <c:pt idx="10">
                  <c:v>0.80600000000000005</c:v>
                </c:pt>
                <c:pt idx="13">
                  <c:v>0.26100000000000001</c:v>
                </c:pt>
                <c:pt idx="14">
                  <c:v>0.315</c:v>
                </c:pt>
                <c:pt idx="15">
                  <c:v>0.35699999999999998</c:v>
                </c:pt>
                <c:pt idx="16">
                  <c:v>0.48</c:v>
                </c:pt>
                <c:pt idx="17">
                  <c:v>0.59799999999999998</c:v>
                </c:pt>
                <c:pt idx="18">
                  <c:v>0.54300000000000004</c:v>
                </c:pt>
                <c:pt idx="19">
                  <c:v>0.60299999999999998</c:v>
                </c:pt>
                <c:pt idx="20">
                  <c:v>0.72799999999999998</c:v>
                </c:pt>
                <c:pt idx="21">
                  <c:v>0.85699999999999998</c:v>
                </c:pt>
                <c:pt idx="22">
                  <c:v>0.91800000000000004</c:v>
                </c:pt>
                <c:pt idx="23">
                  <c:v>0.98699999999999999</c:v>
                </c:pt>
                <c:pt idx="26">
                  <c:v>0.191</c:v>
                </c:pt>
                <c:pt idx="27">
                  <c:v>0.20799999999999999</c:v>
                </c:pt>
                <c:pt idx="28">
                  <c:v>0.29799999999999999</c:v>
                </c:pt>
                <c:pt idx="29">
                  <c:v>0.38100000000000001</c:v>
                </c:pt>
                <c:pt idx="30">
                  <c:v>0.51300000000000001</c:v>
                </c:pt>
                <c:pt idx="31">
                  <c:v>0.623</c:v>
                </c:pt>
                <c:pt idx="32">
                  <c:v>0.73299999999999998</c:v>
                </c:pt>
                <c:pt idx="33">
                  <c:v>0.77600000000000002</c:v>
                </c:pt>
                <c:pt idx="34">
                  <c:v>0.81399999999999995</c:v>
                </c:pt>
                <c:pt idx="35">
                  <c:v>0.84799999999999998</c:v>
                </c:pt>
                <c:pt idx="36">
                  <c:v>0.88900000000000001</c:v>
                </c:pt>
                <c:pt idx="39">
                  <c:v>0.22600000000000001</c:v>
                </c:pt>
                <c:pt idx="40">
                  <c:v>0.27</c:v>
                </c:pt>
                <c:pt idx="41">
                  <c:v>0.35899999999999999</c:v>
                </c:pt>
                <c:pt idx="42">
                  <c:v>0.432</c:v>
                </c:pt>
                <c:pt idx="43">
                  <c:v>0.56000000000000005</c:v>
                </c:pt>
                <c:pt idx="44">
                  <c:v>0.66700000000000004</c:v>
                </c:pt>
                <c:pt idx="45">
                  <c:v>0.74199999999999999</c:v>
                </c:pt>
                <c:pt idx="46">
                  <c:v>0.79100000000000004</c:v>
                </c:pt>
                <c:pt idx="47">
                  <c:v>0.83399999999999996</c:v>
                </c:pt>
                <c:pt idx="48">
                  <c:v>0.874</c:v>
                </c:pt>
                <c:pt idx="49">
                  <c:v>0.90400000000000003</c:v>
                </c:pt>
                <c:pt idx="50">
                  <c:v>0.93200000000000005</c:v>
                </c:pt>
                <c:pt idx="53">
                  <c:v>0.28499999999999998</c:v>
                </c:pt>
                <c:pt idx="54">
                  <c:v>0.36699999999999999</c:v>
                </c:pt>
                <c:pt idx="55">
                  <c:v>0.40300000000000002</c:v>
                </c:pt>
                <c:pt idx="56">
                  <c:v>0.435</c:v>
                </c:pt>
                <c:pt idx="57">
                  <c:v>0.67700000000000005</c:v>
                </c:pt>
                <c:pt idx="58">
                  <c:v>0.81299999999999994</c:v>
                </c:pt>
                <c:pt idx="59">
                  <c:v>0.88300000000000001</c:v>
                </c:pt>
                <c:pt idx="60">
                  <c:v>0.93400000000000005</c:v>
                </c:pt>
                <c:pt idx="62">
                  <c:v>0.41699999999999998</c:v>
                </c:pt>
                <c:pt idx="63">
                  <c:v>0.34599999999999997</c:v>
                </c:pt>
                <c:pt idx="64">
                  <c:v>0.501</c:v>
                </c:pt>
                <c:pt idx="65">
                  <c:v>0.52300000000000002</c:v>
                </c:pt>
                <c:pt idx="66">
                  <c:v>0.56499999999999995</c:v>
                </c:pt>
                <c:pt idx="67">
                  <c:v>0.58199999999999996</c:v>
                </c:pt>
                <c:pt idx="70">
                  <c:v>0.64008000000000009</c:v>
                </c:pt>
                <c:pt idx="71">
                  <c:v>0.7068312000000001</c:v>
                </c:pt>
                <c:pt idx="72">
                  <c:v>0.7735824</c:v>
                </c:pt>
                <c:pt idx="73">
                  <c:v>0.83820000000000006</c:v>
                </c:pt>
                <c:pt idx="74">
                  <c:v>0.89519760000000004</c:v>
                </c:pt>
                <c:pt idx="75">
                  <c:v>0.91866720000000013</c:v>
                </c:pt>
                <c:pt idx="76">
                  <c:v>0.95189040000000003</c:v>
                </c:pt>
                <c:pt idx="79">
                  <c:v>0.67177920000000002</c:v>
                </c:pt>
                <c:pt idx="80">
                  <c:v>0.71719440000000012</c:v>
                </c:pt>
                <c:pt idx="81">
                  <c:v>0.79796640000000008</c:v>
                </c:pt>
                <c:pt idx="82">
                  <c:v>0.8415528000000001</c:v>
                </c:pt>
                <c:pt idx="83">
                  <c:v>0.92964000000000013</c:v>
                </c:pt>
                <c:pt idx="84">
                  <c:v>0.98785679999999998</c:v>
                </c:pt>
                <c:pt idx="85">
                  <c:v>1.0226040000000001</c:v>
                </c:pt>
              </c:numCache>
            </c:numRef>
          </c:xVal>
          <c:yVal>
            <c:numRef>
              <c:f>'Literature data'!$G$2:$G$87</c:f>
              <c:numCache>
                <c:formatCode>General</c:formatCode>
                <c:ptCount val="86"/>
                <c:pt idx="13">
                  <c:v>1.9470000000000001</c:v>
                </c:pt>
                <c:pt idx="14">
                  <c:v>1.946</c:v>
                </c:pt>
                <c:pt idx="15">
                  <c:v>2.0089999999999999</c:v>
                </c:pt>
                <c:pt idx="16">
                  <c:v>2.0499999999999998</c:v>
                </c:pt>
                <c:pt idx="17">
                  <c:v>2.1280000000000001</c:v>
                </c:pt>
                <c:pt idx="18">
                  <c:v>2.0699999999999998</c:v>
                </c:pt>
                <c:pt idx="19">
                  <c:v>2.1219999999999999</c:v>
                </c:pt>
                <c:pt idx="20">
                  <c:v>2.1949999999999998</c:v>
                </c:pt>
                <c:pt idx="21">
                  <c:v>2.2959999999999998</c:v>
                </c:pt>
                <c:pt idx="22">
                  <c:v>2.371</c:v>
                </c:pt>
                <c:pt idx="23">
                  <c:v>2.4550000000000001</c:v>
                </c:pt>
              </c:numCache>
            </c:numRef>
          </c:yVal>
          <c:smooth val="0"/>
        </c:ser>
        <c:ser>
          <c:idx val="2"/>
          <c:order val="2"/>
          <c:tx>
            <c:v>Galf of Maxico sand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C000"/>
              </a:solidFill>
            </c:spPr>
          </c:marker>
          <c:xVal>
            <c:numRef>
              <c:f>'Literature data'!$E$2:$E$87</c:f>
              <c:numCache>
                <c:formatCode>General</c:formatCode>
                <c:ptCount val="86"/>
                <c:pt idx="0">
                  <c:v>0.23599999999999999</c:v>
                </c:pt>
                <c:pt idx="1">
                  <c:v>0.27300000000000002</c:v>
                </c:pt>
                <c:pt idx="2">
                  <c:v>0.33200000000000002</c:v>
                </c:pt>
                <c:pt idx="3">
                  <c:v>0.39200000000000002</c:v>
                </c:pt>
                <c:pt idx="4">
                  <c:v>0.50800000000000001</c:v>
                </c:pt>
                <c:pt idx="5">
                  <c:v>0.60199999999999998</c:v>
                </c:pt>
                <c:pt idx="6">
                  <c:v>0.69499999999999995</c:v>
                </c:pt>
                <c:pt idx="7">
                  <c:v>0.73099999999999998</c:v>
                </c:pt>
                <c:pt idx="8">
                  <c:v>0.76</c:v>
                </c:pt>
                <c:pt idx="9">
                  <c:v>0.78500000000000003</c:v>
                </c:pt>
                <c:pt idx="10">
                  <c:v>0.80600000000000005</c:v>
                </c:pt>
                <c:pt idx="13">
                  <c:v>0.26100000000000001</c:v>
                </c:pt>
                <c:pt idx="14">
                  <c:v>0.315</c:v>
                </c:pt>
                <c:pt idx="15">
                  <c:v>0.35699999999999998</c:v>
                </c:pt>
                <c:pt idx="16">
                  <c:v>0.48</c:v>
                </c:pt>
                <c:pt idx="17">
                  <c:v>0.59799999999999998</c:v>
                </c:pt>
                <c:pt idx="18">
                  <c:v>0.54300000000000004</c:v>
                </c:pt>
                <c:pt idx="19">
                  <c:v>0.60299999999999998</c:v>
                </c:pt>
                <c:pt idx="20">
                  <c:v>0.72799999999999998</c:v>
                </c:pt>
                <c:pt idx="21">
                  <c:v>0.85699999999999998</c:v>
                </c:pt>
                <c:pt idx="22">
                  <c:v>0.91800000000000004</c:v>
                </c:pt>
                <c:pt idx="23">
                  <c:v>0.98699999999999999</c:v>
                </c:pt>
                <c:pt idx="26">
                  <c:v>0.191</c:v>
                </c:pt>
                <c:pt idx="27">
                  <c:v>0.20799999999999999</c:v>
                </c:pt>
                <c:pt idx="28">
                  <c:v>0.29799999999999999</c:v>
                </c:pt>
                <c:pt idx="29">
                  <c:v>0.38100000000000001</c:v>
                </c:pt>
                <c:pt idx="30">
                  <c:v>0.51300000000000001</c:v>
                </c:pt>
                <c:pt idx="31">
                  <c:v>0.623</c:v>
                </c:pt>
                <c:pt idx="32">
                  <c:v>0.73299999999999998</c:v>
                </c:pt>
                <c:pt idx="33">
                  <c:v>0.77600000000000002</c:v>
                </c:pt>
                <c:pt idx="34">
                  <c:v>0.81399999999999995</c:v>
                </c:pt>
                <c:pt idx="35">
                  <c:v>0.84799999999999998</c:v>
                </c:pt>
                <c:pt idx="36">
                  <c:v>0.88900000000000001</c:v>
                </c:pt>
                <c:pt idx="39">
                  <c:v>0.22600000000000001</c:v>
                </c:pt>
                <c:pt idx="40">
                  <c:v>0.27</c:v>
                </c:pt>
                <c:pt idx="41">
                  <c:v>0.35899999999999999</c:v>
                </c:pt>
                <c:pt idx="42">
                  <c:v>0.432</c:v>
                </c:pt>
                <c:pt idx="43">
                  <c:v>0.56000000000000005</c:v>
                </c:pt>
                <c:pt idx="44">
                  <c:v>0.66700000000000004</c:v>
                </c:pt>
                <c:pt idx="45">
                  <c:v>0.74199999999999999</c:v>
                </c:pt>
                <c:pt idx="46">
                  <c:v>0.79100000000000004</c:v>
                </c:pt>
                <c:pt idx="47">
                  <c:v>0.83399999999999996</c:v>
                </c:pt>
                <c:pt idx="48">
                  <c:v>0.874</c:v>
                </c:pt>
                <c:pt idx="49">
                  <c:v>0.90400000000000003</c:v>
                </c:pt>
                <c:pt idx="50">
                  <c:v>0.93200000000000005</c:v>
                </c:pt>
                <c:pt idx="53">
                  <c:v>0.28499999999999998</c:v>
                </c:pt>
                <c:pt idx="54">
                  <c:v>0.36699999999999999</c:v>
                </c:pt>
                <c:pt idx="55">
                  <c:v>0.40300000000000002</c:v>
                </c:pt>
                <c:pt idx="56">
                  <c:v>0.435</c:v>
                </c:pt>
                <c:pt idx="57">
                  <c:v>0.67700000000000005</c:v>
                </c:pt>
                <c:pt idx="58">
                  <c:v>0.81299999999999994</c:v>
                </c:pt>
                <c:pt idx="59">
                  <c:v>0.88300000000000001</c:v>
                </c:pt>
                <c:pt idx="60">
                  <c:v>0.93400000000000005</c:v>
                </c:pt>
                <c:pt idx="62">
                  <c:v>0.41699999999999998</c:v>
                </c:pt>
                <c:pt idx="63">
                  <c:v>0.34599999999999997</c:v>
                </c:pt>
                <c:pt idx="64">
                  <c:v>0.501</c:v>
                </c:pt>
                <c:pt idx="65">
                  <c:v>0.52300000000000002</c:v>
                </c:pt>
                <c:pt idx="66">
                  <c:v>0.56499999999999995</c:v>
                </c:pt>
                <c:pt idx="67">
                  <c:v>0.58199999999999996</c:v>
                </c:pt>
                <c:pt idx="70">
                  <c:v>0.64008000000000009</c:v>
                </c:pt>
                <c:pt idx="71">
                  <c:v>0.7068312000000001</c:v>
                </c:pt>
                <c:pt idx="72">
                  <c:v>0.7735824</c:v>
                </c:pt>
                <c:pt idx="73">
                  <c:v>0.83820000000000006</c:v>
                </c:pt>
                <c:pt idx="74">
                  <c:v>0.89519760000000004</c:v>
                </c:pt>
                <c:pt idx="75">
                  <c:v>0.91866720000000013</c:v>
                </c:pt>
                <c:pt idx="76">
                  <c:v>0.95189040000000003</c:v>
                </c:pt>
                <c:pt idx="79">
                  <c:v>0.67177920000000002</c:v>
                </c:pt>
                <c:pt idx="80">
                  <c:v>0.71719440000000012</c:v>
                </c:pt>
                <c:pt idx="81">
                  <c:v>0.79796640000000008</c:v>
                </c:pt>
                <c:pt idx="82">
                  <c:v>0.8415528000000001</c:v>
                </c:pt>
                <c:pt idx="83">
                  <c:v>0.92964000000000013</c:v>
                </c:pt>
                <c:pt idx="84">
                  <c:v>0.98785679999999998</c:v>
                </c:pt>
                <c:pt idx="85">
                  <c:v>1.0226040000000001</c:v>
                </c:pt>
              </c:numCache>
            </c:numRef>
          </c:xVal>
          <c:yVal>
            <c:numRef>
              <c:f>'Literature data'!$H$2:$H$87</c:f>
              <c:numCache>
                <c:formatCode>General</c:formatCode>
                <c:ptCount val="86"/>
                <c:pt idx="26">
                  <c:v>1.7889999999999999</c:v>
                </c:pt>
                <c:pt idx="27">
                  <c:v>1.7989999999999999</c:v>
                </c:pt>
                <c:pt idx="28">
                  <c:v>1.8180000000000001</c:v>
                </c:pt>
                <c:pt idx="29">
                  <c:v>1.853</c:v>
                </c:pt>
                <c:pt idx="30">
                  <c:v>1.9059999999999999</c:v>
                </c:pt>
                <c:pt idx="31">
                  <c:v>1.962</c:v>
                </c:pt>
                <c:pt idx="32">
                  <c:v>2.0190000000000001</c:v>
                </c:pt>
                <c:pt idx="33">
                  <c:v>2.0550000000000002</c:v>
                </c:pt>
                <c:pt idx="34">
                  <c:v>2.1030000000000002</c:v>
                </c:pt>
                <c:pt idx="35">
                  <c:v>2.137</c:v>
                </c:pt>
                <c:pt idx="36">
                  <c:v>2.169</c:v>
                </c:pt>
              </c:numCache>
            </c:numRef>
          </c:yVal>
          <c:smooth val="0"/>
        </c:ser>
        <c:ser>
          <c:idx val="3"/>
          <c:order val="3"/>
          <c:tx>
            <c:v>Pomponio beach sand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92D050"/>
              </a:solidFill>
            </c:spPr>
          </c:marker>
          <c:xVal>
            <c:numRef>
              <c:f>'Literature data'!$E$2:$E$87</c:f>
              <c:numCache>
                <c:formatCode>General</c:formatCode>
                <c:ptCount val="86"/>
                <c:pt idx="0">
                  <c:v>0.23599999999999999</c:v>
                </c:pt>
                <c:pt idx="1">
                  <c:v>0.27300000000000002</c:v>
                </c:pt>
                <c:pt idx="2">
                  <c:v>0.33200000000000002</c:v>
                </c:pt>
                <c:pt idx="3">
                  <c:v>0.39200000000000002</c:v>
                </c:pt>
                <c:pt idx="4">
                  <c:v>0.50800000000000001</c:v>
                </c:pt>
                <c:pt idx="5">
                  <c:v>0.60199999999999998</c:v>
                </c:pt>
                <c:pt idx="6">
                  <c:v>0.69499999999999995</c:v>
                </c:pt>
                <c:pt idx="7">
                  <c:v>0.73099999999999998</c:v>
                </c:pt>
                <c:pt idx="8">
                  <c:v>0.76</c:v>
                </c:pt>
                <c:pt idx="9">
                  <c:v>0.78500000000000003</c:v>
                </c:pt>
                <c:pt idx="10">
                  <c:v>0.80600000000000005</c:v>
                </c:pt>
                <c:pt idx="13">
                  <c:v>0.26100000000000001</c:v>
                </c:pt>
                <c:pt idx="14">
                  <c:v>0.315</c:v>
                </c:pt>
                <c:pt idx="15">
                  <c:v>0.35699999999999998</c:v>
                </c:pt>
                <c:pt idx="16">
                  <c:v>0.48</c:v>
                </c:pt>
                <c:pt idx="17">
                  <c:v>0.59799999999999998</c:v>
                </c:pt>
                <c:pt idx="18">
                  <c:v>0.54300000000000004</c:v>
                </c:pt>
                <c:pt idx="19">
                  <c:v>0.60299999999999998</c:v>
                </c:pt>
                <c:pt idx="20">
                  <c:v>0.72799999999999998</c:v>
                </c:pt>
                <c:pt idx="21">
                  <c:v>0.85699999999999998</c:v>
                </c:pt>
                <c:pt idx="22">
                  <c:v>0.91800000000000004</c:v>
                </c:pt>
                <c:pt idx="23">
                  <c:v>0.98699999999999999</c:v>
                </c:pt>
                <c:pt idx="26">
                  <c:v>0.191</c:v>
                </c:pt>
                <c:pt idx="27">
                  <c:v>0.20799999999999999</c:v>
                </c:pt>
                <c:pt idx="28">
                  <c:v>0.29799999999999999</c:v>
                </c:pt>
                <c:pt idx="29">
                  <c:v>0.38100000000000001</c:v>
                </c:pt>
                <c:pt idx="30">
                  <c:v>0.51300000000000001</c:v>
                </c:pt>
                <c:pt idx="31">
                  <c:v>0.623</c:v>
                </c:pt>
                <c:pt idx="32">
                  <c:v>0.73299999999999998</c:v>
                </c:pt>
                <c:pt idx="33">
                  <c:v>0.77600000000000002</c:v>
                </c:pt>
                <c:pt idx="34">
                  <c:v>0.81399999999999995</c:v>
                </c:pt>
                <c:pt idx="35">
                  <c:v>0.84799999999999998</c:v>
                </c:pt>
                <c:pt idx="36">
                  <c:v>0.88900000000000001</c:v>
                </c:pt>
                <c:pt idx="39">
                  <c:v>0.22600000000000001</c:v>
                </c:pt>
                <c:pt idx="40">
                  <c:v>0.27</c:v>
                </c:pt>
                <c:pt idx="41">
                  <c:v>0.35899999999999999</c:v>
                </c:pt>
                <c:pt idx="42">
                  <c:v>0.432</c:v>
                </c:pt>
                <c:pt idx="43">
                  <c:v>0.56000000000000005</c:v>
                </c:pt>
                <c:pt idx="44">
                  <c:v>0.66700000000000004</c:v>
                </c:pt>
                <c:pt idx="45">
                  <c:v>0.74199999999999999</c:v>
                </c:pt>
                <c:pt idx="46">
                  <c:v>0.79100000000000004</c:v>
                </c:pt>
                <c:pt idx="47">
                  <c:v>0.83399999999999996</c:v>
                </c:pt>
                <c:pt idx="48">
                  <c:v>0.874</c:v>
                </c:pt>
                <c:pt idx="49">
                  <c:v>0.90400000000000003</c:v>
                </c:pt>
                <c:pt idx="50">
                  <c:v>0.93200000000000005</c:v>
                </c:pt>
                <c:pt idx="53">
                  <c:v>0.28499999999999998</c:v>
                </c:pt>
                <c:pt idx="54">
                  <c:v>0.36699999999999999</c:v>
                </c:pt>
                <c:pt idx="55">
                  <c:v>0.40300000000000002</c:v>
                </c:pt>
                <c:pt idx="56">
                  <c:v>0.435</c:v>
                </c:pt>
                <c:pt idx="57">
                  <c:v>0.67700000000000005</c:v>
                </c:pt>
                <c:pt idx="58">
                  <c:v>0.81299999999999994</c:v>
                </c:pt>
                <c:pt idx="59">
                  <c:v>0.88300000000000001</c:v>
                </c:pt>
                <c:pt idx="60">
                  <c:v>0.93400000000000005</c:v>
                </c:pt>
                <c:pt idx="62">
                  <c:v>0.41699999999999998</c:v>
                </c:pt>
                <c:pt idx="63">
                  <c:v>0.34599999999999997</c:v>
                </c:pt>
                <c:pt idx="64">
                  <c:v>0.501</c:v>
                </c:pt>
                <c:pt idx="65">
                  <c:v>0.52300000000000002</c:v>
                </c:pt>
                <c:pt idx="66">
                  <c:v>0.56499999999999995</c:v>
                </c:pt>
                <c:pt idx="67">
                  <c:v>0.58199999999999996</c:v>
                </c:pt>
                <c:pt idx="70">
                  <c:v>0.64008000000000009</c:v>
                </c:pt>
                <c:pt idx="71">
                  <c:v>0.7068312000000001</c:v>
                </c:pt>
                <c:pt idx="72">
                  <c:v>0.7735824</c:v>
                </c:pt>
                <c:pt idx="73">
                  <c:v>0.83820000000000006</c:v>
                </c:pt>
                <c:pt idx="74">
                  <c:v>0.89519760000000004</c:v>
                </c:pt>
                <c:pt idx="75">
                  <c:v>0.91866720000000013</c:v>
                </c:pt>
                <c:pt idx="76">
                  <c:v>0.95189040000000003</c:v>
                </c:pt>
                <c:pt idx="79">
                  <c:v>0.67177920000000002</c:v>
                </c:pt>
                <c:pt idx="80">
                  <c:v>0.71719440000000012</c:v>
                </c:pt>
                <c:pt idx="81">
                  <c:v>0.79796640000000008</c:v>
                </c:pt>
                <c:pt idx="82">
                  <c:v>0.8415528000000001</c:v>
                </c:pt>
                <c:pt idx="83">
                  <c:v>0.92964000000000013</c:v>
                </c:pt>
                <c:pt idx="84">
                  <c:v>0.98785679999999998</c:v>
                </c:pt>
                <c:pt idx="85">
                  <c:v>1.0226040000000001</c:v>
                </c:pt>
              </c:numCache>
            </c:numRef>
          </c:xVal>
          <c:yVal>
            <c:numRef>
              <c:f>'Literature data'!$I$2:$I$87</c:f>
              <c:numCache>
                <c:formatCode>General</c:formatCode>
                <c:ptCount val="86"/>
                <c:pt idx="39">
                  <c:v>1.8839999999999999</c:v>
                </c:pt>
                <c:pt idx="40">
                  <c:v>1.897</c:v>
                </c:pt>
                <c:pt idx="41">
                  <c:v>1.9019999999999999</c:v>
                </c:pt>
                <c:pt idx="42">
                  <c:v>1.9970000000000001</c:v>
                </c:pt>
                <c:pt idx="43">
                  <c:v>1.9890000000000001</c:v>
                </c:pt>
                <c:pt idx="44">
                  <c:v>2.0630000000000002</c:v>
                </c:pt>
                <c:pt idx="45">
                  <c:v>2.077</c:v>
                </c:pt>
                <c:pt idx="46">
                  <c:v>2.097</c:v>
                </c:pt>
                <c:pt idx="47">
                  <c:v>2.13</c:v>
                </c:pt>
                <c:pt idx="48">
                  <c:v>2.16</c:v>
                </c:pt>
                <c:pt idx="49">
                  <c:v>2.234</c:v>
                </c:pt>
                <c:pt idx="50">
                  <c:v>2.2509999999999999</c:v>
                </c:pt>
              </c:numCache>
            </c:numRef>
          </c:yVal>
          <c:smooth val="0"/>
        </c:ser>
        <c:ser>
          <c:idx val="4"/>
          <c:order val="4"/>
          <c:tx>
            <c:v>Santa Cruz I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00B050"/>
              </a:solidFill>
            </c:spPr>
          </c:marker>
          <c:xVal>
            <c:numRef>
              <c:f>'Literature data'!$E$2:$E$87</c:f>
              <c:numCache>
                <c:formatCode>General</c:formatCode>
                <c:ptCount val="86"/>
                <c:pt idx="0">
                  <c:v>0.23599999999999999</c:v>
                </c:pt>
                <c:pt idx="1">
                  <c:v>0.27300000000000002</c:v>
                </c:pt>
                <c:pt idx="2">
                  <c:v>0.33200000000000002</c:v>
                </c:pt>
                <c:pt idx="3">
                  <c:v>0.39200000000000002</c:v>
                </c:pt>
                <c:pt idx="4">
                  <c:v>0.50800000000000001</c:v>
                </c:pt>
                <c:pt idx="5">
                  <c:v>0.60199999999999998</c:v>
                </c:pt>
                <c:pt idx="6">
                  <c:v>0.69499999999999995</c:v>
                </c:pt>
                <c:pt idx="7">
                  <c:v>0.73099999999999998</c:v>
                </c:pt>
                <c:pt idx="8">
                  <c:v>0.76</c:v>
                </c:pt>
                <c:pt idx="9">
                  <c:v>0.78500000000000003</c:v>
                </c:pt>
                <c:pt idx="10">
                  <c:v>0.80600000000000005</c:v>
                </c:pt>
                <c:pt idx="13">
                  <c:v>0.26100000000000001</c:v>
                </c:pt>
                <c:pt idx="14">
                  <c:v>0.315</c:v>
                </c:pt>
                <c:pt idx="15">
                  <c:v>0.35699999999999998</c:v>
                </c:pt>
                <c:pt idx="16">
                  <c:v>0.48</c:v>
                </c:pt>
                <c:pt idx="17">
                  <c:v>0.59799999999999998</c:v>
                </c:pt>
                <c:pt idx="18">
                  <c:v>0.54300000000000004</c:v>
                </c:pt>
                <c:pt idx="19">
                  <c:v>0.60299999999999998</c:v>
                </c:pt>
                <c:pt idx="20">
                  <c:v>0.72799999999999998</c:v>
                </c:pt>
                <c:pt idx="21">
                  <c:v>0.85699999999999998</c:v>
                </c:pt>
                <c:pt idx="22">
                  <c:v>0.91800000000000004</c:v>
                </c:pt>
                <c:pt idx="23">
                  <c:v>0.98699999999999999</c:v>
                </c:pt>
                <c:pt idx="26">
                  <c:v>0.191</c:v>
                </c:pt>
                <c:pt idx="27">
                  <c:v>0.20799999999999999</c:v>
                </c:pt>
                <c:pt idx="28">
                  <c:v>0.29799999999999999</c:v>
                </c:pt>
                <c:pt idx="29">
                  <c:v>0.38100000000000001</c:v>
                </c:pt>
                <c:pt idx="30">
                  <c:v>0.51300000000000001</c:v>
                </c:pt>
                <c:pt idx="31">
                  <c:v>0.623</c:v>
                </c:pt>
                <c:pt idx="32">
                  <c:v>0.73299999999999998</c:v>
                </c:pt>
                <c:pt idx="33">
                  <c:v>0.77600000000000002</c:v>
                </c:pt>
                <c:pt idx="34">
                  <c:v>0.81399999999999995</c:v>
                </c:pt>
                <c:pt idx="35">
                  <c:v>0.84799999999999998</c:v>
                </c:pt>
                <c:pt idx="36">
                  <c:v>0.88900000000000001</c:v>
                </c:pt>
                <c:pt idx="39">
                  <c:v>0.22600000000000001</c:v>
                </c:pt>
                <c:pt idx="40">
                  <c:v>0.27</c:v>
                </c:pt>
                <c:pt idx="41">
                  <c:v>0.35899999999999999</c:v>
                </c:pt>
                <c:pt idx="42">
                  <c:v>0.432</c:v>
                </c:pt>
                <c:pt idx="43">
                  <c:v>0.56000000000000005</c:v>
                </c:pt>
                <c:pt idx="44">
                  <c:v>0.66700000000000004</c:v>
                </c:pt>
                <c:pt idx="45">
                  <c:v>0.74199999999999999</c:v>
                </c:pt>
                <c:pt idx="46">
                  <c:v>0.79100000000000004</c:v>
                </c:pt>
                <c:pt idx="47">
                  <c:v>0.83399999999999996</c:v>
                </c:pt>
                <c:pt idx="48">
                  <c:v>0.874</c:v>
                </c:pt>
                <c:pt idx="49">
                  <c:v>0.90400000000000003</c:v>
                </c:pt>
                <c:pt idx="50">
                  <c:v>0.93200000000000005</c:v>
                </c:pt>
                <c:pt idx="53">
                  <c:v>0.28499999999999998</c:v>
                </c:pt>
                <c:pt idx="54">
                  <c:v>0.36699999999999999</c:v>
                </c:pt>
                <c:pt idx="55">
                  <c:v>0.40300000000000002</c:v>
                </c:pt>
                <c:pt idx="56">
                  <c:v>0.435</c:v>
                </c:pt>
                <c:pt idx="57">
                  <c:v>0.67700000000000005</c:v>
                </c:pt>
                <c:pt idx="58">
                  <c:v>0.81299999999999994</c:v>
                </c:pt>
                <c:pt idx="59">
                  <c:v>0.88300000000000001</c:v>
                </c:pt>
                <c:pt idx="60">
                  <c:v>0.93400000000000005</c:v>
                </c:pt>
                <c:pt idx="62">
                  <c:v>0.41699999999999998</c:v>
                </c:pt>
                <c:pt idx="63">
                  <c:v>0.34599999999999997</c:v>
                </c:pt>
                <c:pt idx="64">
                  <c:v>0.501</c:v>
                </c:pt>
                <c:pt idx="65">
                  <c:v>0.52300000000000002</c:v>
                </c:pt>
                <c:pt idx="66">
                  <c:v>0.56499999999999995</c:v>
                </c:pt>
                <c:pt idx="67">
                  <c:v>0.58199999999999996</c:v>
                </c:pt>
                <c:pt idx="70">
                  <c:v>0.64008000000000009</c:v>
                </c:pt>
                <c:pt idx="71">
                  <c:v>0.7068312000000001</c:v>
                </c:pt>
                <c:pt idx="72">
                  <c:v>0.7735824</c:v>
                </c:pt>
                <c:pt idx="73">
                  <c:v>0.83820000000000006</c:v>
                </c:pt>
                <c:pt idx="74">
                  <c:v>0.89519760000000004</c:v>
                </c:pt>
                <c:pt idx="75">
                  <c:v>0.91866720000000013</c:v>
                </c:pt>
                <c:pt idx="76">
                  <c:v>0.95189040000000003</c:v>
                </c:pt>
                <c:pt idx="79">
                  <c:v>0.67177920000000002</c:v>
                </c:pt>
                <c:pt idx="80">
                  <c:v>0.71719440000000012</c:v>
                </c:pt>
                <c:pt idx="81">
                  <c:v>0.79796640000000008</c:v>
                </c:pt>
                <c:pt idx="82">
                  <c:v>0.8415528000000001</c:v>
                </c:pt>
                <c:pt idx="83">
                  <c:v>0.92964000000000013</c:v>
                </c:pt>
                <c:pt idx="84">
                  <c:v>0.98785679999999998</c:v>
                </c:pt>
                <c:pt idx="85">
                  <c:v>1.0226040000000001</c:v>
                </c:pt>
              </c:numCache>
            </c:numRef>
          </c:xVal>
          <c:yVal>
            <c:numRef>
              <c:f>'Literature data'!$J$2:$J$87</c:f>
              <c:numCache>
                <c:formatCode>General</c:formatCode>
                <c:ptCount val="86"/>
                <c:pt idx="53">
                  <c:v>1.901</c:v>
                </c:pt>
                <c:pt idx="54">
                  <c:v>1.9510000000000001</c:v>
                </c:pt>
                <c:pt idx="55">
                  <c:v>1.9870000000000001</c:v>
                </c:pt>
                <c:pt idx="56">
                  <c:v>1.966</c:v>
                </c:pt>
                <c:pt idx="57">
                  <c:v>2.117</c:v>
                </c:pt>
                <c:pt idx="58">
                  <c:v>2.1869999999999998</c:v>
                </c:pt>
                <c:pt idx="59">
                  <c:v>2.2930000000000001</c:v>
                </c:pt>
                <c:pt idx="60">
                  <c:v>2.3319999999999999</c:v>
                </c:pt>
              </c:numCache>
            </c:numRef>
          </c:yVal>
          <c:smooth val="0"/>
        </c:ser>
        <c:ser>
          <c:idx val="5"/>
          <c:order val="5"/>
          <c:tx>
            <c:v>Santa Cruz II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00B0F0"/>
              </a:solidFill>
            </c:spPr>
          </c:marker>
          <c:xVal>
            <c:numRef>
              <c:f>'Literature data'!$E$2:$E$87</c:f>
              <c:numCache>
                <c:formatCode>General</c:formatCode>
                <c:ptCount val="86"/>
                <c:pt idx="0">
                  <c:v>0.23599999999999999</c:v>
                </c:pt>
                <c:pt idx="1">
                  <c:v>0.27300000000000002</c:v>
                </c:pt>
                <c:pt idx="2">
                  <c:v>0.33200000000000002</c:v>
                </c:pt>
                <c:pt idx="3">
                  <c:v>0.39200000000000002</c:v>
                </c:pt>
                <c:pt idx="4">
                  <c:v>0.50800000000000001</c:v>
                </c:pt>
                <c:pt idx="5">
                  <c:v>0.60199999999999998</c:v>
                </c:pt>
                <c:pt idx="6">
                  <c:v>0.69499999999999995</c:v>
                </c:pt>
                <c:pt idx="7">
                  <c:v>0.73099999999999998</c:v>
                </c:pt>
                <c:pt idx="8">
                  <c:v>0.76</c:v>
                </c:pt>
                <c:pt idx="9">
                  <c:v>0.78500000000000003</c:v>
                </c:pt>
                <c:pt idx="10">
                  <c:v>0.80600000000000005</c:v>
                </c:pt>
                <c:pt idx="13">
                  <c:v>0.26100000000000001</c:v>
                </c:pt>
                <c:pt idx="14">
                  <c:v>0.315</c:v>
                </c:pt>
                <c:pt idx="15">
                  <c:v>0.35699999999999998</c:v>
                </c:pt>
                <c:pt idx="16">
                  <c:v>0.48</c:v>
                </c:pt>
                <c:pt idx="17">
                  <c:v>0.59799999999999998</c:v>
                </c:pt>
                <c:pt idx="18">
                  <c:v>0.54300000000000004</c:v>
                </c:pt>
                <c:pt idx="19">
                  <c:v>0.60299999999999998</c:v>
                </c:pt>
                <c:pt idx="20">
                  <c:v>0.72799999999999998</c:v>
                </c:pt>
                <c:pt idx="21">
                  <c:v>0.85699999999999998</c:v>
                </c:pt>
                <c:pt idx="22">
                  <c:v>0.91800000000000004</c:v>
                </c:pt>
                <c:pt idx="23">
                  <c:v>0.98699999999999999</c:v>
                </c:pt>
                <c:pt idx="26">
                  <c:v>0.191</c:v>
                </c:pt>
                <c:pt idx="27">
                  <c:v>0.20799999999999999</c:v>
                </c:pt>
                <c:pt idx="28">
                  <c:v>0.29799999999999999</c:v>
                </c:pt>
                <c:pt idx="29">
                  <c:v>0.38100000000000001</c:v>
                </c:pt>
                <c:pt idx="30">
                  <c:v>0.51300000000000001</c:v>
                </c:pt>
                <c:pt idx="31">
                  <c:v>0.623</c:v>
                </c:pt>
                <c:pt idx="32">
                  <c:v>0.73299999999999998</c:v>
                </c:pt>
                <c:pt idx="33">
                  <c:v>0.77600000000000002</c:v>
                </c:pt>
                <c:pt idx="34">
                  <c:v>0.81399999999999995</c:v>
                </c:pt>
                <c:pt idx="35">
                  <c:v>0.84799999999999998</c:v>
                </c:pt>
                <c:pt idx="36">
                  <c:v>0.88900000000000001</c:v>
                </c:pt>
                <c:pt idx="39">
                  <c:v>0.22600000000000001</c:v>
                </c:pt>
                <c:pt idx="40">
                  <c:v>0.27</c:v>
                </c:pt>
                <c:pt idx="41">
                  <c:v>0.35899999999999999</c:v>
                </c:pt>
                <c:pt idx="42">
                  <c:v>0.432</c:v>
                </c:pt>
                <c:pt idx="43">
                  <c:v>0.56000000000000005</c:v>
                </c:pt>
                <c:pt idx="44">
                  <c:v>0.66700000000000004</c:v>
                </c:pt>
                <c:pt idx="45">
                  <c:v>0.74199999999999999</c:v>
                </c:pt>
                <c:pt idx="46">
                  <c:v>0.79100000000000004</c:v>
                </c:pt>
                <c:pt idx="47">
                  <c:v>0.83399999999999996</c:v>
                </c:pt>
                <c:pt idx="48">
                  <c:v>0.874</c:v>
                </c:pt>
                <c:pt idx="49">
                  <c:v>0.90400000000000003</c:v>
                </c:pt>
                <c:pt idx="50">
                  <c:v>0.93200000000000005</c:v>
                </c:pt>
                <c:pt idx="53">
                  <c:v>0.28499999999999998</c:v>
                </c:pt>
                <c:pt idx="54">
                  <c:v>0.36699999999999999</c:v>
                </c:pt>
                <c:pt idx="55">
                  <c:v>0.40300000000000002</c:v>
                </c:pt>
                <c:pt idx="56">
                  <c:v>0.435</c:v>
                </c:pt>
                <c:pt idx="57">
                  <c:v>0.67700000000000005</c:v>
                </c:pt>
                <c:pt idx="58">
                  <c:v>0.81299999999999994</c:v>
                </c:pt>
                <c:pt idx="59">
                  <c:v>0.88300000000000001</c:v>
                </c:pt>
                <c:pt idx="60">
                  <c:v>0.93400000000000005</c:v>
                </c:pt>
                <c:pt idx="62">
                  <c:v>0.41699999999999998</c:v>
                </c:pt>
                <c:pt idx="63">
                  <c:v>0.34599999999999997</c:v>
                </c:pt>
                <c:pt idx="64">
                  <c:v>0.501</c:v>
                </c:pt>
                <c:pt idx="65">
                  <c:v>0.52300000000000002</c:v>
                </c:pt>
                <c:pt idx="66">
                  <c:v>0.56499999999999995</c:v>
                </c:pt>
                <c:pt idx="67">
                  <c:v>0.58199999999999996</c:v>
                </c:pt>
                <c:pt idx="70">
                  <c:v>0.64008000000000009</c:v>
                </c:pt>
                <c:pt idx="71">
                  <c:v>0.7068312000000001</c:v>
                </c:pt>
                <c:pt idx="72">
                  <c:v>0.7735824</c:v>
                </c:pt>
                <c:pt idx="73">
                  <c:v>0.83820000000000006</c:v>
                </c:pt>
                <c:pt idx="74">
                  <c:v>0.89519760000000004</c:v>
                </c:pt>
                <c:pt idx="75">
                  <c:v>0.91866720000000013</c:v>
                </c:pt>
                <c:pt idx="76">
                  <c:v>0.95189040000000003</c:v>
                </c:pt>
                <c:pt idx="79">
                  <c:v>0.67177920000000002</c:v>
                </c:pt>
                <c:pt idx="80">
                  <c:v>0.71719440000000012</c:v>
                </c:pt>
                <c:pt idx="81">
                  <c:v>0.79796640000000008</c:v>
                </c:pt>
                <c:pt idx="82">
                  <c:v>0.8415528000000001</c:v>
                </c:pt>
                <c:pt idx="83">
                  <c:v>0.92964000000000013</c:v>
                </c:pt>
                <c:pt idx="84">
                  <c:v>0.98785679999999998</c:v>
                </c:pt>
                <c:pt idx="85">
                  <c:v>1.0226040000000001</c:v>
                </c:pt>
              </c:numCache>
            </c:numRef>
          </c:xVal>
          <c:yVal>
            <c:numRef>
              <c:f>'Literature data'!$K$2:$K$87</c:f>
              <c:numCache>
                <c:formatCode>General</c:formatCode>
                <c:ptCount val="86"/>
                <c:pt idx="62">
                  <c:v>1.911</c:v>
                </c:pt>
                <c:pt idx="63">
                  <c:v>1.8680000000000001</c:v>
                </c:pt>
                <c:pt idx="64">
                  <c:v>1.956</c:v>
                </c:pt>
                <c:pt idx="65">
                  <c:v>1.97</c:v>
                </c:pt>
                <c:pt idx="66">
                  <c:v>1.992</c:v>
                </c:pt>
                <c:pt idx="67">
                  <c:v>1.9990000000000001</c:v>
                </c:pt>
              </c:numCache>
            </c:numRef>
          </c:yVal>
          <c:smooth val="0"/>
        </c:ser>
        <c:ser>
          <c:idx val="6"/>
          <c:order val="6"/>
          <c:tx>
            <c:v>Glass Beads</c:v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FF0000"/>
              </a:solidFill>
            </c:spPr>
          </c:marker>
          <c:xVal>
            <c:numRef>
              <c:f>'Literature data'!$E$2:$E$87</c:f>
              <c:numCache>
                <c:formatCode>General</c:formatCode>
                <c:ptCount val="86"/>
                <c:pt idx="0">
                  <c:v>0.23599999999999999</c:v>
                </c:pt>
                <c:pt idx="1">
                  <c:v>0.27300000000000002</c:v>
                </c:pt>
                <c:pt idx="2">
                  <c:v>0.33200000000000002</c:v>
                </c:pt>
                <c:pt idx="3">
                  <c:v>0.39200000000000002</c:v>
                </c:pt>
                <c:pt idx="4">
                  <c:v>0.50800000000000001</c:v>
                </c:pt>
                <c:pt idx="5">
                  <c:v>0.60199999999999998</c:v>
                </c:pt>
                <c:pt idx="6">
                  <c:v>0.69499999999999995</c:v>
                </c:pt>
                <c:pt idx="7">
                  <c:v>0.73099999999999998</c:v>
                </c:pt>
                <c:pt idx="8">
                  <c:v>0.76</c:v>
                </c:pt>
                <c:pt idx="9">
                  <c:v>0.78500000000000003</c:v>
                </c:pt>
                <c:pt idx="10">
                  <c:v>0.80600000000000005</c:v>
                </c:pt>
                <c:pt idx="13">
                  <c:v>0.26100000000000001</c:v>
                </c:pt>
                <c:pt idx="14">
                  <c:v>0.315</c:v>
                </c:pt>
                <c:pt idx="15">
                  <c:v>0.35699999999999998</c:v>
                </c:pt>
                <c:pt idx="16">
                  <c:v>0.48</c:v>
                </c:pt>
                <c:pt idx="17">
                  <c:v>0.59799999999999998</c:v>
                </c:pt>
                <c:pt idx="18">
                  <c:v>0.54300000000000004</c:v>
                </c:pt>
                <c:pt idx="19">
                  <c:v>0.60299999999999998</c:v>
                </c:pt>
                <c:pt idx="20">
                  <c:v>0.72799999999999998</c:v>
                </c:pt>
                <c:pt idx="21">
                  <c:v>0.85699999999999998</c:v>
                </c:pt>
                <c:pt idx="22">
                  <c:v>0.91800000000000004</c:v>
                </c:pt>
                <c:pt idx="23">
                  <c:v>0.98699999999999999</c:v>
                </c:pt>
                <c:pt idx="26">
                  <c:v>0.191</c:v>
                </c:pt>
                <c:pt idx="27">
                  <c:v>0.20799999999999999</c:v>
                </c:pt>
                <c:pt idx="28">
                  <c:v>0.29799999999999999</c:v>
                </c:pt>
                <c:pt idx="29">
                  <c:v>0.38100000000000001</c:v>
                </c:pt>
                <c:pt idx="30">
                  <c:v>0.51300000000000001</c:v>
                </c:pt>
                <c:pt idx="31">
                  <c:v>0.623</c:v>
                </c:pt>
                <c:pt idx="32">
                  <c:v>0.73299999999999998</c:v>
                </c:pt>
                <c:pt idx="33">
                  <c:v>0.77600000000000002</c:v>
                </c:pt>
                <c:pt idx="34">
                  <c:v>0.81399999999999995</c:v>
                </c:pt>
                <c:pt idx="35">
                  <c:v>0.84799999999999998</c:v>
                </c:pt>
                <c:pt idx="36">
                  <c:v>0.88900000000000001</c:v>
                </c:pt>
                <c:pt idx="39">
                  <c:v>0.22600000000000001</c:v>
                </c:pt>
                <c:pt idx="40">
                  <c:v>0.27</c:v>
                </c:pt>
                <c:pt idx="41">
                  <c:v>0.35899999999999999</c:v>
                </c:pt>
                <c:pt idx="42">
                  <c:v>0.432</c:v>
                </c:pt>
                <c:pt idx="43">
                  <c:v>0.56000000000000005</c:v>
                </c:pt>
                <c:pt idx="44">
                  <c:v>0.66700000000000004</c:v>
                </c:pt>
                <c:pt idx="45">
                  <c:v>0.74199999999999999</c:v>
                </c:pt>
                <c:pt idx="46">
                  <c:v>0.79100000000000004</c:v>
                </c:pt>
                <c:pt idx="47">
                  <c:v>0.83399999999999996</c:v>
                </c:pt>
                <c:pt idx="48">
                  <c:v>0.874</c:v>
                </c:pt>
                <c:pt idx="49">
                  <c:v>0.90400000000000003</c:v>
                </c:pt>
                <c:pt idx="50">
                  <c:v>0.93200000000000005</c:v>
                </c:pt>
                <c:pt idx="53">
                  <c:v>0.28499999999999998</c:v>
                </c:pt>
                <c:pt idx="54">
                  <c:v>0.36699999999999999</c:v>
                </c:pt>
                <c:pt idx="55">
                  <c:v>0.40300000000000002</c:v>
                </c:pt>
                <c:pt idx="56">
                  <c:v>0.435</c:v>
                </c:pt>
                <c:pt idx="57">
                  <c:v>0.67700000000000005</c:v>
                </c:pt>
                <c:pt idx="58">
                  <c:v>0.81299999999999994</c:v>
                </c:pt>
                <c:pt idx="59">
                  <c:v>0.88300000000000001</c:v>
                </c:pt>
                <c:pt idx="60">
                  <c:v>0.93400000000000005</c:v>
                </c:pt>
                <c:pt idx="62">
                  <c:v>0.41699999999999998</c:v>
                </c:pt>
                <c:pt idx="63">
                  <c:v>0.34599999999999997</c:v>
                </c:pt>
                <c:pt idx="64">
                  <c:v>0.501</c:v>
                </c:pt>
                <c:pt idx="65">
                  <c:v>0.52300000000000002</c:v>
                </c:pt>
                <c:pt idx="66">
                  <c:v>0.56499999999999995</c:v>
                </c:pt>
                <c:pt idx="67">
                  <c:v>0.58199999999999996</c:v>
                </c:pt>
                <c:pt idx="70">
                  <c:v>0.64008000000000009</c:v>
                </c:pt>
                <c:pt idx="71">
                  <c:v>0.7068312000000001</c:v>
                </c:pt>
                <c:pt idx="72">
                  <c:v>0.7735824</c:v>
                </c:pt>
                <c:pt idx="73">
                  <c:v>0.83820000000000006</c:v>
                </c:pt>
                <c:pt idx="74">
                  <c:v>0.89519760000000004</c:v>
                </c:pt>
                <c:pt idx="75">
                  <c:v>0.91866720000000013</c:v>
                </c:pt>
                <c:pt idx="76">
                  <c:v>0.95189040000000003</c:v>
                </c:pt>
                <c:pt idx="79">
                  <c:v>0.67177920000000002</c:v>
                </c:pt>
                <c:pt idx="80">
                  <c:v>0.71719440000000012</c:v>
                </c:pt>
                <c:pt idx="81">
                  <c:v>0.79796640000000008</c:v>
                </c:pt>
                <c:pt idx="82">
                  <c:v>0.8415528000000001</c:v>
                </c:pt>
                <c:pt idx="83">
                  <c:v>0.92964000000000013</c:v>
                </c:pt>
                <c:pt idx="84">
                  <c:v>0.98785679999999998</c:v>
                </c:pt>
                <c:pt idx="85">
                  <c:v>1.0226040000000001</c:v>
                </c:pt>
              </c:numCache>
            </c:numRef>
          </c:xVal>
          <c:yVal>
            <c:numRef>
              <c:f>'Literature data'!$L$2:$L$87</c:f>
              <c:numCache>
                <c:formatCode>General</c:formatCode>
                <c:ptCount val="86"/>
                <c:pt idx="70">
                  <c:v>2.0281392</c:v>
                </c:pt>
                <c:pt idx="71">
                  <c:v>2.0702016000000003</c:v>
                </c:pt>
                <c:pt idx="72">
                  <c:v>2.0976336</c:v>
                </c:pt>
                <c:pt idx="73">
                  <c:v>2.1393911999999999</c:v>
                </c:pt>
                <c:pt idx="74">
                  <c:v>2.1811487999999999</c:v>
                </c:pt>
                <c:pt idx="75">
                  <c:v>2.2104095999999998</c:v>
                </c:pt>
                <c:pt idx="76">
                  <c:v>2.2323551999999998</c:v>
                </c:pt>
              </c:numCache>
            </c:numRef>
          </c:yVal>
          <c:smooth val="0"/>
        </c:ser>
        <c:ser>
          <c:idx val="7"/>
          <c:order val="7"/>
          <c:tx>
            <c:v>Ottawa sand</c:v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00B050"/>
              </a:solidFill>
            </c:spPr>
          </c:marker>
          <c:xVal>
            <c:numRef>
              <c:f>'Literature data'!$E$2:$E$87</c:f>
              <c:numCache>
                <c:formatCode>General</c:formatCode>
                <c:ptCount val="86"/>
                <c:pt idx="0">
                  <c:v>0.23599999999999999</c:v>
                </c:pt>
                <c:pt idx="1">
                  <c:v>0.27300000000000002</c:v>
                </c:pt>
                <c:pt idx="2">
                  <c:v>0.33200000000000002</c:v>
                </c:pt>
                <c:pt idx="3">
                  <c:v>0.39200000000000002</c:v>
                </c:pt>
                <c:pt idx="4">
                  <c:v>0.50800000000000001</c:v>
                </c:pt>
                <c:pt idx="5">
                  <c:v>0.60199999999999998</c:v>
                </c:pt>
                <c:pt idx="6">
                  <c:v>0.69499999999999995</c:v>
                </c:pt>
                <c:pt idx="7">
                  <c:v>0.73099999999999998</c:v>
                </c:pt>
                <c:pt idx="8">
                  <c:v>0.76</c:v>
                </c:pt>
                <c:pt idx="9">
                  <c:v>0.78500000000000003</c:v>
                </c:pt>
                <c:pt idx="10">
                  <c:v>0.80600000000000005</c:v>
                </c:pt>
                <c:pt idx="13">
                  <c:v>0.26100000000000001</c:v>
                </c:pt>
                <c:pt idx="14">
                  <c:v>0.315</c:v>
                </c:pt>
                <c:pt idx="15">
                  <c:v>0.35699999999999998</c:v>
                </c:pt>
                <c:pt idx="16">
                  <c:v>0.48</c:v>
                </c:pt>
                <c:pt idx="17">
                  <c:v>0.59799999999999998</c:v>
                </c:pt>
                <c:pt idx="18">
                  <c:v>0.54300000000000004</c:v>
                </c:pt>
                <c:pt idx="19">
                  <c:v>0.60299999999999998</c:v>
                </c:pt>
                <c:pt idx="20">
                  <c:v>0.72799999999999998</c:v>
                </c:pt>
                <c:pt idx="21">
                  <c:v>0.85699999999999998</c:v>
                </c:pt>
                <c:pt idx="22">
                  <c:v>0.91800000000000004</c:v>
                </c:pt>
                <c:pt idx="23">
                  <c:v>0.98699999999999999</c:v>
                </c:pt>
                <c:pt idx="26">
                  <c:v>0.191</c:v>
                </c:pt>
                <c:pt idx="27">
                  <c:v>0.20799999999999999</c:v>
                </c:pt>
                <c:pt idx="28">
                  <c:v>0.29799999999999999</c:v>
                </c:pt>
                <c:pt idx="29">
                  <c:v>0.38100000000000001</c:v>
                </c:pt>
                <c:pt idx="30">
                  <c:v>0.51300000000000001</c:v>
                </c:pt>
                <c:pt idx="31">
                  <c:v>0.623</c:v>
                </c:pt>
                <c:pt idx="32">
                  <c:v>0.73299999999999998</c:v>
                </c:pt>
                <c:pt idx="33">
                  <c:v>0.77600000000000002</c:v>
                </c:pt>
                <c:pt idx="34">
                  <c:v>0.81399999999999995</c:v>
                </c:pt>
                <c:pt idx="35">
                  <c:v>0.84799999999999998</c:v>
                </c:pt>
                <c:pt idx="36">
                  <c:v>0.88900000000000001</c:v>
                </c:pt>
                <c:pt idx="39">
                  <c:v>0.22600000000000001</c:v>
                </c:pt>
                <c:pt idx="40">
                  <c:v>0.27</c:v>
                </c:pt>
                <c:pt idx="41">
                  <c:v>0.35899999999999999</c:v>
                </c:pt>
                <c:pt idx="42">
                  <c:v>0.432</c:v>
                </c:pt>
                <c:pt idx="43">
                  <c:v>0.56000000000000005</c:v>
                </c:pt>
                <c:pt idx="44">
                  <c:v>0.66700000000000004</c:v>
                </c:pt>
                <c:pt idx="45">
                  <c:v>0.74199999999999999</c:v>
                </c:pt>
                <c:pt idx="46">
                  <c:v>0.79100000000000004</c:v>
                </c:pt>
                <c:pt idx="47">
                  <c:v>0.83399999999999996</c:v>
                </c:pt>
                <c:pt idx="48">
                  <c:v>0.874</c:v>
                </c:pt>
                <c:pt idx="49">
                  <c:v>0.90400000000000003</c:v>
                </c:pt>
                <c:pt idx="50">
                  <c:v>0.93200000000000005</c:v>
                </c:pt>
                <c:pt idx="53">
                  <c:v>0.28499999999999998</c:v>
                </c:pt>
                <c:pt idx="54">
                  <c:v>0.36699999999999999</c:v>
                </c:pt>
                <c:pt idx="55">
                  <c:v>0.40300000000000002</c:v>
                </c:pt>
                <c:pt idx="56">
                  <c:v>0.435</c:v>
                </c:pt>
                <c:pt idx="57">
                  <c:v>0.67700000000000005</c:v>
                </c:pt>
                <c:pt idx="58">
                  <c:v>0.81299999999999994</c:v>
                </c:pt>
                <c:pt idx="59">
                  <c:v>0.88300000000000001</c:v>
                </c:pt>
                <c:pt idx="60">
                  <c:v>0.93400000000000005</c:v>
                </c:pt>
                <c:pt idx="62">
                  <c:v>0.41699999999999998</c:v>
                </c:pt>
                <c:pt idx="63">
                  <c:v>0.34599999999999997</c:v>
                </c:pt>
                <c:pt idx="64">
                  <c:v>0.501</c:v>
                </c:pt>
                <c:pt idx="65">
                  <c:v>0.52300000000000002</c:v>
                </c:pt>
                <c:pt idx="66">
                  <c:v>0.56499999999999995</c:v>
                </c:pt>
                <c:pt idx="67">
                  <c:v>0.58199999999999996</c:v>
                </c:pt>
                <c:pt idx="70">
                  <c:v>0.64008000000000009</c:v>
                </c:pt>
                <c:pt idx="71">
                  <c:v>0.7068312000000001</c:v>
                </c:pt>
                <c:pt idx="72">
                  <c:v>0.7735824</c:v>
                </c:pt>
                <c:pt idx="73">
                  <c:v>0.83820000000000006</c:v>
                </c:pt>
                <c:pt idx="74">
                  <c:v>0.89519760000000004</c:v>
                </c:pt>
                <c:pt idx="75">
                  <c:v>0.91866720000000013</c:v>
                </c:pt>
                <c:pt idx="76">
                  <c:v>0.95189040000000003</c:v>
                </c:pt>
                <c:pt idx="79">
                  <c:v>0.67177920000000002</c:v>
                </c:pt>
                <c:pt idx="80">
                  <c:v>0.71719440000000012</c:v>
                </c:pt>
                <c:pt idx="81">
                  <c:v>0.79796640000000008</c:v>
                </c:pt>
                <c:pt idx="82">
                  <c:v>0.8415528000000001</c:v>
                </c:pt>
                <c:pt idx="83">
                  <c:v>0.92964000000000013</c:v>
                </c:pt>
                <c:pt idx="84">
                  <c:v>0.98785679999999998</c:v>
                </c:pt>
                <c:pt idx="85">
                  <c:v>1.0226040000000001</c:v>
                </c:pt>
              </c:numCache>
            </c:numRef>
          </c:xVal>
          <c:yVal>
            <c:numRef>
              <c:f>'Literature data'!$M$2:$M$87</c:f>
              <c:numCache>
                <c:formatCode>General</c:formatCode>
                <c:ptCount val="86"/>
                <c:pt idx="79">
                  <c:v>1.9644360000000001</c:v>
                </c:pt>
                <c:pt idx="80">
                  <c:v>1.984248</c:v>
                </c:pt>
                <c:pt idx="81">
                  <c:v>2.0159472000000003</c:v>
                </c:pt>
                <c:pt idx="82">
                  <c:v>2.0744688</c:v>
                </c:pt>
                <c:pt idx="83">
                  <c:v>2.1052536000000002</c:v>
                </c:pt>
                <c:pt idx="84">
                  <c:v>2.1677375999999997</c:v>
                </c:pt>
                <c:pt idx="85">
                  <c:v>2.2174200000000002</c:v>
                </c:pt>
              </c:numCache>
            </c:numRef>
          </c:yVal>
          <c:smooth val="0"/>
        </c:ser>
        <c:ser>
          <c:idx val="14"/>
          <c:order val="8"/>
          <c:tx>
            <c:v>Coarse sand</c:v>
          </c:tx>
          <c:spPr>
            <a:ln w="28575">
              <a:noFill/>
            </a:ln>
          </c:spPr>
          <c:marker>
            <c:symbol val="square"/>
            <c:size val="5"/>
            <c:spPr>
              <a:solidFill>
                <a:schemeClr val="accent2">
                  <a:lumMod val="75000"/>
                </a:schemeClr>
              </a:solidFill>
            </c:spPr>
          </c:marker>
          <c:xVal>
            <c:numRef>
              <c:f>'Literature data'!$E$106:$E$120</c:f>
              <c:numCache>
                <c:formatCode>General</c:formatCode>
                <c:ptCount val="15"/>
                <c:pt idx="0">
                  <c:v>0.28799999999999998</c:v>
                </c:pt>
                <c:pt idx="1">
                  <c:v>0.307</c:v>
                </c:pt>
                <c:pt idx="2">
                  <c:v>0.36899999999999999</c:v>
                </c:pt>
                <c:pt idx="3">
                  <c:v>0.371</c:v>
                </c:pt>
                <c:pt idx="4">
                  <c:v>0.40500000000000003</c:v>
                </c:pt>
                <c:pt idx="5">
                  <c:v>0.47199999999999998</c:v>
                </c:pt>
                <c:pt idx="6">
                  <c:v>0.49299999999999999</c:v>
                </c:pt>
                <c:pt idx="7">
                  <c:v>0.51900000000000002</c:v>
                </c:pt>
                <c:pt idx="8">
                  <c:v>0.53400000000000003</c:v>
                </c:pt>
                <c:pt idx="9">
                  <c:v>0.54600000000000004</c:v>
                </c:pt>
                <c:pt idx="10">
                  <c:v>0.55900000000000005</c:v>
                </c:pt>
                <c:pt idx="11">
                  <c:v>0.56899999999999995</c:v>
                </c:pt>
                <c:pt idx="12">
                  <c:v>0.60899999999999999</c:v>
                </c:pt>
                <c:pt idx="13">
                  <c:v>0.61399999999999999</c:v>
                </c:pt>
                <c:pt idx="14">
                  <c:v>0.628</c:v>
                </c:pt>
              </c:numCache>
            </c:numRef>
          </c:xVal>
          <c:yVal>
            <c:numRef>
              <c:f>'Literature data'!$O$106:$O$120</c:f>
              <c:numCache>
                <c:formatCode>General</c:formatCode>
                <c:ptCount val="15"/>
                <c:pt idx="0">
                  <c:v>1.97</c:v>
                </c:pt>
                <c:pt idx="1">
                  <c:v>1.9710000000000001</c:v>
                </c:pt>
                <c:pt idx="2">
                  <c:v>1.9970000000000001</c:v>
                </c:pt>
                <c:pt idx="3">
                  <c:v>1.986</c:v>
                </c:pt>
                <c:pt idx="4">
                  <c:v>1.99</c:v>
                </c:pt>
                <c:pt idx="5">
                  <c:v>2.0409999999999999</c:v>
                </c:pt>
                <c:pt idx="6">
                  <c:v>2.0609999999999999</c:v>
                </c:pt>
                <c:pt idx="7">
                  <c:v>2.0720000000000001</c:v>
                </c:pt>
                <c:pt idx="8">
                  <c:v>2.073</c:v>
                </c:pt>
                <c:pt idx="9">
                  <c:v>2.0840000000000001</c:v>
                </c:pt>
                <c:pt idx="10">
                  <c:v>2.0859999999999999</c:v>
                </c:pt>
                <c:pt idx="11">
                  <c:v>2.0960000000000001</c:v>
                </c:pt>
                <c:pt idx="12">
                  <c:v>2.125</c:v>
                </c:pt>
                <c:pt idx="13">
                  <c:v>2.1480000000000001</c:v>
                </c:pt>
                <c:pt idx="14">
                  <c:v>2.1739999999999999</c:v>
                </c:pt>
              </c:numCache>
            </c:numRef>
          </c:yVal>
          <c:smooth val="0"/>
        </c:ser>
        <c:ser>
          <c:idx val="15"/>
          <c:order val="9"/>
          <c:tx>
            <c:v>Fine sand</c:v>
          </c:tx>
          <c:spPr>
            <a:ln w="28575">
              <a:noFill/>
            </a:ln>
          </c:spPr>
          <c:marker>
            <c:symbol val="square"/>
            <c:size val="5"/>
            <c:spPr>
              <a:solidFill>
                <a:schemeClr val="accent5">
                  <a:lumMod val="75000"/>
                </a:schemeClr>
              </a:solidFill>
            </c:spPr>
          </c:marker>
          <c:xVal>
            <c:numRef>
              <c:f>'Literature data'!$E$122:$E$134</c:f>
              <c:numCache>
                <c:formatCode>General</c:formatCode>
                <c:ptCount val="13"/>
                <c:pt idx="0">
                  <c:v>0.31</c:v>
                </c:pt>
                <c:pt idx="1">
                  <c:v>0.36099999999999999</c:v>
                </c:pt>
                <c:pt idx="2">
                  <c:v>0.39</c:v>
                </c:pt>
                <c:pt idx="3">
                  <c:v>0.42899999999999999</c:v>
                </c:pt>
                <c:pt idx="4">
                  <c:v>0.45500000000000002</c:v>
                </c:pt>
                <c:pt idx="5">
                  <c:v>0.498</c:v>
                </c:pt>
                <c:pt idx="6">
                  <c:v>0.52200000000000002</c:v>
                </c:pt>
                <c:pt idx="7">
                  <c:v>0.53400000000000003</c:v>
                </c:pt>
                <c:pt idx="8">
                  <c:v>0.55400000000000005</c:v>
                </c:pt>
                <c:pt idx="9">
                  <c:v>0.57199999999999995</c:v>
                </c:pt>
                <c:pt idx="10">
                  <c:v>0.58699999999999997</c:v>
                </c:pt>
                <c:pt idx="11">
                  <c:v>0.59199999999999997</c:v>
                </c:pt>
                <c:pt idx="12">
                  <c:v>0.59799999999999998</c:v>
                </c:pt>
              </c:numCache>
            </c:numRef>
          </c:xVal>
          <c:yVal>
            <c:numRef>
              <c:f>'Literature data'!$O$122:$O$134</c:f>
              <c:numCache>
                <c:formatCode>General</c:formatCode>
                <c:ptCount val="13"/>
                <c:pt idx="0">
                  <c:v>1.8720000000000001</c:v>
                </c:pt>
                <c:pt idx="1">
                  <c:v>1.915</c:v>
                </c:pt>
                <c:pt idx="2">
                  <c:v>1.923</c:v>
                </c:pt>
                <c:pt idx="3">
                  <c:v>1.9330000000000001</c:v>
                </c:pt>
                <c:pt idx="4">
                  <c:v>1.952</c:v>
                </c:pt>
                <c:pt idx="5">
                  <c:v>1.978</c:v>
                </c:pt>
                <c:pt idx="6">
                  <c:v>1.9890000000000001</c:v>
                </c:pt>
                <c:pt idx="7">
                  <c:v>1.9910000000000001</c:v>
                </c:pt>
                <c:pt idx="8">
                  <c:v>1.9910000000000001</c:v>
                </c:pt>
                <c:pt idx="9">
                  <c:v>2.0089999999999999</c:v>
                </c:pt>
                <c:pt idx="10">
                  <c:v>2.0270000000000001</c:v>
                </c:pt>
                <c:pt idx="11">
                  <c:v>2.0499999999999998</c:v>
                </c:pt>
                <c:pt idx="12">
                  <c:v>2.0609999999999999</c:v>
                </c:pt>
              </c:numCache>
            </c:numRef>
          </c:yVal>
          <c:smooth val="0"/>
        </c:ser>
        <c:ser>
          <c:idx val="19"/>
          <c:order val="10"/>
          <c:tx>
            <c:v>Quartz Arenite-2</c:v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0000FF"/>
              </a:solidFill>
            </c:spPr>
          </c:marker>
          <c:xVal>
            <c:numRef>
              <c:f>'Literature data'!$O$147:$O$156</c:f>
              <c:numCache>
                <c:formatCode>General</c:formatCode>
                <c:ptCount val="10"/>
                <c:pt idx="0">
                  <c:v>0.58823529411764697</c:v>
                </c:pt>
                <c:pt idx="1">
                  <c:v>0.644880174291939</c:v>
                </c:pt>
                <c:pt idx="2">
                  <c:v>0.710239651416122</c:v>
                </c:pt>
                <c:pt idx="3">
                  <c:v>0.75381263616557803</c:v>
                </c:pt>
                <c:pt idx="4">
                  <c:v>0.8017429193899781</c:v>
                </c:pt>
                <c:pt idx="5">
                  <c:v>0.85838779956427091</c:v>
                </c:pt>
                <c:pt idx="6">
                  <c:v>0.89324618736383499</c:v>
                </c:pt>
                <c:pt idx="7">
                  <c:v>0.94117647058823606</c:v>
                </c:pt>
                <c:pt idx="8">
                  <c:v>0.96732026143790906</c:v>
                </c:pt>
                <c:pt idx="9">
                  <c:v>1.0108932461873599</c:v>
                </c:pt>
              </c:numCache>
            </c:numRef>
          </c:xVal>
          <c:yVal>
            <c:numRef>
              <c:f>'Literature data'!$E$147:$E$156</c:f>
              <c:numCache>
                <c:formatCode>General</c:formatCode>
                <c:ptCount val="10"/>
                <c:pt idx="0">
                  <c:v>1.9718309859154899</c:v>
                </c:pt>
                <c:pt idx="1">
                  <c:v>2.0281690140844999</c:v>
                </c:pt>
                <c:pt idx="2">
                  <c:v>2.07981220657277</c:v>
                </c:pt>
                <c:pt idx="3">
                  <c:v>2.1314553990610303</c:v>
                </c:pt>
                <c:pt idx="4">
                  <c:v>2.1737089201877904</c:v>
                </c:pt>
                <c:pt idx="5">
                  <c:v>2.2112676056337999</c:v>
                </c:pt>
                <c:pt idx="6">
                  <c:v>2.2488262910798098</c:v>
                </c:pt>
                <c:pt idx="7">
                  <c:v>2.3004694835680697</c:v>
                </c:pt>
                <c:pt idx="8">
                  <c:v>2.3474178403755799</c:v>
                </c:pt>
                <c:pt idx="9">
                  <c:v>2.3661971830985897</c:v>
                </c:pt>
              </c:numCache>
            </c:numRef>
          </c:yVal>
          <c:smooth val="0"/>
        </c:ser>
        <c:ser>
          <c:idx val="20"/>
          <c:order val="11"/>
          <c:tx>
            <c:v>Quartz Arenite-3</c:v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002060"/>
              </a:solidFill>
            </c:spPr>
          </c:marker>
          <c:xVal>
            <c:numRef>
              <c:f>'Literature data'!$O$137:$O$146</c:f>
              <c:numCache>
                <c:formatCode>General</c:formatCode>
                <c:ptCount val="10"/>
                <c:pt idx="0">
                  <c:v>0.53594771241830097</c:v>
                </c:pt>
                <c:pt idx="1">
                  <c:v>0.64052287581699396</c:v>
                </c:pt>
                <c:pt idx="2">
                  <c:v>0.72766884531590403</c:v>
                </c:pt>
                <c:pt idx="3">
                  <c:v>0.78867102396514199</c:v>
                </c:pt>
                <c:pt idx="4">
                  <c:v>0.86274509803921606</c:v>
                </c:pt>
                <c:pt idx="5">
                  <c:v>0.91938997821350799</c:v>
                </c:pt>
                <c:pt idx="6">
                  <c:v>0.95860566448801798</c:v>
                </c:pt>
                <c:pt idx="7">
                  <c:v>1.0065359477124201</c:v>
                </c:pt>
                <c:pt idx="8">
                  <c:v>1.0631808278867099</c:v>
                </c:pt>
              </c:numCache>
            </c:numRef>
          </c:xVal>
          <c:yVal>
            <c:numRef>
              <c:f>'Literature data'!$E$137:$E$145</c:f>
              <c:numCache>
                <c:formatCode>General</c:formatCode>
                <c:ptCount val="9"/>
                <c:pt idx="0">
                  <c:v>1.9718309859154899</c:v>
                </c:pt>
                <c:pt idx="1">
                  <c:v>2.07981220657277</c:v>
                </c:pt>
                <c:pt idx="2">
                  <c:v>2.1643192488262897</c:v>
                </c:pt>
                <c:pt idx="3">
                  <c:v>2.2347417840375603</c:v>
                </c:pt>
                <c:pt idx="4">
                  <c:v>2.3004694835680697</c:v>
                </c:pt>
                <c:pt idx="5">
                  <c:v>2.3568075117370899</c:v>
                </c:pt>
                <c:pt idx="6">
                  <c:v>2.4084507042253498</c:v>
                </c:pt>
                <c:pt idx="7">
                  <c:v>2.4694835680751099</c:v>
                </c:pt>
                <c:pt idx="8">
                  <c:v>2.5539906103286398</c:v>
                </c:pt>
              </c:numCache>
            </c:numRef>
          </c:yVal>
          <c:smooth val="0"/>
        </c:ser>
        <c:ser>
          <c:idx val="24"/>
          <c:order val="12"/>
          <c:tx>
            <c:v>Pure Sand</c:v>
          </c:tx>
          <c:spPr>
            <a:ln w="28575">
              <a:noFill/>
            </a:ln>
          </c:spPr>
          <c:marker>
            <c:symbol val="star"/>
            <c:size val="5"/>
            <c:spPr>
              <a:noFill/>
              <a:ln>
                <a:solidFill>
                  <a:srgbClr val="C00000"/>
                </a:solidFill>
              </a:ln>
            </c:spPr>
          </c:marker>
          <c:xVal>
            <c:numRef>
              <c:f>'Yin, 1992 (thesis)'!$E$6:$E$12</c:f>
              <c:numCache>
                <c:formatCode>General</c:formatCode>
                <c:ptCount val="7"/>
                <c:pt idx="0">
                  <c:v>0.65</c:v>
                </c:pt>
                <c:pt idx="1">
                  <c:v>0.71</c:v>
                </c:pt>
                <c:pt idx="2">
                  <c:v>0.79</c:v>
                </c:pt>
                <c:pt idx="3">
                  <c:v>0.81</c:v>
                </c:pt>
                <c:pt idx="4">
                  <c:v>1.05</c:v>
                </c:pt>
                <c:pt idx="5">
                  <c:v>1.1200000000000001</c:v>
                </c:pt>
                <c:pt idx="6">
                  <c:v>1.26</c:v>
                </c:pt>
              </c:numCache>
            </c:numRef>
          </c:xVal>
          <c:yVal>
            <c:numRef>
              <c:f>'Yin, 1992 (thesis)'!$F$6:$F$12</c:f>
              <c:numCache>
                <c:formatCode>General</c:formatCode>
                <c:ptCount val="7"/>
                <c:pt idx="0">
                  <c:v>2.12</c:v>
                </c:pt>
                <c:pt idx="1">
                  <c:v>2.16</c:v>
                </c:pt>
                <c:pt idx="2">
                  <c:v>2.2599999999999998</c:v>
                </c:pt>
                <c:pt idx="3">
                  <c:v>2.2799999999999998</c:v>
                </c:pt>
                <c:pt idx="4">
                  <c:v>2.41</c:v>
                </c:pt>
                <c:pt idx="5">
                  <c:v>2.48</c:v>
                </c:pt>
                <c:pt idx="6">
                  <c:v>2.54</c:v>
                </c:pt>
              </c:numCache>
            </c:numRef>
          </c:yVal>
          <c:smooth val="0"/>
        </c:ser>
        <c:ser>
          <c:idx val="18"/>
          <c:order val="13"/>
          <c:tx>
            <c:v>95% sand+5% clay</c:v>
          </c:tx>
          <c:spPr>
            <a:ln w="28575">
              <a:noFill/>
            </a:ln>
          </c:spPr>
          <c:marker>
            <c:symbol val="star"/>
            <c:size val="5"/>
            <c:spPr>
              <a:noFill/>
              <a:ln>
                <a:solidFill>
                  <a:srgbClr val="FF0000"/>
                </a:solidFill>
              </a:ln>
            </c:spPr>
          </c:marker>
          <c:xVal>
            <c:numRef>
              <c:f>'Yin, 1992 (thesis)'!$E$18:$E$22</c:f>
              <c:numCache>
                <c:formatCode>General</c:formatCode>
                <c:ptCount val="5"/>
                <c:pt idx="0">
                  <c:v>0.74</c:v>
                </c:pt>
                <c:pt idx="1">
                  <c:v>0.78</c:v>
                </c:pt>
                <c:pt idx="2">
                  <c:v>0.87</c:v>
                </c:pt>
                <c:pt idx="3">
                  <c:v>0.93</c:v>
                </c:pt>
                <c:pt idx="4">
                  <c:v>0.98</c:v>
                </c:pt>
              </c:numCache>
            </c:numRef>
          </c:xVal>
          <c:yVal>
            <c:numRef>
              <c:f>'Yin, 1992 (thesis)'!$G$18:$G$22</c:f>
              <c:numCache>
                <c:formatCode>General</c:formatCode>
                <c:ptCount val="5"/>
                <c:pt idx="0">
                  <c:v>2.2799999999999998</c:v>
                </c:pt>
                <c:pt idx="1">
                  <c:v>2.2999999999999998</c:v>
                </c:pt>
                <c:pt idx="2">
                  <c:v>2.4500000000000002</c:v>
                </c:pt>
                <c:pt idx="3">
                  <c:v>2.52</c:v>
                </c:pt>
                <c:pt idx="4">
                  <c:v>2.63</c:v>
                </c:pt>
              </c:numCache>
            </c:numRef>
          </c:yVal>
          <c:smooth val="0"/>
        </c:ser>
        <c:ser>
          <c:idx val="21"/>
          <c:order val="14"/>
          <c:tx>
            <c:v>90% sand+10% clay</c:v>
          </c:tx>
          <c:spPr>
            <a:ln w="28575">
              <a:noFill/>
            </a:ln>
          </c:spPr>
          <c:marker>
            <c:symbol val="star"/>
            <c:size val="5"/>
            <c:spPr>
              <a:noFill/>
              <a:ln>
                <a:solidFill>
                  <a:srgbClr val="FFC000"/>
                </a:solidFill>
              </a:ln>
            </c:spPr>
          </c:marker>
          <c:xVal>
            <c:numRef>
              <c:f>'Yin, 1992 (thesis)'!$E$27:$E$32</c:f>
              <c:numCache>
                <c:formatCode>General</c:formatCode>
                <c:ptCount val="6"/>
                <c:pt idx="0">
                  <c:v>0.62</c:v>
                </c:pt>
                <c:pt idx="1">
                  <c:v>0.76</c:v>
                </c:pt>
                <c:pt idx="2">
                  <c:v>0.78</c:v>
                </c:pt>
                <c:pt idx="3">
                  <c:v>0.87</c:v>
                </c:pt>
                <c:pt idx="4">
                  <c:v>0.93</c:v>
                </c:pt>
                <c:pt idx="5">
                  <c:v>0.98</c:v>
                </c:pt>
              </c:numCache>
            </c:numRef>
          </c:xVal>
          <c:yVal>
            <c:numRef>
              <c:f>'Yin, 1992 (thesis)'!$H$27:$H$32</c:f>
              <c:numCache>
                <c:formatCode>General</c:formatCode>
                <c:ptCount val="6"/>
                <c:pt idx="0">
                  <c:v>2.35</c:v>
                </c:pt>
                <c:pt idx="1">
                  <c:v>2.38</c:v>
                </c:pt>
                <c:pt idx="2">
                  <c:v>2.41</c:v>
                </c:pt>
                <c:pt idx="3">
                  <c:v>2.5499999999999998</c:v>
                </c:pt>
                <c:pt idx="4">
                  <c:v>2.66</c:v>
                </c:pt>
                <c:pt idx="5">
                  <c:v>2.74</c:v>
                </c:pt>
              </c:numCache>
            </c:numRef>
          </c:yVal>
          <c:smooth val="0"/>
        </c:ser>
        <c:ser>
          <c:idx val="22"/>
          <c:order val="15"/>
          <c:tx>
            <c:v>85% sand+15% clay</c:v>
          </c:tx>
          <c:spPr>
            <a:ln w="28575">
              <a:noFill/>
            </a:ln>
          </c:spPr>
          <c:marker>
            <c:symbol val="star"/>
            <c:size val="5"/>
            <c:spPr>
              <a:noFill/>
              <a:ln>
                <a:solidFill>
                  <a:srgbClr val="92D050"/>
                </a:solidFill>
              </a:ln>
            </c:spPr>
          </c:marker>
          <c:xVal>
            <c:numRef>
              <c:f>'Yin, 1992 (thesis)'!$E$37:$E$42</c:f>
              <c:numCache>
                <c:formatCode>General</c:formatCode>
                <c:ptCount val="6"/>
                <c:pt idx="0">
                  <c:v>0.61</c:v>
                </c:pt>
                <c:pt idx="1">
                  <c:v>0.74</c:v>
                </c:pt>
                <c:pt idx="2">
                  <c:v>0.79</c:v>
                </c:pt>
                <c:pt idx="3">
                  <c:v>0.87</c:v>
                </c:pt>
                <c:pt idx="4">
                  <c:v>0.95</c:v>
                </c:pt>
                <c:pt idx="5">
                  <c:v>1.02</c:v>
                </c:pt>
              </c:numCache>
            </c:numRef>
          </c:xVal>
          <c:yVal>
            <c:numRef>
              <c:f>'Yin, 1992 (thesis)'!$I$37:$I$42</c:f>
              <c:numCache>
                <c:formatCode>General</c:formatCode>
                <c:ptCount val="6"/>
                <c:pt idx="0">
                  <c:v>2.37</c:v>
                </c:pt>
                <c:pt idx="1">
                  <c:v>2.42</c:v>
                </c:pt>
                <c:pt idx="2">
                  <c:v>2.42</c:v>
                </c:pt>
                <c:pt idx="3">
                  <c:v>2.58</c:v>
                </c:pt>
                <c:pt idx="4">
                  <c:v>2.67</c:v>
                </c:pt>
                <c:pt idx="5">
                  <c:v>2.8</c:v>
                </c:pt>
              </c:numCache>
            </c:numRef>
          </c:yVal>
          <c:smooth val="0"/>
        </c:ser>
        <c:ser>
          <c:idx val="13"/>
          <c:order val="16"/>
          <c:tx>
            <c:v>75% sand+25% clay</c:v>
          </c:tx>
          <c:spPr>
            <a:ln w="28575">
              <a:noFill/>
            </a:ln>
          </c:spPr>
          <c:marker>
            <c:symbol val="star"/>
            <c:size val="5"/>
            <c:spPr>
              <a:noFill/>
              <a:ln>
                <a:solidFill>
                  <a:srgbClr val="00B050"/>
                </a:solidFill>
              </a:ln>
            </c:spPr>
          </c:marker>
          <c:xVal>
            <c:numRef>
              <c:f>'Yin, 1992 (thesis)'!$E$46:$E$54</c:f>
              <c:numCache>
                <c:formatCode>General</c:formatCode>
                <c:ptCount val="9"/>
                <c:pt idx="0">
                  <c:v>0.53</c:v>
                </c:pt>
                <c:pt idx="1">
                  <c:v>0.53</c:v>
                </c:pt>
                <c:pt idx="2">
                  <c:v>0.59</c:v>
                </c:pt>
                <c:pt idx="3">
                  <c:v>0.64</c:v>
                </c:pt>
                <c:pt idx="4">
                  <c:v>0.68</c:v>
                </c:pt>
                <c:pt idx="5">
                  <c:v>0.74</c:v>
                </c:pt>
                <c:pt idx="6">
                  <c:v>0.78</c:v>
                </c:pt>
                <c:pt idx="7">
                  <c:v>0.85</c:v>
                </c:pt>
                <c:pt idx="8">
                  <c:v>0.91</c:v>
                </c:pt>
              </c:numCache>
            </c:numRef>
          </c:xVal>
          <c:yVal>
            <c:numRef>
              <c:f>'Yin, 1992 (thesis)'!$J$46:$J$54</c:f>
              <c:numCache>
                <c:formatCode>General</c:formatCode>
                <c:ptCount val="9"/>
                <c:pt idx="0">
                  <c:v>2.06</c:v>
                </c:pt>
                <c:pt idx="1">
                  <c:v>2.14</c:v>
                </c:pt>
                <c:pt idx="2">
                  <c:v>2.2000000000000002</c:v>
                </c:pt>
                <c:pt idx="3">
                  <c:v>2.25</c:v>
                </c:pt>
                <c:pt idx="4">
                  <c:v>2.29</c:v>
                </c:pt>
                <c:pt idx="5">
                  <c:v>2.4300000000000002</c:v>
                </c:pt>
                <c:pt idx="6">
                  <c:v>2.46</c:v>
                </c:pt>
                <c:pt idx="7">
                  <c:v>2.64</c:v>
                </c:pt>
                <c:pt idx="8">
                  <c:v>2.77</c:v>
                </c:pt>
              </c:numCache>
            </c:numRef>
          </c:yVal>
          <c:smooth val="0"/>
        </c:ser>
        <c:ser>
          <c:idx val="11"/>
          <c:order val="17"/>
          <c:tx>
            <c:v>Castagna et al., 1993</c:v>
          </c:tx>
          <c:spPr>
            <a:ln w="190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Trends!$G$4:$G$8</c:f>
              <c:numCache>
                <c:formatCode>General</c:formatCode>
                <c:ptCount val="5"/>
                <c:pt idx="0">
                  <c:v>-5.1699999999999968E-2</c:v>
                </c:pt>
                <c:pt idx="1">
                  <c:v>0.35040000000000016</c:v>
                </c:pt>
                <c:pt idx="2">
                  <c:v>0.75250000000000006</c:v>
                </c:pt>
                <c:pt idx="3">
                  <c:v>1.1545999999999998</c:v>
                </c:pt>
                <c:pt idx="4">
                  <c:v>2.3609</c:v>
                </c:pt>
              </c:numCache>
            </c:numRef>
          </c:xVal>
          <c:yVal>
            <c:numRef>
              <c:f>Trends!$F$13:$F$17</c:f>
              <c:numCache>
                <c:formatCode>General</c:formatCode>
                <c:ptCount val="5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4</c:v>
                </c:pt>
              </c:numCache>
            </c:numRef>
          </c:yVal>
          <c:smooth val="0"/>
        </c:ser>
        <c:ser>
          <c:idx val="10"/>
          <c:order val="18"/>
          <c:tx>
            <c:v>Han et al., 1986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dPt>
            <c:idx val="2"/>
            <c:bubble3D val="0"/>
            <c:spPr>
              <a:ln w="19050">
                <a:solidFill>
                  <a:srgbClr val="FF0000"/>
                </a:solidFill>
              </a:ln>
            </c:spPr>
          </c:dPt>
          <c:xVal>
            <c:numRef>
              <c:f>Trends!$G$13:$G$17</c:f>
              <c:numCache>
                <c:formatCode>General</c:formatCode>
                <c:ptCount val="5"/>
                <c:pt idx="0">
                  <c:v>6.7999999999999172E-3</c:v>
                </c:pt>
                <c:pt idx="1">
                  <c:v>0.40359999999999985</c:v>
                </c:pt>
                <c:pt idx="2">
                  <c:v>0.80039999999999989</c:v>
                </c:pt>
                <c:pt idx="3">
                  <c:v>1.1972</c:v>
                </c:pt>
                <c:pt idx="4">
                  <c:v>2.3875999999999999</c:v>
                </c:pt>
              </c:numCache>
            </c:numRef>
          </c:xVal>
          <c:yVal>
            <c:numRef>
              <c:f>Trends!$F$13:$F$17</c:f>
              <c:numCache>
                <c:formatCode>General</c:formatCode>
                <c:ptCount val="5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4</c:v>
                </c:pt>
              </c:numCache>
            </c:numRef>
          </c:yVal>
          <c:smooth val="0"/>
        </c:ser>
        <c:ser>
          <c:idx val="8"/>
          <c:order val="19"/>
          <c:tx>
            <c:v>Suggested Trend (weighted ave. sand, no disp.)</c:v>
          </c:tx>
          <c:spPr>
            <a:ln w="317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Trends!$B$4:$B$8</c:f>
              <c:numCache>
                <c:formatCode>General</c:formatCode>
                <c:ptCount val="5"/>
                <c:pt idx="0">
                  <c:v>-0.92752500000000015</c:v>
                </c:pt>
                <c:pt idx="1">
                  <c:v>-0.10183750000000025</c:v>
                </c:pt>
                <c:pt idx="2">
                  <c:v>0.72384999999999966</c:v>
                </c:pt>
                <c:pt idx="3">
                  <c:v>1.5495374999999996</c:v>
                </c:pt>
                <c:pt idx="4">
                  <c:v>4.0265999999999993</c:v>
                </c:pt>
              </c:numCache>
            </c:numRef>
          </c:xVal>
          <c:yVal>
            <c:numRef>
              <c:f>Trends!$A$4:$A$8</c:f>
              <c:numCache>
                <c:formatCode>General</c:formatCode>
                <c:ptCount val="5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4</c:v>
                </c:pt>
              </c:numCache>
            </c:numRef>
          </c:yVal>
          <c:smooth val="0"/>
        </c:ser>
        <c:ser>
          <c:idx val="23"/>
          <c:order val="20"/>
          <c:tx>
            <c:v>Suggested trend (unsorted sand, with disp.)</c:v>
          </c:tx>
          <c:spPr>
            <a:ln w="19050">
              <a:solidFill>
                <a:srgbClr val="FF0000"/>
              </a:solidFill>
              <a:prstDash val="lgDashDot"/>
            </a:ln>
          </c:spPr>
          <c:marker>
            <c:symbol val="none"/>
          </c:marker>
          <c:xVal>
            <c:numRef>
              <c:f>Trends!$B$75:$B$79</c:f>
              <c:numCache>
                <c:formatCode>General</c:formatCode>
                <c:ptCount val="5"/>
                <c:pt idx="0">
                  <c:v>-1.1009000000000002</c:v>
                </c:pt>
                <c:pt idx="1">
                  <c:v>-0.24465000000000048</c:v>
                </c:pt>
                <c:pt idx="2">
                  <c:v>0.6115999999999997</c:v>
                </c:pt>
                <c:pt idx="3">
                  <c:v>1.4678499999999999</c:v>
                </c:pt>
                <c:pt idx="4">
                  <c:v>4.0366</c:v>
                </c:pt>
              </c:numCache>
            </c:numRef>
          </c:xVal>
          <c:yVal>
            <c:numRef>
              <c:f>Trends!$A$75:$A$79</c:f>
              <c:numCache>
                <c:formatCode>General</c:formatCode>
                <c:ptCount val="5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4</c:v>
                </c:pt>
              </c:numCache>
            </c:numRef>
          </c:yVal>
          <c:smooth val="0"/>
        </c:ser>
        <c:ser>
          <c:idx val="25"/>
          <c:order val="21"/>
          <c:tx>
            <c:v>Suggested trend (Fine sand, with disp.)</c:v>
          </c:tx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Trends!$B$108:$B$112</c:f>
              <c:numCache>
                <c:formatCode>General</c:formatCode>
                <c:ptCount val="5"/>
                <c:pt idx="0">
                  <c:v>-1.1825000000000001</c:v>
                </c:pt>
                <c:pt idx="1">
                  <c:v>-0.18889999999999985</c:v>
                </c:pt>
                <c:pt idx="2">
                  <c:v>0.80469999999999997</c:v>
                </c:pt>
                <c:pt idx="3">
                  <c:v>1.7982999999999998</c:v>
                </c:pt>
                <c:pt idx="4">
                  <c:v>4.7790999999999997</c:v>
                </c:pt>
              </c:numCache>
            </c:numRef>
          </c:xVal>
          <c:yVal>
            <c:numRef>
              <c:f>Trends!$A$108:$A$112</c:f>
              <c:numCache>
                <c:formatCode>General</c:formatCode>
                <c:ptCount val="5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4</c:v>
                </c:pt>
              </c:numCache>
            </c:numRef>
          </c:yVal>
          <c:smooth val="0"/>
        </c:ser>
        <c:ser>
          <c:idx val="27"/>
          <c:order val="22"/>
          <c:tx>
            <c:v>Suggested trend (Coarse sand, with Disp.)</c:v>
          </c:tx>
          <c:spPr>
            <a:ln w="19050">
              <a:solidFill>
                <a:srgbClr val="C00000"/>
              </a:solidFill>
              <a:prstDash val="dash"/>
            </a:ln>
          </c:spPr>
          <c:marker>
            <c:symbol val="none"/>
          </c:marker>
          <c:xVal>
            <c:numRef>
              <c:f>Trends!$B$82:$B$86</c:f>
              <c:numCache>
                <c:formatCode>General</c:formatCode>
                <c:ptCount val="5"/>
                <c:pt idx="0">
                  <c:v>-1.7750999999999997</c:v>
                </c:pt>
                <c:pt idx="1">
                  <c:v>-0.56994999999999951</c:v>
                </c:pt>
                <c:pt idx="2">
                  <c:v>0.63520000000000021</c:v>
                </c:pt>
                <c:pt idx="3">
                  <c:v>1.8403499999999999</c:v>
                </c:pt>
                <c:pt idx="4">
                  <c:v>5.4558</c:v>
                </c:pt>
              </c:numCache>
            </c:numRef>
          </c:xVal>
          <c:yVal>
            <c:numRef>
              <c:f>Trends!$A$82:$A$86</c:f>
              <c:numCache>
                <c:formatCode>General</c:formatCode>
                <c:ptCount val="5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4</c:v>
                </c:pt>
              </c:numCache>
            </c:numRef>
          </c:yVal>
          <c:smooth val="0"/>
        </c:ser>
        <c:ser>
          <c:idx val="12"/>
          <c:order val="23"/>
          <c:tx>
            <c:v>Suggested trend (25% clay)</c:v>
          </c:tx>
          <c:spPr>
            <a:ln w="19050">
              <a:solidFill>
                <a:srgbClr val="92D050"/>
              </a:solidFill>
            </a:ln>
          </c:spPr>
          <c:marker>
            <c:symbol val="none"/>
          </c:marker>
          <c:xVal>
            <c:numRef>
              <c:f>Trends!$B$41:$B$45</c:f>
              <c:numCache>
                <c:formatCode>General</c:formatCode>
                <c:ptCount val="5"/>
                <c:pt idx="0">
                  <c:v>-0.68600000000000017</c:v>
                </c:pt>
                <c:pt idx="1">
                  <c:v>-0.1010000000000002</c:v>
                </c:pt>
                <c:pt idx="2">
                  <c:v>0.48399999999999976</c:v>
                </c:pt>
                <c:pt idx="3">
                  <c:v>1.0689999999999997</c:v>
                </c:pt>
                <c:pt idx="4">
                  <c:v>2.8239999999999998</c:v>
                </c:pt>
              </c:numCache>
            </c:numRef>
          </c:xVal>
          <c:yVal>
            <c:numRef>
              <c:f>Trends!$A$41:$A$45</c:f>
              <c:numCache>
                <c:formatCode>General</c:formatCode>
                <c:ptCount val="5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9071616"/>
        <c:axId val="219073536"/>
      </c:scatterChart>
      <c:valAx>
        <c:axId val="219071616"/>
        <c:scaling>
          <c:orientation val="minMax"/>
          <c:max val="1.2"/>
          <c:min val="0.2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v</a:t>
                </a:r>
                <a:r>
                  <a:rPr lang="en-US" sz="2000" baseline="-25000"/>
                  <a:t>s</a:t>
                </a:r>
                <a:r>
                  <a:rPr lang="en-US" sz="2000"/>
                  <a:t> (km/s)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219073536"/>
        <c:crosses val="autoZero"/>
        <c:crossBetween val="midCat"/>
        <c:majorUnit val="0.2"/>
      </c:valAx>
      <c:valAx>
        <c:axId val="219073536"/>
        <c:scaling>
          <c:orientation val="minMax"/>
          <c:max val="2.9"/>
          <c:min val="1.5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v</a:t>
                </a:r>
                <a:r>
                  <a:rPr lang="en-US" sz="2000" baseline="-25000"/>
                  <a:t>p</a:t>
                </a:r>
                <a:r>
                  <a:rPr lang="en-US" sz="2000"/>
                  <a:t> (km/s)</a:t>
                </a:r>
              </a:p>
            </c:rich>
          </c:tx>
          <c:layout>
            <c:manualLayout>
              <c:xMode val="edge"/>
              <c:yMode val="edge"/>
              <c:x val="8.8593576965669985E-3"/>
              <c:y val="0.2036180800510560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219071616"/>
        <c:crosses val="autoZero"/>
        <c:crossBetween val="midCat"/>
        <c:majorUnit val="0.4"/>
      </c:valAx>
    </c:plotArea>
    <c:legend>
      <c:legendPos val="b"/>
      <c:layout>
        <c:manualLayout>
          <c:xMode val="edge"/>
          <c:yMode val="edge"/>
          <c:x val="3.7302604616283437E-2"/>
          <c:y val="0.6418996419174986"/>
          <c:w val="0.94586409256982407"/>
          <c:h val="0.33776127200022793"/>
        </c:manualLayout>
      </c:layout>
      <c:overlay val="0"/>
      <c:txPr>
        <a:bodyPr/>
        <a:lstStyle/>
        <a:p>
          <a:pPr>
            <a:defRPr sz="900"/>
          </a:pPr>
          <a:endParaRPr lang="nb-NO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  <c:userShapes r:id="rId2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115915907037748"/>
          <c:y val="3.8905013239933194E-2"/>
          <c:w val="0.78753313805217628"/>
          <c:h val="0.81023507399987249"/>
        </c:manualLayout>
      </c:layout>
      <c:scatterChart>
        <c:scatterStyle val="lineMarker"/>
        <c:varyColors val="0"/>
        <c:ser>
          <c:idx val="0"/>
          <c:order val="0"/>
          <c:tx>
            <c:strRef>
              <c:f>'database in Kmsec'!$B$1</c:f>
              <c:strCache>
                <c:ptCount val="1"/>
                <c:pt idx="0">
                  <c:v>Kaolinite-1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C00000"/>
              </a:solidFill>
            </c:spPr>
          </c:marker>
          <c:xVal>
            <c:numRef>
              <c:f>'database in Kmsec'!$B$4:$B$14</c:f>
              <c:numCache>
                <c:formatCode>General</c:formatCode>
                <c:ptCount val="11"/>
                <c:pt idx="4">
                  <c:v>0.37771679118318896</c:v>
                </c:pt>
                <c:pt idx="5">
                  <c:v>0.40810544506367247</c:v>
                </c:pt>
                <c:pt idx="6">
                  <c:v>0.43477099475753905</c:v>
                </c:pt>
                <c:pt idx="7">
                  <c:v>0.45764789452339599</c:v>
                </c:pt>
                <c:pt idx="8">
                  <c:v>0.48103694978157041</c:v>
                </c:pt>
                <c:pt idx="9">
                  <c:v>0.50776783278661741</c:v>
                </c:pt>
                <c:pt idx="10">
                  <c:v>0.54347547505906646</c:v>
                </c:pt>
              </c:numCache>
            </c:numRef>
          </c:xVal>
          <c:yVal>
            <c:numRef>
              <c:f>'database in Kmsec'!$A$4:$A$14</c:f>
              <c:numCache>
                <c:formatCode>General</c:formatCode>
                <c:ptCount val="11"/>
                <c:pt idx="4">
                  <c:v>1.761408896302173</c:v>
                </c:pt>
                <c:pt idx="5">
                  <c:v>1.7874393950874816</c:v>
                </c:pt>
                <c:pt idx="6">
                  <c:v>1.8113399095015623</c:v>
                </c:pt>
                <c:pt idx="7">
                  <c:v>1.8402002591035818</c:v>
                </c:pt>
                <c:pt idx="8">
                  <c:v>1.8623609688824854</c:v>
                </c:pt>
                <c:pt idx="9">
                  <c:v>1.8862373544675792</c:v>
                </c:pt>
                <c:pt idx="10">
                  <c:v>1.930164459064893</c:v>
                </c:pt>
              </c:numCache>
            </c:numRef>
          </c:yVal>
          <c:smooth val="0"/>
        </c:ser>
        <c:ser>
          <c:idx val="9"/>
          <c:order val="1"/>
          <c:tx>
            <c:v>Kaolinite-2</c:v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FF0000"/>
              </a:solidFill>
            </c:spPr>
          </c:marker>
          <c:xVal>
            <c:numRef>
              <c:f>'Literature data'!$U$15:$U$21</c:f>
              <c:numCache>
                <c:formatCode>General</c:formatCode>
                <c:ptCount val="7"/>
                <c:pt idx="0">
                  <c:v>0.48102114314481242</c:v>
                </c:pt>
                <c:pt idx="1">
                  <c:v>0.49947498556548275</c:v>
                </c:pt>
                <c:pt idx="2">
                  <c:v>0.54045621096818652</c:v>
                </c:pt>
                <c:pt idx="3">
                  <c:v>0.5759568232012684</c:v>
                </c:pt>
                <c:pt idx="4">
                  <c:v>0.60563517222057317</c:v>
                </c:pt>
                <c:pt idx="5">
                  <c:v>0.63261561985367265</c:v>
                </c:pt>
                <c:pt idx="6">
                  <c:v>0.65567742373267124</c:v>
                </c:pt>
              </c:numCache>
            </c:numRef>
          </c:xVal>
          <c:yVal>
            <c:numRef>
              <c:f>'Literature data'!$T$15:$T$21</c:f>
              <c:numCache>
                <c:formatCode>General</c:formatCode>
                <c:ptCount val="7"/>
                <c:pt idx="0">
                  <c:v>1.8523965203248147</c:v>
                </c:pt>
                <c:pt idx="1">
                  <c:v>1.8811438114872816</c:v>
                </c:pt>
                <c:pt idx="2">
                  <c:v>1.9185565754198122</c:v>
                </c:pt>
                <c:pt idx="3">
                  <c:v>1.9491116573527014</c:v>
                </c:pt>
                <c:pt idx="4">
                  <c:v>1.9813117595687095</c:v>
                </c:pt>
                <c:pt idx="5">
                  <c:v>2.008202530014199</c:v>
                </c:pt>
                <c:pt idx="6">
                  <c:v>2.0406193474476186</c:v>
                </c:pt>
              </c:numCache>
            </c:numRef>
          </c:yVal>
          <c:smooth val="0"/>
        </c:ser>
        <c:ser>
          <c:idx val="1"/>
          <c:order val="2"/>
          <c:tx>
            <c:v>25% Smectite+75% Kaolinite</c:v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FFC000"/>
              </a:solidFill>
            </c:spPr>
          </c:marker>
          <c:xVal>
            <c:numRef>
              <c:f>'database in Kmsec'!$C$31:$C$35</c:f>
              <c:numCache>
                <c:formatCode>General</c:formatCode>
                <c:ptCount val="5"/>
                <c:pt idx="0">
                  <c:v>0.41510948074272908</c:v>
                </c:pt>
                <c:pt idx="1">
                  <c:v>0.43634623061959371</c:v>
                </c:pt>
                <c:pt idx="2">
                  <c:v>0.45826085391846544</c:v>
                </c:pt>
                <c:pt idx="3">
                  <c:v>0.4907696403399317</c:v>
                </c:pt>
                <c:pt idx="4">
                  <c:v>0.51307825052905787</c:v>
                </c:pt>
              </c:numCache>
            </c:numRef>
          </c:xVal>
          <c:yVal>
            <c:numRef>
              <c:f>'database in Kmsec'!$A$31:$A$35</c:f>
              <c:numCache>
                <c:formatCode>General</c:formatCode>
                <c:ptCount val="5"/>
                <c:pt idx="0">
                  <c:v>1.789761457847628</c:v>
                </c:pt>
                <c:pt idx="1">
                  <c:v>1.8115009864146363</c:v>
                </c:pt>
                <c:pt idx="2">
                  <c:v>1.8275935560302856</c:v>
                </c:pt>
                <c:pt idx="3">
                  <c:v>1.8615438853757582</c:v>
                </c:pt>
                <c:pt idx="4">
                  <c:v>1.8859114175956697</c:v>
                </c:pt>
              </c:numCache>
            </c:numRef>
          </c:yVal>
          <c:smooth val="0"/>
        </c:ser>
        <c:ser>
          <c:idx val="2"/>
          <c:order val="3"/>
          <c:tx>
            <c:v>75% Smectite-25% Kaolinite</c:v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92D050"/>
              </a:solidFill>
            </c:spPr>
          </c:marker>
          <c:xVal>
            <c:numRef>
              <c:f>'database in Kmsec'!$D$37:$D$40</c:f>
              <c:numCache>
                <c:formatCode>General</c:formatCode>
                <c:ptCount val="4"/>
                <c:pt idx="0">
                  <c:v>0.37576424744190801</c:v>
                </c:pt>
                <c:pt idx="1">
                  <c:v>0.39052829929157262</c:v>
                </c:pt>
                <c:pt idx="2">
                  <c:v>0.42384108906136003</c:v>
                </c:pt>
                <c:pt idx="3">
                  <c:v>0.43627482418741131</c:v>
                </c:pt>
              </c:numCache>
            </c:numRef>
          </c:xVal>
          <c:yVal>
            <c:numRef>
              <c:f>'database in Kmsec'!$A$37:$A$40</c:f>
              <c:numCache>
                <c:formatCode>General</c:formatCode>
                <c:ptCount val="4"/>
                <c:pt idx="0">
                  <c:v>1.7366779021952303</c:v>
                </c:pt>
                <c:pt idx="1">
                  <c:v>1.7543537367468323</c:v>
                </c:pt>
                <c:pt idx="2">
                  <c:v>1.7839118521494579</c:v>
                </c:pt>
                <c:pt idx="3">
                  <c:v>1.7962350496985497</c:v>
                </c:pt>
              </c:numCache>
            </c:numRef>
          </c:yVal>
          <c:smooth val="0"/>
        </c:ser>
        <c:ser>
          <c:idx val="13"/>
          <c:order val="4"/>
          <c:tx>
            <c:v>Smectite</c:v>
          </c:tx>
          <c:spPr>
            <a:ln w="28575">
              <a:noFill/>
            </a:ln>
          </c:spPr>
          <c:marker>
            <c:symbol val="square"/>
            <c:size val="5"/>
            <c:spPr>
              <a:solidFill>
                <a:srgbClr val="C00000"/>
              </a:solidFill>
            </c:spPr>
          </c:marker>
          <c:xVal>
            <c:numRef>
              <c:f>'Literature data'!$T$71:$T$76</c:f>
              <c:numCache>
                <c:formatCode>General</c:formatCode>
                <c:ptCount val="6"/>
                <c:pt idx="0">
                  <c:v>0.25535055350553498</c:v>
                </c:pt>
                <c:pt idx="1">
                  <c:v>0.37490774907748997</c:v>
                </c:pt>
                <c:pt idx="2">
                  <c:v>0.452398523985239</c:v>
                </c:pt>
                <c:pt idx="3">
                  <c:v>0.50553505535055299</c:v>
                </c:pt>
                <c:pt idx="4">
                  <c:v>0.55867158671586603</c:v>
                </c:pt>
                <c:pt idx="5">
                  <c:v>0.60295202952029403</c:v>
                </c:pt>
              </c:numCache>
            </c:numRef>
          </c:xVal>
          <c:yVal>
            <c:numRef>
              <c:f>'Literature data'!$S$71:$S$76</c:f>
              <c:numCache>
                <c:formatCode>General</c:formatCode>
                <c:ptCount val="6"/>
                <c:pt idx="0">
                  <c:v>1.54710068529256</c:v>
                </c:pt>
                <c:pt idx="1">
                  <c:v>1.69182717651352</c:v>
                </c:pt>
                <c:pt idx="2">
                  <c:v>1.79051538867036</c:v>
                </c:pt>
                <c:pt idx="3">
                  <c:v>1.8694902883094702</c:v>
                </c:pt>
                <c:pt idx="4">
                  <c:v>1.9319816714650599</c:v>
                </c:pt>
                <c:pt idx="5">
                  <c:v>1.9813105713474699</c:v>
                </c:pt>
              </c:numCache>
            </c:numRef>
          </c:yVal>
          <c:smooth val="0"/>
        </c:ser>
        <c:ser>
          <c:idx val="8"/>
          <c:order val="5"/>
          <c:tx>
            <c:v>80% Smectite+20% Kaolinite</c:v>
          </c:tx>
          <c:spPr>
            <a:ln w="28575">
              <a:noFill/>
            </a:ln>
          </c:spPr>
          <c:marker>
            <c:symbol val="square"/>
            <c:size val="5"/>
            <c:spPr>
              <a:solidFill>
                <a:srgbClr val="FF0000"/>
              </a:solidFill>
            </c:spPr>
          </c:marker>
          <c:xVal>
            <c:numRef>
              <c:f>'Literature data'!$T$80:$T$89</c:f>
              <c:numCache>
                <c:formatCode>General</c:formatCode>
                <c:ptCount val="10"/>
                <c:pt idx="0">
                  <c:v>0.27306273062730602</c:v>
                </c:pt>
                <c:pt idx="1">
                  <c:v>0.40590405904059002</c:v>
                </c:pt>
                <c:pt idx="2">
                  <c:v>0.48339483394833899</c:v>
                </c:pt>
                <c:pt idx="3">
                  <c:v>0.59630996309962991</c:v>
                </c:pt>
                <c:pt idx="4">
                  <c:v>0.62952029520295105</c:v>
                </c:pt>
                <c:pt idx="5">
                  <c:v>0.66937269372693597</c:v>
                </c:pt>
                <c:pt idx="6">
                  <c:v>0.70479704797047893</c:v>
                </c:pt>
                <c:pt idx="7">
                  <c:v>0.75571955719557105</c:v>
                </c:pt>
                <c:pt idx="8">
                  <c:v>0.784501845018449</c:v>
                </c:pt>
                <c:pt idx="9">
                  <c:v>0.80885608856088509</c:v>
                </c:pt>
              </c:numCache>
            </c:numRef>
          </c:xVal>
          <c:yVal>
            <c:numRef>
              <c:f>'Literature data'!$S$80:$S$89</c:f>
              <c:numCache>
                <c:formatCode>General</c:formatCode>
                <c:ptCount val="10"/>
                <c:pt idx="0">
                  <c:v>1.5404586188719001</c:v>
                </c:pt>
                <c:pt idx="1">
                  <c:v>1.69833542840922</c:v>
                </c:pt>
                <c:pt idx="2">
                  <c:v>1.8168038603462902</c:v>
                </c:pt>
                <c:pt idx="3">
                  <c:v>1.9615485990024699</c:v>
                </c:pt>
                <c:pt idx="4">
                  <c:v>2.0142046145736101</c:v>
                </c:pt>
                <c:pt idx="5">
                  <c:v>2.0767324925996498</c:v>
                </c:pt>
                <c:pt idx="6">
                  <c:v>2.1194923158022698</c:v>
                </c:pt>
                <c:pt idx="7">
                  <c:v>2.17539637484286</c:v>
                </c:pt>
                <c:pt idx="8">
                  <c:v>2.2214711487774199</c:v>
                </c:pt>
                <c:pt idx="9">
                  <c:v>2.2543712744819699</c:v>
                </c:pt>
              </c:numCache>
            </c:numRef>
          </c:yVal>
          <c:smooth val="0"/>
        </c:ser>
        <c:ser>
          <c:idx val="10"/>
          <c:order val="6"/>
          <c:tx>
            <c:v>60% Smectite+40% Kaolinite</c:v>
          </c:tx>
          <c:spPr>
            <a:ln w="28575">
              <a:noFill/>
            </a:ln>
          </c:spPr>
          <c:marker>
            <c:symbol val="square"/>
            <c:size val="5"/>
            <c:spPr>
              <a:solidFill>
                <a:srgbClr val="FFC000"/>
              </a:solidFill>
            </c:spPr>
          </c:marker>
          <c:xVal>
            <c:numRef>
              <c:f>'Literature data'!$T$106:$T$112</c:f>
              <c:numCache>
                <c:formatCode>General</c:formatCode>
                <c:ptCount val="7"/>
                <c:pt idx="0">
                  <c:v>0.30184501845018402</c:v>
                </c:pt>
                <c:pt idx="1">
                  <c:v>0.452398523985239</c:v>
                </c:pt>
                <c:pt idx="2">
                  <c:v>0.518819188191881</c:v>
                </c:pt>
                <c:pt idx="3">
                  <c:v>0.64944649446494396</c:v>
                </c:pt>
                <c:pt idx="4">
                  <c:v>0.83099630996309892</c:v>
                </c:pt>
                <c:pt idx="5">
                  <c:v>0.85756457564575495</c:v>
                </c:pt>
                <c:pt idx="6">
                  <c:v>0.89520295202951905</c:v>
                </c:pt>
              </c:numCache>
            </c:numRef>
          </c:xVal>
          <c:yVal>
            <c:numRef>
              <c:f>'Literature data'!$S$106:$S$112</c:f>
              <c:numCache>
                <c:formatCode>General</c:formatCode>
                <c:ptCount val="7"/>
                <c:pt idx="0">
                  <c:v>1.51070921698227</c:v>
                </c:pt>
                <c:pt idx="1">
                  <c:v>1.7476582458132199</c:v>
                </c:pt>
                <c:pt idx="2">
                  <c:v>1.8694537934390301</c:v>
                </c:pt>
                <c:pt idx="3">
                  <c:v>2.0438202019382801</c:v>
                </c:pt>
                <c:pt idx="4">
                  <c:v>2.3103544057418497</c:v>
                </c:pt>
                <c:pt idx="5">
                  <c:v>2.3696220753416299</c:v>
                </c:pt>
                <c:pt idx="6">
                  <c:v>2.40907911276914</c:v>
                </c:pt>
              </c:numCache>
            </c:numRef>
          </c:yVal>
          <c:smooth val="0"/>
        </c:ser>
        <c:ser>
          <c:idx val="11"/>
          <c:order val="7"/>
          <c:tx>
            <c:v>20% Smectite+80% Kaolinite</c:v>
          </c:tx>
          <c:spPr>
            <a:ln w="28575">
              <a:noFill/>
            </a:ln>
          </c:spPr>
          <c:marker>
            <c:symbol val="square"/>
            <c:size val="5"/>
            <c:spPr>
              <a:solidFill>
                <a:srgbClr val="92D050"/>
              </a:solidFill>
            </c:spPr>
          </c:marker>
          <c:xVal>
            <c:numRef>
              <c:f>'Literature data'!$T$116:$T$126</c:f>
              <c:numCache>
                <c:formatCode>General</c:formatCode>
                <c:ptCount val="11"/>
                <c:pt idx="0">
                  <c:v>0.32177121771217704</c:v>
                </c:pt>
                <c:pt idx="1">
                  <c:v>0.47232472324723196</c:v>
                </c:pt>
                <c:pt idx="2">
                  <c:v>0.58081180811808097</c:v>
                </c:pt>
                <c:pt idx="3">
                  <c:v>0.66937269372693597</c:v>
                </c:pt>
                <c:pt idx="4">
                  <c:v>0.73357933579335699</c:v>
                </c:pt>
                <c:pt idx="5">
                  <c:v>0.79999999999999893</c:v>
                </c:pt>
                <c:pt idx="6">
                  <c:v>0.8487084870848699</c:v>
                </c:pt>
                <c:pt idx="7">
                  <c:v>0.87970479704797</c:v>
                </c:pt>
                <c:pt idx="8">
                  <c:v>0.92398523985239689</c:v>
                </c:pt>
                <c:pt idx="9">
                  <c:v>0.96605166051660396</c:v>
                </c:pt>
                <c:pt idx="10">
                  <c:v>0.99926199261992499</c:v>
                </c:pt>
              </c:numCache>
            </c:numRef>
          </c:xVal>
          <c:yVal>
            <c:numRef>
              <c:f>'Literature data'!$S$116:$S$126</c:f>
              <c:numCache>
                <c:formatCode>General</c:formatCode>
                <c:ptCount val="11"/>
                <c:pt idx="0">
                  <c:v>1.44472040874254</c:v>
                </c:pt>
                <c:pt idx="1">
                  <c:v>1.72452658043063</c:v>
                </c:pt>
                <c:pt idx="2">
                  <c:v>1.85939337415352</c:v>
                </c:pt>
                <c:pt idx="3">
                  <c:v>1.9745346904018399</c:v>
                </c:pt>
                <c:pt idx="4">
                  <c:v>2.0666659908357299</c:v>
                </c:pt>
                <c:pt idx="5">
                  <c:v>2.1521978021977999</c:v>
                </c:pt>
                <c:pt idx="6">
                  <c:v>2.2377782733871201</c:v>
                </c:pt>
                <c:pt idx="7">
                  <c:v>2.3135172945136002</c:v>
                </c:pt>
                <c:pt idx="8">
                  <c:v>2.3727363042861103</c:v>
                </c:pt>
                <c:pt idx="9">
                  <c:v>2.4418515064271502</c:v>
                </c:pt>
                <c:pt idx="10">
                  <c:v>2.49450752199829</c:v>
                </c:pt>
              </c:numCache>
            </c:numRef>
          </c:yVal>
          <c:smooth val="0"/>
        </c:ser>
        <c:ser>
          <c:idx val="12"/>
          <c:order val="8"/>
          <c:tx>
            <c:v>Kaolinite</c:v>
          </c:tx>
          <c:spPr>
            <a:ln w="28575">
              <a:noFill/>
            </a:ln>
          </c:spPr>
          <c:marker>
            <c:symbol val="square"/>
            <c:size val="5"/>
            <c:spPr>
              <a:solidFill>
                <a:srgbClr val="00B050"/>
              </a:solidFill>
            </c:spPr>
          </c:marker>
          <c:xVal>
            <c:numRef>
              <c:f>'Literature data'!$T$93:$T$102</c:f>
              <c:numCache>
                <c:formatCode>General</c:formatCode>
                <c:ptCount val="10"/>
                <c:pt idx="0">
                  <c:v>0.33948339483394802</c:v>
                </c:pt>
                <c:pt idx="1">
                  <c:v>0.481180811808117</c:v>
                </c:pt>
                <c:pt idx="2">
                  <c:v>0.58745387453874498</c:v>
                </c:pt>
                <c:pt idx="3">
                  <c:v>0.66937269372693597</c:v>
                </c:pt>
                <c:pt idx="4">
                  <c:v>0.746863468634685</c:v>
                </c:pt>
                <c:pt idx="5">
                  <c:v>0.80221402214022097</c:v>
                </c:pt>
                <c:pt idx="6">
                  <c:v>0.85313653136531298</c:v>
                </c:pt>
                <c:pt idx="7">
                  <c:v>0.89520295202951905</c:v>
                </c:pt>
                <c:pt idx="8">
                  <c:v>0.94169741697416898</c:v>
                </c:pt>
                <c:pt idx="9">
                  <c:v>0.97490774907749</c:v>
                </c:pt>
              </c:numCache>
            </c:numRef>
          </c:xVal>
          <c:yVal>
            <c:numRef>
              <c:f>'Literature data'!$S$93:$S$102</c:f>
              <c:numCache>
                <c:formatCode>General</c:formatCode>
                <c:ptCount val="10"/>
                <c:pt idx="0">
                  <c:v>1.3952211994647401</c:v>
                </c:pt>
                <c:pt idx="1">
                  <c:v>1.69483192084668</c:v>
                </c:pt>
                <c:pt idx="2">
                  <c:v>1.83629820364137</c:v>
                </c:pt>
                <c:pt idx="3">
                  <c:v>1.95145776732492</c:v>
                </c:pt>
                <c:pt idx="4">
                  <c:v>2.0369591662949498</c:v>
                </c:pt>
                <c:pt idx="5">
                  <c:v>2.1324114999391699</c:v>
                </c:pt>
                <c:pt idx="6">
                  <c:v>2.2113924820566799</c:v>
                </c:pt>
                <c:pt idx="7">
                  <c:v>2.2739142776043098</c:v>
                </c:pt>
                <c:pt idx="8">
                  <c:v>2.3529074246786399</c:v>
                </c:pt>
                <c:pt idx="9">
                  <c:v>2.4088601435464896</c:v>
                </c:pt>
              </c:numCache>
            </c:numRef>
          </c:yVal>
          <c:smooth val="0"/>
        </c:ser>
        <c:ser>
          <c:idx val="14"/>
          <c:order val="9"/>
          <c:tx>
            <c:v>Kaolinite</c:v>
          </c:tx>
          <c:spPr>
            <a:ln w="28575">
              <a:noFill/>
            </a:ln>
          </c:spPr>
          <c:marker>
            <c:symbol val="circle"/>
            <c:size val="5"/>
            <c:spPr>
              <a:solidFill>
                <a:srgbClr val="C00000"/>
              </a:solidFill>
            </c:spPr>
          </c:marker>
          <c:xVal>
            <c:numRef>
              <c:f>'Yin, 1992 (thesis)'!$E$101:$E$109</c:f>
              <c:numCache>
                <c:formatCode>General</c:formatCode>
                <c:ptCount val="9"/>
                <c:pt idx="0">
                  <c:v>0.87</c:v>
                </c:pt>
                <c:pt idx="1">
                  <c:v>0.91</c:v>
                </c:pt>
                <c:pt idx="2">
                  <c:v>0.97</c:v>
                </c:pt>
                <c:pt idx="3">
                  <c:v>0.99</c:v>
                </c:pt>
                <c:pt idx="4">
                  <c:v>1.03</c:v>
                </c:pt>
                <c:pt idx="5">
                  <c:v>1.06</c:v>
                </c:pt>
                <c:pt idx="6">
                  <c:v>1.1200000000000001</c:v>
                </c:pt>
                <c:pt idx="7">
                  <c:v>1.19</c:v>
                </c:pt>
                <c:pt idx="8">
                  <c:v>1.22</c:v>
                </c:pt>
              </c:numCache>
            </c:numRef>
          </c:xVal>
          <c:yVal>
            <c:numRef>
              <c:f>'Yin, 1992 (thesis)'!$P$101:$P$109</c:f>
              <c:numCache>
                <c:formatCode>General</c:formatCode>
                <c:ptCount val="9"/>
                <c:pt idx="0">
                  <c:v>1.64</c:v>
                </c:pt>
                <c:pt idx="1">
                  <c:v>1.69</c:v>
                </c:pt>
                <c:pt idx="2">
                  <c:v>1.87</c:v>
                </c:pt>
                <c:pt idx="3">
                  <c:v>1.94</c:v>
                </c:pt>
                <c:pt idx="4">
                  <c:v>2.0299999999999998</c:v>
                </c:pt>
                <c:pt idx="5">
                  <c:v>2.08</c:v>
                </c:pt>
                <c:pt idx="6">
                  <c:v>2.2200000000000002</c:v>
                </c:pt>
                <c:pt idx="7">
                  <c:v>2.37</c:v>
                </c:pt>
                <c:pt idx="8">
                  <c:v>2.4300000000000002</c:v>
                </c:pt>
              </c:numCache>
            </c:numRef>
          </c:yVal>
          <c:smooth val="0"/>
        </c:ser>
        <c:ser>
          <c:idx val="15"/>
          <c:order val="10"/>
          <c:tx>
            <c:v>75% Kaolinite+25% Sand</c:v>
          </c:tx>
          <c:spPr>
            <a:ln w="28575">
              <a:noFill/>
            </a:ln>
          </c:spPr>
          <c:marker>
            <c:symbol val="circle"/>
            <c:size val="5"/>
            <c:spPr>
              <a:solidFill>
                <a:srgbClr val="FF0000"/>
              </a:solidFill>
            </c:spPr>
          </c:marker>
          <c:xVal>
            <c:numRef>
              <c:f>'Yin, 1992 (thesis)'!$E$92:$E$99</c:f>
              <c:numCache>
                <c:formatCode>General</c:formatCode>
                <c:ptCount val="8"/>
                <c:pt idx="0">
                  <c:v>0.78</c:v>
                </c:pt>
                <c:pt idx="2">
                  <c:v>0.84</c:v>
                </c:pt>
                <c:pt idx="3">
                  <c:v>0.91</c:v>
                </c:pt>
                <c:pt idx="4">
                  <c:v>0.93</c:v>
                </c:pt>
                <c:pt idx="5">
                  <c:v>1</c:v>
                </c:pt>
                <c:pt idx="6">
                  <c:v>1.04</c:v>
                </c:pt>
                <c:pt idx="7">
                  <c:v>1.08</c:v>
                </c:pt>
              </c:numCache>
            </c:numRef>
          </c:xVal>
          <c:yVal>
            <c:numRef>
              <c:f>'Yin, 1992 (thesis)'!$O$92:$O$99</c:f>
              <c:numCache>
                <c:formatCode>General</c:formatCode>
                <c:ptCount val="8"/>
                <c:pt idx="0">
                  <c:v>1.46</c:v>
                </c:pt>
                <c:pt idx="2">
                  <c:v>1.55</c:v>
                </c:pt>
                <c:pt idx="3">
                  <c:v>1.76</c:v>
                </c:pt>
                <c:pt idx="4">
                  <c:v>1.82</c:v>
                </c:pt>
                <c:pt idx="5">
                  <c:v>2.0099999999999998</c:v>
                </c:pt>
                <c:pt idx="6">
                  <c:v>2.17</c:v>
                </c:pt>
                <c:pt idx="7">
                  <c:v>2.4</c:v>
                </c:pt>
              </c:numCache>
            </c:numRef>
          </c:yVal>
          <c:smooth val="0"/>
        </c:ser>
        <c:ser>
          <c:idx val="16"/>
          <c:order val="11"/>
          <c:tx>
            <c:v>65% Kaolinite+35% Sand</c:v>
          </c:tx>
          <c:spPr>
            <a:ln w="28575">
              <a:noFill/>
            </a:ln>
          </c:spPr>
          <c:marker>
            <c:symbol val="circle"/>
            <c:size val="5"/>
            <c:spPr>
              <a:solidFill>
                <a:srgbClr val="FFC000"/>
              </a:solidFill>
            </c:spPr>
          </c:marker>
          <c:xVal>
            <c:numRef>
              <c:f>'Yin, 1992 (thesis)'!$E$87:$E$90</c:f>
              <c:numCache>
                <c:formatCode>General</c:formatCode>
                <c:ptCount val="4"/>
                <c:pt idx="0">
                  <c:v>0.77</c:v>
                </c:pt>
                <c:pt idx="1">
                  <c:v>0.82</c:v>
                </c:pt>
                <c:pt idx="2">
                  <c:v>0.92</c:v>
                </c:pt>
                <c:pt idx="3">
                  <c:v>1.03</c:v>
                </c:pt>
              </c:numCache>
            </c:numRef>
          </c:xVal>
          <c:yVal>
            <c:numRef>
              <c:f>'Yin, 1992 (thesis)'!$N$87:$N$90</c:f>
              <c:numCache>
                <c:formatCode>General</c:formatCode>
                <c:ptCount val="4"/>
                <c:pt idx="0">
                  <c:v>2.16</c:v>
                </c:pt>
                <c:pt idx="1">
                  <c:v>2.23</c:v>
                </c:pt>
                <c:pt idx="2">
                  <c:v>2.44</c:v>
                </c:pt>
                <c:pt idx="3">
                  <c:v>2.63</c:v>
                </c:pt>
              </c:numCache>
            </c:numRef>
          </c:yVal>
          <c:smooth val="0"/>
        </c:ser>
        <c:ser>
          <c:idx val="17"/>
          <c:order val="12"/>
          <c:tx>
            <c:v>50% Kaolinite+50% Sand</c:v>
          </c:tx>
          <c:spPr>
            <a:ln w="28575">
              <a:noFill/>
            </a:ln>
          </c:spPr>
          <c:marker>
            <c:symbol val="circle"/>
            <c:size val="5"/>
            <c:spPr>
              <a:solidFill>
                <a:srgbClr val="92D050"/>
              </a:solidFill>
            </c:spPr>
          </c:marker>
          <c:xVal>
            <c:numRef>
              <c:f>'Yin, 1992 (thesis)'!$E$75:$E$80</c:f>
              <c:numCache>
                <c:formatCode>General</c:formatCode>
                <c:ptCount val="6"/>
                <c:pt idx="0">
                  <c:v>0.79</c:v>
                </c:pt>
                <c:pt idx="1">
                  <c:v>0.85</c:v>
                </c:pt>
                <c:pt idx="2">
                  <c:v>0.9</c:v>
                </c:pt>
                <c:pt idx="3">
                  <c:v>1.02</c:v>
                </c:pt>
                <c:pt idx="4">
                  <c:v>1.1000000000000001</c:v>
                </c:pt>
                <c:pt idx="5">
                  <c:v>1.17</c:v>
                </c:pt>
              </c:numCache>
            </c:numRef>
          </c:xVal>
          <c:yVal>
            <c:numRef>
              <c:f>'Yin, 1992 (thesis)'!$M$74:$M$80</c:f>
              <c:numCache>
                <c:formatCode>General</c:formatCode>
                <c:ptCount val="7"/>
                <c:pt idx="0">
                  <c:v>2.2599999999999998</c:v>
                </c:pt>
                <c:pt idx="1">
                  <c:v>2.36</c:v>
                </c:pt>
                <c:pt idx="2">
                  <c:v>2.42</c:v>
                </c:pt>
                <c:pt idx="3">
                  <c:v>2.4900000000000002</c:v>
                </c:pt>
                <c:pt idx="4">
                  <c:v>2.67</c:v>
                </c:pt>
                <c:pt idx="5">
                  <c:v>2.86</c:v>
                </c:pt>
                <c:pt idx="6">
                  <c:v>2.96</c:v>
                </c:pt>
              </c:numCache>
            </c:numRef>
          </c:yVal>
          <c:smooth val="0"/>
        </c:ser>
        <c:ser>
          <c:idx val="5"/>
          <c:order val="13"/>
          <c:tx>
            <c:v>Castagna et al., 1993</c:v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'database in Kmsec'!$V$11:$V$12</c:f>
              <c:numCache>
                <c:formatCode>General</c:formatCode>
                <c:ptCount val="2"/>
                <c:pt idx="0">
                  <c:v>-0.86739999999999995</c:v>
                </c:pt>
                <c:pt idx="1">
                  <c:v>1.4426000000000001</c:v>
                </c:pt>
              </c:numCache>
            </c:numRef>
          </c:xVal>
          <c:yVal>
            <c:numRef>
              <c:f>'database in Kmsec'!$T$11:$T$12</c:f>
              <c:numCache>
                <c:formatCode>General</c:formatCode>
                <c:ptCount val="2"/>
                <c:pt idx="0">
                  <c:v>0</c:v>
                </c:pt>
                <c:pt idx="1">
                  <c:v>3</c:v>
                </c:pt>
              </c:numCache>
            </c:numRef>
          </c:yVal>
          <c:smooth val="0"/>
        </c:ser>
        <c:ser>
          <c:idx val="6"/>
          <c:order val="14"/>
          <c:tx>
            <c:v>Castagna et al., 1985</c:v>
          </c:tx>
          <c:spPr>
            <a:ln w="19050">
              <a:solidFill>
                <a:srgbClr val="00B0F0"/>
              </a:solidFill>
            </a:ln>
          </c:spPr>
          <c:marker>
            <c:symbol val="none"/>
          </c:marker>
          <c:xVal>
            <c:numRef>
              <c:f>'database in Kmsec'!$W$11:$W$12</c:f>
              <c:numCache>
                <c:formatCode>General</c:formatCode>
                <c:ptCount val="2"/>
                <c:pt idx="0">
                  <c:v>-1.1724000000000001</c:v>
                </c:pt>
                <c:pt idx="1">
                  <c:v>1.4138999999999999</c:v>
                </c:pt>
              </c:numCache>
            </c:numRef>
          </c:xVal>
          <c:yVal>
            <c:numRef>
              <c:f>'database in Kmsec'!$T$11:$T$12</c:f>
              <c:numCache>
                <c:formatCode>General</c:formatCode>
                <c:ptCount val="2"/>
                <c:pt idx="0">
                  <c:v>0</c:v>
                </c:pt>
                <c:pt idx="1">
                  <c:v>3</c:v>
                </c:pt>
              </c:numCache>
            </c:numRef>
          </c:yVal>
          <c:smooth val="0"/>
        </c:ser>
        <c:ser>
          <c:idx val="7"/>
          <c:order val="15"/>
          <c:tx>
            <c:v>Mondol et al., 2009</c:v>
          </c:tx>
          <c:spPr>
            <a:ln w="190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'database in Kmsec'!$X$11:$X$12</c:f>
              <c:numCache>
                <c:formatCode>General</c:formatCode>
                <c:ptCount val="2"/>
                <c:pt idx="0">
                  <c:v>-0.57749374999999992</c:v>
                </c:pt>
                <c:pt idx="1">
                  <c:v>1.2975062500000001</c:v>
                </c:pt>
              </c:numCache>
            </c:numRef>
          </c:xVal>
          <c:yVal>
            <c:numRef>
              <c:f>'database in Kmsec'!$T$11:$T$12</c:f>
              <c:numCache>
                <c:formatCode>General</c:formatCode>
                <c:ptCount val="2"/>
                <c:pt idx="0">
                  <c:v>0</c:v>
                </c:pt>
                <c:pt idx="1">
                  <c:v>3</c:v>
                </c:pt>
              </c:numCache>
            </c:numRef>
          </c:yVal>
          <c:smooth val="0"/>
        </c:ser>
        <c:ser>
          <c:idx val="4"/>
          <c:order val="16"/>
          <c:tx>
            <c:v>Suggested Trend (Pure clay)</c:v>
          </c:tx>
          <c:spPr>
            <a:ln w="19050">
              <a:solidFill>
                <a:srgbClr val="00B0F0"/>
              </a:solidFill>
            </a:ln>
          </c:spPr>
          <c:marker>
            <c:symbol val="none"/>
          </c:marker>
          <c:xVal>
            <c:numRef>
              <c:f>'database in Kmsec'!$U$11:$U$12</c:f>
              <c:numCache>
                <c:formatCode>General</c:formatCode>
                <c:ptCount val="2"/>
                <c:pt idx="0">
                  <c:v>-1.29</c:v>
                </c:pt>
                <c:pt idx="1">
                  <c:v>1.5731999999999999</c:v>
                </c:pt>
              </c:numCache>
            </c:numRef>
          </c:xVal>
          <c:yVal>
            <c:numRef>
              <c:f>'database in Kmsec'!$T$11:$T$12</c:f>
              <c:numCache>
                <c:formatCode>General</c:formatCode>
                <c:ptCount val="2"/>
                <c:pt idx="0">
                  <c:v>0</c:v>
                </c:pt>
                <c:pt idx="1">
                  <c:v>3</c:v>
                </c:pt>
              </c:numCache>
            </c:numRef>
          </c:yVal>
          <c:smooth val="0"/>
        </c:ser>
        <c:ser>
          <c:idx val="3"/>
          <c:order val="17"/>
          <c:tx>
            <c:v>Suggested trend (75% clay)</c:v>
          </c:tx>
          <c:spPr>
            <a:ln w="19050">
              <a:solidFill>
                <a:srgbClr val="00B0F0"/>
              </a:solidFill>
              <a:prstDash val="dash"/>
            </a:ln>
          </c:spPr>
          <c:marker>
            <c:symbol val="none"/>
          </c:marker>
          <c:xVal>
            <c:numRef>
              <c:f>Trends!$B$68:$B$72</c:f>
              <c:numCache>
                <c:formatCode>General</c:formatCode>
                <c:ptCount val="5"/>
                <c:pt idx="0">
                  <c:v>-0.4000999999999999</c:v>
                </c:pt>
                <c:pt idx="1">
                  <c:v>0.10994999999999999</c:v>
                </c:pt>
                <c:pt idx="2">
                  <c:v>0.62000000000000011</c:v>
                </c:pt>
                <c:pt idx="3">
                  <c:v>1.1300500000000002</c:v>
                </c:pt>
                <c:pt idx="4">
                  <c:v>2.6602000000000001</c:v>
                </c:pt>
              </c:numCache>
            </c:numRef>
          </c:xVal>
          <c:yVal>
            <c:numRef>
              <c:f>Trends!$A$68:$A$72</c:f>
              <c:numCache>
                <c:formatCode>General</c:formatCode>
                <c:ptCount val="5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4</c:v>
                </c:pt>
              </c:numCache>
            </c:numRef>
          </c:yVal>
          <c:smooth val="0"/>
        </c:ser>
        <c:ser>
          <c:idx val="18"/>
          <c:order val="18"/>
          <c:tx>
            <c:v>Suggested trend (50% clay)</c:v>
          </c:tx>
          <c:spPr>
            <a:ln w="19050">
              <a:solidFill>
                <a:srgbClr val="00B0F0"/>
              </a:solidFill>
              <a:prstDash val="dashDot"/>
            </a:ln>
          </c:spPr>
          <c:marker>
            <c:symbol val="none"/>
          </c:marker>
          <c:xVal>
            <c:numRef>
              <c:f>Trends!$B$59:$B$63</c:f>
              <c:numCache>
                <c:formatCode>General</c:formatCode>
                <c:ptCount val="5"/>
                <c:pt idx="0">
                  <c:v>-0.43700000000000006</c:v>
                </c:pt>
                <c:pt idx="1">
                  <c:v>7.5499999999999901E-2</c:v>
                </c:pt>
                <c:pt idx="2">
                  <c:v>0.58799999999999986</c:v>
                </c:pt>
                <c:pt idx="3">
                  <c:v>1.1005</c:v>
                </c:pt>
                <c:pt idx="4">
                  <c:v>2.6379999999999999</c:v>
                </c:pt>
              </c:numCache>
            </c:numRef>
          </c:xVal>
          <c:yVal>
            <c:numRef>
              <c:f>Trends!$A$59:$A$63</c:f>
              <c:numCache>
                <c:formatCode>General</c:formatCode>
                <c:ptCount val="5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9194496"/>
        <c:axId val="219196416"/>
      </c:scatterChart>
      <c:valAx>
        <c:axId val="219194496"/>
        <c:scaling>
          <c:orientation val="minMax"/>
          <c:max val="2"/>
          <c:min val="0.2"/>
        </c:scaling>
        <c:delete val="0"/>
        <c:axPos val="b"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sz="2400"/>
                  <a:t>v</a:t>
                </a:r>
                <a:r>
                  <a:rPr lang="en-US" sz="2400" strike="noStrike" baseline="-25000"/>
                  <a:t>s</a:t>
                </a:r>
                <a:r>
                  <a:rPr lang="en-US" sz="2400"/>
                  <a:t> (km/s)</a:t>
                </a:r>
              </a:p>
            </c:rich>
          </c:tx>
          <c:layout>
            <c:manualLayout>
              <c:xMode val="edge"/>
              <c:yMode val="edge"/>
              <c:x val="0.39659499899716555"/>
              <c:y val="0.936463772082765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nb-NO"/>
          </a:p>
        </c:txPr>
        <c:crossAx val="219196416"/>
        <c:crosses val="autoZero"/>
        <c:crossBetween val="midCat"/>
        <c:majorUnit val="0.4"/>
      </c:valAx>
      <c:valAx>
        <c:axId val="219196416"/>
        <c:scaling>
          <c:orientation val="minMax"/>
          <c:max val="2.9"/>
          <c:min val="1.4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v</a:t>
                </a:r>
                <a:r>
                  <a:rPr lang="en-US" sz="2400" baseline="-25000"/>
                  <a:t>p</a:t>
                </a:r>
                <a:r>
                  <a:rPr lang="en-US" sz="2400"/>
                  <a:t> (km/s)</a:t>
                </a:r>
              </a:p>
            </c:rich>
          </c:tx>
          <c:layout>
            <c:manualLayout>
              <c:xMode val="edge"/>
              <c:yMode val="edge"/>
              <c:x val="4.9858367243865568E-4"/>
              <c:y val="0.3408287185617873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nb-NO"/>
          </a:p>
        </c:txPr>
        <c:crossAx val="219194496"/>
        <c:crosses val="autoZero"/>
        <c:crossBetween val="midCat"/>
        <c:majorUnit val="0.5"/>
      </c:valAx>
    </c:plotArea>
    <c:legend>
      <c:legendPos val="r"/>
      <c:layout>
        <c:manualLayout>
          <c:xMode val="edge"/>
          <c:yMode val="edge"/>
          <c:x val="0.65451683114950654"/>
          <c:y val="0.22341942381799665"/>
          <c:w val="0.31480431845321427"/>
          <c:h val="0.60626797815724809"/>
        </c:manualLayout>
      </c:layout>
      <c:overlay val="0"/>
      <c:txPr>
        <a:bodyPr/>
        <a:lstStyle/>
        <a:p>
          <a:pPr>
            <a:defRPr sz="900"/>
          </a:pPr>
          <a:endParaRPr lang="nb-NO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Sand</a:t>
            </a:r>
          </a:p>
        </c:rich>
      </c:tx>
      <c:layout>
        <c:manualLayout>
          <c:xMode val="edge"/>
          <c:yMode val="edge"/>
          <c:x val="0.25196084813935254"/>
          <c:y val="2.7192386131883073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21453308235460467"/>
          <c:y val="2.5479104268592932E-2"/>
          <c:w val="0.71915444912820248"/>
          <c:h val="0.71442917149696639"/>
        </c:manualLayout>
      </c:layout>
      <c:scatterChart>
        <c:scatterStyle val="lineMarker"/>
        <c:varyColors val="0"/>
        <c:ser>
          <c:idx val="0"/>
          <c:order val="0"/>
          <c:tx>
            <c:v>1st loading</c:v>
          </c:tx>
          <c:spPr>
            <a:ln w="28575">
              <a:solidFill>
                <a:schemeClr val="accent1"/>
              </a:solidFill>
            </a:ln>
          </c:spPr>
          <c:marker>
            <c:symbol val="none"/>
          </c:marker>
          <c:xVal>
            <c:numRef>
              <c:f>'0'!$D$2:$D$58</c:f>
              <c:numCache>
                <c:formatCode>0.0</c:formatCode>
                <c:ptCount val="57"/>
                <c:pt idx="0">
                  <c:v>0.67760453780706476</c:v>
                </c:pt>
                <c:pt idx="1">
                  <c:v>1.2590123391030486</c:v>
                </c:pt>
                <c:pt idx="2">
                  <c:v>1.8977787575672465</c:v>
                </c:pt>
                <c:pt idx="3">
                  <c:v>2.5365451760314439</c:v>
                </c:pt>
                <c:pt idx="4">
                  <c:v>3.1700971747530762</c:v>
                </c:pt>
                <c:pt idx="5">
                  <c:v>3.8062563833459917</c:v>
                </c:pt>
                <c:pt idx="6">
                  <c:v>4.447630011681472</c:v>
                </c:pt>
                <c:pt idx="7">
                  <c:v>5.0707531709179747</c:v>
                </c:pt>
                <c:pt idx="8">
                  <c:v>5.6990907498970422</c:v>
                </c:pt>
                <c:pt idx="9">
                  <c:v>6.4186806743709948</c:v>
                </c:pt>
                <c:pt idx="10">
                  <c:v>7.2738455121516363</c:v>
                </c:pt>
                <c:pt idx="11">
                  <c:v>8.0247219550809774</c:v>
                </c:pt>
                <c:pt idx="12">
                  <c:v>7.4250636846860179</c:v>
                </c:pt>
                <c:pt idx="13">
                  <c:v>6.6898305009843693</c:v>
                </c:pt>
                <c:pt idx="14">
                  <c:v>6.0693145516191489</c:v>
                </c:pt>
                <c:pt idx="15">
                  <c:v>5.4696562812241876</c:v>
                </c:pt>
                <c:pt idx="16">
                  <c:v>4.8439259121164024</c:v>
                </c:pt>
                <c:pt idx="17">
                  <c:v>4.1999450739096398</c:v>
                </c:pt>
                <c:pt idx="18">
                  <c:v>3.5351065567326181</c:v>
                </c:pt>
                <c:pt idx="19">
                  <c:v>2.8650536198130307</c:v>
                </c:pt>
                <c:pt idx="20">
                  <c:v>2.1871790532795963</c:v>
                </c:pt>
                <c:pt idx="21">
                  <c:v>1.5066972768748803</c:v>
                </c:pt>
                <c:pt idx="22">
                  <c:v>0.8079650313711868</c:v>
                </c:pt>
                <c:pt idx="23">
                  <c:v>1.3711223635681935</c:v>
                </c:pt>
                <c:pt idx="24">
                  <c:v>1.9707806339631544</c:v>
                </c:pt>
                <c:pt idx="25">
                  <c:v>2.6017254228135052</c:v>
                </c:pt>
                <c:pt idx="26">
                  <c:v>3.2352774215351374</c:v>
                </c:pt>
                <c:pt idx="27">
                  <c:v>3.8662222103854873</c:v>
                </c:pt>
                <c:pt idx="28">
                  <c:v>4.4919525794932733</c:v>
                </c:pt>
                <c:pt idx="29">
                  <c:v>5.1150757387297761</c:v>
                </c:pt>
                <c:pt idx="30">
                  <c:v>5.732984478223714</c:v>
                </c:pt>
                <c:pt idx="31">
                  <c:v>6.4473599829551027</c:v>
                </c:pt>
                <c:pt idx="32">
                  <c:v>7.2764527220229187</c:v>
                </c:pt>
                <c:pt idx="33">
                  <c:v>7.9673633379127651</c:v>
                </c:pt>
                <c:pt idx="34">
                  <c:v>7.0064714859820008</c:v>
                </c:pt>
                <c:pt idx="35">
                  <c:v>6.0429724241799558</c:v>
                </c:pt>
                <c:pt idx="36">
                  <c:v>5.0742589426353444</c:v>
                </c:pt>
                <c:pt idx="37">
                  <c:v>4.1055454610907329</c:v>
                </c:pt>
                <c:pt idx="38">
                  <c:v>3.1550824486450999</c:v>
                </c:pt>
                <c:pt idx="39">
                  <c:v>2.2046194361994669</c:v>
                </c:pt>
                <c:pt idx="40">
                  <c:v>3.121188720318429</c:v>
                </c:pt>
                <c:pt idx="41">
                  <c:v>4.0846877821204739</c:v>
                </c:pt>
                <c:pt idx="42">
                  <c:v>5.0481868439225206</c:v>
                </c:pt>
                <c:pt idx="43">
                  <c:v>6.0142931155958479</c:v>
                </c:pt>
                <c:pt idx="44">
                  <c:v>6.9751849675266122</c:v>
                </c:pt>
                <c:pt idx="45">
                  <c:v>7.9360768194573748</c:v>
                </c:pt>
                <c:pt idx="46">
                  <c:v>7.4198492649434513</c:v>
                </c:pt>
                <c:pt idx="47">
                  <c:v>6.6976521305982164</c:v>
                </c:pt>
                <c:pt idx="48">
                  <c:v>6.0641001318765841</c:v>
                </c:pt>
                <c:pt idx="49">
                  <c:v>5.4592274417390581</c:v>
                </c:pt>
                <c:pt idx="50">
                  <c:v>4.854354751601532</c:v>
                </c:pt>
                <c:pt idx="51">
                  <c:v>4.2103739133947693</c:v>
                </c:pt>
                <c:pt idx="52">
                  <c:v>3.5455353962177476</c:v>
                </c:pt>
                <c:pt idx="53">
                  <c:v>2.8702680395555964</c:v>
                </c:pt>
                <c:pt idx="54">
                  <c:v>2.1950006828934443</c:v>
                </c:pt>
                <c:pt idx="55">
                  <c:v>1.5093044867461627</c:v>
                </c:pt>
                <c:pt idx="56">
                  <c:v>0.81317945111375156</c:v>
                </c:pt>
              </c:numCache>
            </c:numRef>
          </c:xVal>
          <c:yVal>
            <c:numRef>
              <c:f>'0'!$E$2:$E$58</c:f>
              <c:numCache>
                <c:formatCode>General</c:formatCode>
                <c:ptCount val="57"/>
                <c:pt idx="1">
                  <c:v>4.6120269248013965</c:v>
                </c:pt>
                <c:pt idx="2">
                  <c:v>4.3845556605077558</c:v>
                </c:pt>
                <c:pt idx="3">
                  <c:v>4.160229966644688</c:v>
                </c:pt>
                <c:pt idx="4">
                  <c:v>4.0160657923754082</c:v>
                </c:pt>
                <c:pt idx="5">
                  <c:v>3.9223907586080156</c:v>
                </c:pt>
                <c:pt idx="6">
                  <c:v>3.821801593712268</c:v>
                </c:pt>
                <c:pt idx="7">
                  <c:v>3.7188513516713844</c:v>
                </c:pt>
                <c:pt idx="8">
                  <c:v>3.6416426632128371</c:v>
                </c:pt>
                <c:pt idx="9">
                  <c:v>3.5681657123587165</c:v>
                </c:pt>
                <c:pt idx="10">
                  <c:v>3.4855277268808575</c:v>
                </c:pt>
                <c:pt idx="11">
                  <c:v>3.4275527591745849</c:v>
                </c:pt>
              </c:numCache>
            </c:numRef>
          </c:yVal>
          <c:smooth val="0"/>
        </c:ser>
        <c:ser>
          <c:idx val="1"/>
          <c:order val="1"/>
          <c:tx>
            <c:v>1st unloading</c:v>
          </c:tx>
          <c:spPr>
            <a:ln w="28575">
              <a:solidFill>
                <a:schemeClr val="accent1"/>
              </a:solidFill>
              <a:prstDash val="dash"/>
            </a:ln>
          </c:spPr>
          <c:marker>
            <c:symbol val="none"/>
          </c:marker>
          <c:xVal>
            <c:numRef>
              <c:f>'0'!$D$2:$D$58</c:f>
              <c:numCache>
                <c:formatCode>0.0</c:formatCode>
                <c:ptCount val="57"/>
                <c:pt idx="0">
                  <c:v>0.67760453780706476</c:v>
                </c:pt>
                <c:pt idx="1">
                  <c:v>1.2590123391030486</c:v>
                </c:pt>
                <c:pt idx="2">
                  <c:v>1.8977787575672465</c:v>
                </c:pt>
                <c:pt idx="3">
                  <c:v>2.5365451760314439</c:v>
                </c:pt>
                <c:pt idx="4">
                  <c:v>3.1700971747530762</c:v>
                </c:pt>
                <c:pt idx="5">
                  <c:v>3.8062563833459917</c:v>
                </c:pt>
                <c:pt idx="6">
                  <c:v>4.447630011681472</c:v>
                </c:pt>
                <c:pt idx="7">
                  <c:v>5.0707531709179747</c:v>
                </c:pt>
                <c:pt idx="8">
                  <c:v>5.6990907498970422</c:v>
                </c:pt>
                <c:pt idx="9">
                  <c:v>6.4186806743709948</c:v>
                </c:pt>
                <c:pt idx="10">
                  <c:v>7.2738455121516363</c:v>
                </c:pt>
                <c:pt idx="11">
                  <c:v>8.0247219550809774</c:v>
                </c:pt>
                <c:pt idx="12">
                  <c:v>7.4250636846860179</c:v>
                </c:pt>
                <c:pt idx="13">
                  <c:v>6.6898305009843693</c:v>
                </c:pt>
                <c:pt idx="14">
                  <c:v>6.0693145516191489</c:v>
                </c:pt>
                <c:pt idx="15">
                  <c:v>5.4696562812241876</c:v>
                </c:pt>
                <c:pt idx="16">
                  <c:v>4.8439259121164024</c:v>
                </c:pt>
                <c:pt idx="17">
                  <c:v>4.1999450739096398</c:v>
                </c:pt>
                <c:pt idx="18">
                  <c:v>3.5351065567326181</c:v>
                </c:pt>
                <c:pt idx="19">
                  <c:v>2.8650536198130307</c:v>
                </c:pt>
                <c:pt idx="20">
                  <c:v>2.1871790532795963</c:v>
                </c:pt>
                <c:pt idx="21">
                  <c:v>1.5066972768748803</c:v>
                </c:pt>
                <c:pt idx="22">
                  <c:v>0.8079650313711868</c:v>
                </c:pt>
                <c:pt idx="23">
                  <c:v>1.3711223635681935</c:v>
                </c:pt>
                <c:pt idx="24">
                  <c:v>1.9707806339631544</c:v>
                </c:pt>
                <c:pt idx="25">
                  <c:v>2.6017254228135052</c:v>
                </c:pt>
                <c:pt idx="26">
                  <c:v>3.2352774215351374</c:v>
                </c:pt>
                <c:pt idx="27">
                  <c:v>3.8662222103854873</c:v>
                </c:pt>
                <c:pt idx="28">
                  <c:v>4.4919525794932733</c:v>
                </c:pt>
                <c:pt idx="29">
                  <c:v>5.1150757387297761</c:v>
                </c:pt>
                <c:pt idx="30">
                  <c:v>5.732984478223714</c:v>
                </c:pt>
                <c:pt idx="31">
                  <c:v>6.4473599829551027</c:v>
                </c:pt>
                <c:pt idx="32">
                  <c:v>7.2764527220229187</c:v>
                </c:pt>
                <c:pt idx="33">
                  <c:v>7.9673633379127651</c:v>
                </c:pt>
                <c:pt idx="34">
                  <c:v>7.0064714859820008</c:v>
                </c:pt>
                <c:pt idx="35">
                  <c:v>6.0429724241799558</c:v>
                </c:pt>
                <c:pt idx="36">
                  <c:v>5.0742589426353444</c:v>
                </c:pt>
                <c:pt idx="37">
                  <c:v>4.1055454610907329</c:v>
                </c:pt>
                <c:pt idx="38">
                  <c:v>3.1550824486450999</c:v>
                </c:pt>
                <c:pt idx="39">
                  <c:v>2.2046194361994669</c:v>
                </c:pt>
                <c:pt idx="40">
                  <c:v>3.121188720318429</c:v>
                </c:pt>
                <c:pt idx="41">
                  <c:v>4.0846877821204739</c:v>
                </c:pt>
                <c:pt idx="42">
                  <c:v>5.0481868439225206</c:v>
                </c:pt>
                <c:pt idx="43">
                  <c:v>6.0142931155958479</c:v>
                </c:pt>
                <c:pt idx="44">
                  <c:v>6.9751849675266122</c:v>
                </c:pt>
                <c:pt idx="45">
                  <c:v>7.9360768194573748</c:v>
                </c:pt>
                <c:pt idx="46">
                  <c:v>7.4198492649434513</c:v>
                </c:pt>
                <c:pt idx="47">
                  <c:v>6.6976521305982164</c:v>
                </c:pt>
                <c:pt idx="48">
                  <c:v>6.0641001318765841</c:v>
                </c:pt>
                <c:pt idx="49">
                  <c:v>5.4592274417390581</c:v>
                </c:pt>
                <c:pt idx="50">
                  <c:v>4.854354751601532</c:v>
                </c:pt>
                <c:pt idx="51">
                  <c:v>4.2103739133947693</c:v>
                </c:pt>
                <c:pt idx="52">
                  <c:v>3.5455353962177476</c:v>
                </c:pt>
                <c:pt idx="53">
                  <c:v>2.8702680395555964</c:v>
                </c:pt>
                <c:pt idx="54">
                  <c:v>2.1950006828934443</c:v>
                </c:pt>
                <c:pt idx="55">
                  <c:v>1.5093044867461627</c:v>
                </c:pt>
                <c:pt idx="56">
                  <c:v>0.81317945111375156</c:v>
                </c:pt>
              </c:numCache>
            </c:numRef>
          </c:xVal>
          <c:yVal>
            <c:numRef>
              <c:f>'0'!$F$2:$F$58</c:f>
              <c:numCache>
                <c:formatCode>General</c:formatCode>
                <c:ptCount val="57"/>
                <c:pt idx="12">
                  <c:v>3.431536203781246</c:v>
                </c:pt>
                <c:pt idx="13">
                  <c:v>3.4497283382123789</c:v>
                </c:pt>
                <c:pt idx="14">
                  <c:v>3.4675027163944869</c:v>
                </c:pt>
                <c:pt idx="15">
                  <c:v>3.4883401763741024</c:v>
                </c:pt>
                <c:pt idx="16">
                  <c:v>3.518855369553509</c:v>
                </c:pt>
                <c:pt idx="17">
                  <c:v>3.5589957367004765</c:v>
                </c:pt>
                <c:pt idx="18">
                  <c:v>3.5998400218889937</c:v>
                </c:pt>
                <c:pt idx="19">
                  <c:v>3.6684597028304693</c:v>
                </c:pt>
                <c:pt idx="20">
                  <c:v>3.7571623366847611</c:v>
                </c:pt>
                <c:pt idx="21">
                  <c:v>3.9144359740604191</c:v>
                </c:pt>
                <c:pt idx="22">
                  <c:v>4.0551652356697936</c:v>
                </c:pt>
              </c:numCache>
            </c:numRef>
          </c:yVal>
          <c:smooth val="0"/>
        </c:ser>
        <c:ser>
          <c:idx val="2"/>
          <c:order val="2"/>
          <c:tx>
            <c:v>2nd loading</c:v>
          </c:tx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'0'!$D$2:$D$58</c:f>
              <c:numCache>
                <c:formatCode>0.0</c:formatCode>
                <c:ptCount val="57"/>
                <c:pt idx="0">
                  <c:v>0.67760453780706476</c:v>
                </c:pt>
                <c:pt idx="1">
                  <c:v>1.2590123391030486</c:v>
                </c:pt>
                <c:pt idx="2">
                  <c:v>1.8977787575672465</c:v>
                </c:pt>
                <c:pt idx="3">
                  <c:v>2.5365451760314439</c:v>
                </c:pt>
                <c:pt idx="4">
                  <c:v>3.1700971747530762</c:v>
                </c:pt>
                <c:pt idx="5">
                  <c:v>3.8062563833459917</c:v>
                </c:pt>
                <c:pt idx="6">
                  <c:v>4.447630011681472</c:v>
                </c:pt>
                <c:pt idx="7">
                  <c:v>5.0707531709179747</c:v>
                </c:pt>
                <c:pt idx="8">
                  <c:v>5.6990907498970422</c:v>
                </c:pt>
                <c:pt idx="9">
                  <c:v>6.4186806743709948</c:v>
                </c:pt>
                <c:pt idx="10">
                  <c:v>7.2738455121516363</c:v>
                </c:pt>
                <c:pt idx="11">
                  <c:v>8.0247219550809774</c:v>
                </c:pt>
                <c:pt idx="12">
                  <c:v>7.4250636846860179</c:v>
                </c:pt>
                <c:pt idx="13">
                  <c:v>6.6898305009843693</c:v>
                </c:pt>
                <c:pt idx="14">
                  <c:v>6.0693145516191489</c:v>
                </c:pt>
                <c:pt idx="15">
                  <c:v>5.4696562812241876</c:v>
                </c:pt>
                <c:pt idx="16">
                  <c:v>4.8439259121164024</c:v>
                </c:pt>
                <c:pt idx="17">
                  <c:v>4.1999450739096398</c:v>
                </c:pt>
                <c:pt idx="18">
                  <c:v>3.5351065567326181</c:v>
                </c:pt>
                <c:pt idx="19">
                  <c:v>2.8650536198130307</c:v>
                </c:pt>
                <c:pt idx="20">
                  <c:v>2.1871790532795963</c:v>
                </c:pt>
                <c:pt idx="21">
                  <c:v>1.5066972768748803</c:v>
                </c:pt>
                <c:pt idx="22">
                  <c:v>0.8079650313711868</c:v>
                </c:pt>
                <c:pt idx="23">
                  <c:v>1.3711223635681935</c:v>
                </c:pt>
                <c:pt idx="24">
                  <c:v>1.9707806339631544</c:v>
                </c:pt>
                <c:pt idx="25">
                  <c:v>2.6017254228135052</c:v>
                </c:pt>
                <c:pt idx="26">
                  <c:v>3.2352774215351374</c:v>
                </c:pt>
                <c:pt idx="27">
                  <c:v>3.8662222103854873</c:v>
                </c:pt>
                <c:pt idx="28">
                  <c:v>4.4919525794932733</c:v>
                </c:pt>
                <c:pt idx="29">
                  <c:v>5.1150757387297761</c:v>
                </c:pt>
                <c:pt idx="30">
                  <c:v>5.732984478223714</c:v>
                </c:pt>
                <c:pt idx="31">
                  <c:v>6.4473599829551027</c:v>
                </c:pt>
                <c:pt idx="32">
                  <c:v>7.2764527220229187</c:v>
                </c:pt>
                <c:pt idx="33">
                  <c:v>7.9673633379127651</c:v>
                </c:pt>
                <c:pt idx="34">
                  <c:v>7.0064714859820008</c:v>
                </c:pt>
                <c:pt idx="35">
                  <c:v>6.0429724241799558</c:v>
                </c:pt>
                <c:pt idx="36">
                  <c:v>5.0742589426353444</c:v>
                </c:pt>
                <c:pt idx="37">
                  <c:v>4.1055454610907329</c:v>
                </c:pt>
                <c:pt idx="38">
                  <c:v>3.1550824486450999</c:v>
                </c:pt>
                <c:pt idx="39">
                  <c:v>2.2046194361994669</c:v>
                </c:pt>
                <c:pt idx="40">
                  <c:v>3.121188720318429</c:v>
                </c:pt>
                <c:pt idx="41">
                  <c:v>4.0846877821204739</c:v>
                </c:pt>
                <c:pt idx="42">
                  <c:v>5.0481868439225206</c:v>
                </c:pt>
                <c:pt idx="43">
                  <c:v>6.0142931155958479</c:v>
                </c:pt>
                <c:pt idx="44">
                  <c:v>6.9751849675266122</c:v>
                </c:pt>
                <c:pt idx="45">
                  <c:v>7.9360768194573748</c:v>
                </c:pt>
                <c:pt idx="46">
                  <c:v>7.4198492649434513</c:v>
                </c:pt>
                <c:pt idx="47">
                  <c:v>6.6976521305982164</c:v>
                </c:pt>
                <c:pt idx="48">
                  <c:v>6.0641001318765841</c:v>
                </c:pt>
                <c:pt idx="49">
                  <c:v>5.4592274417390581</c:v>
                </c:pt>
                <c:pt idx="50">
                  <c:v>4.854354751601532</c:v>
                </c:pt>
                <c:pt idx="51">
                  <c:v>4.2103739133947693</c:v>
                </c:pt>
                <c:pt idx="52">
                  <c:v>3.5455353962177476</c:v>
                </c:pt>
                <c:pt idx="53">
                  <c:v>2.8702680395555964</c:v>
                </c:pt>
                <c:pt idx="54">
                  <c:v>2.1950006828934443</c:v>
                </c:pt>
                <c:pt idx="55">
                  <c:v>1.5093044867461627</c:v>
                </c:pt>
                <c:pt idx="56">
                  <c:v>0.81317945111375156</c:v>
                </c:pt>
              </c:numCache>
            </c:numRef>
          </c:xVal>
          <c:yVal>
            <c:numRef>
              <c:f>'0'!$G$2:$G$58</c:f>
              <c:numCache>
                <c:formatCode>General</c:formatCode>
                <c:ptCount val="57"/>
                <c:pt idx="23">
                  <c:v>4.0484555387011234</c:v>
                </c:pt>
                <c:pt idx="24">
                  <c:v>3.9743997790087024</c:v>
                </c:pt>
                <c:pt idx="25">
                  <c:v>3.9229100678978859</c:v>
                </c:pt>
                <c:pt idx="26">
                  <c:v>3.8411777607142539</c:v>
                </c:pt>
                <c:pt idx="27">
                  <c:v>3.7622360233269161</c:v>
                </c:pt>
                <c:pt idx="28">
                  <c:v>3.6992862700566196</c:v>
                </c:pt>
                <c:pt idx="29">
                  <c:v>3.6366034554484981</c:v>
                </c:pt>
                <c:pt idx="30">
                  <c:v>3.5877816053741816</c:v>
                </c:pt>
                <c:pt idx="31">
                  <c:v>3.5260704415519926</c:v>
                </c:pt>
                <c:pt idx="32">
                  <c:v>3.4576396984320064</c:v>
                </c:pt>
                <c:pt idx="33">
                  <c:v>3.4070791294016729</c:v>
                </c:pt>
              </c:numCache>
            </c:numRef>
          </c:yVal>
          <c:smooth val="0"/>
        </c:ser>
        <c:ser>
          <c:idx val="5"/>
          <c:order val="3"/>
          <c:tx>
            <c:v>2nd unloading</c:v>
          </c:tx>
          <c:spPr>
            <a:ln w="28575"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'0'!$D$2:$D$58</c:f>
              <c:numCache>
                <c:formatCode>0.0</c:formatCode>
                <c:ptCount val="57"/>
                <c:pt idx="0">
                  <c:v>0.67760453780706476</c:v>
                </c:pt>
                <c:pt idx="1">
                  <c:v>1.2590123391030486</c:v>
                </c:pt>
                <c:pt idx="2">
                  <c:v>1.8977787575672465</c:v>
                </c:pt>
                <c:pt idx="3">
                  <c:v>2.5365451760314439</c:v>
                </c:pt>
                <c:pt idx="4">
                  <c:v>3.1700971747530762</c:v>
                </c:pt>
                <c:pt idx="5">
                  <c:v>3.8062563833459917</c:v>
                </c:pt>
                <c:pt idx="6">
                  <c:v>4.447630011681472</c:v>
                </c:pt>
                <c:pt idx="7">
                  <c:v>5.0707531709179747</c:v>
                </c:pt>
                <c:pt idx="8">
                  <c:v>5.6990907498970422</c:v>
                </c:pt>
                <c:pt idx="9">
                  <c:v>6.4186806743709948</c:v>
                </c:pt>
                <c:pt idx="10">
                  <c:v>7.2738455121516363</c:v>
                </c:pt>
                <c:pt idx="11">
                  <c:v>8.0247219550809774</c:v>
                </c:pt>
                <c:pt idx="12">
                  <c:v>7.4250636846860179</c:v>
                </c:pt>
                <c:pt idx="13">
                  <c:v>6.6898305009843693</c:v>
                </c:pt>
                <c:pt idx="14">
                  <c:v>6.0693145516191489</c:v>
                </c:pt>
                <c:pt idx="15">
                  <c:v>5.4696562812241876</c:v>
                </c:pt>
                <c:pt idx="16">
                  <c:v>4.8439259121164024</c:v>
                </c:pt>
                <c:pt idx="17">
                  <c:v>4.1999450739096398</c:v>
                </c:pt>
                <c:pt idx="18">
                  <c:v>3.5351065567326181</c:v>
                </c:pt>
                <c:pt idx="19">
                  <c:v>2.8650536198130307</c:v>
                </c:pt>
                <c:pt idx="20">
                  <c:v>2.1871790532795963</c:v>
                </c:pt>
                <c:pt idx="21">
                  <c:v>1.5066972768748803</c:v>
                </c:pt>
                <c:pt idx="22">
                  <c:v>0.8079650313711868</c:v>
                </c:pt>
                <c:pt idx="23">
                  <c:v>1.3711223635681935</c:v>
                </c:pt>
                <c:pt idx="24">
                  <c:v>1.9707806339631544</c:v>
                </c:pt>
                <c:pt idx="25">
                  <c:v>2.6017254228135052</c:v>
                </c:pt>
                <c:pt idx="26">
                  <c:v>3.2352774215351374</c:v>
                </c:pt>
                <c:pt idx="27">
                  <c:v>3.8662222103854873</c:v>
                </c:pt>
                <c:pt idx="28">
                  <c:v>4.4919525794932733</c:v>
                </c:pt>
                <c:pt idx="29">
                  <c:v>5.1150757387297761</c:v>
                </c:pt>
                <c:pt idx="30">
                  <c:v>5.732984478223714</c:v>
                </c:pt>
                <c:pt idx="31">
                  <c:v>6.4473599829551027</c:v>
                </c:pt>
                <c:pt idx="32">
                  <c:v>7.2764527220229187</c:v>
                </c:pt>
                <c:pt idx="33">
                  <c:v>7.9673633379127651</c:v>
                </c:pt>
                <c:pt idx="34">
                  <c:v>7.0064714859820008</c:v>
                </c:pt>
                <c:pt idx="35">
                  <c:v>6.0429724241799558</c:v>
                </c:pt>
                <c:pt idx="36">
                  <c:v>5.0742589426353444</c:v>
                </c:pt>
                <c:pt idx="37">
                  <c:v>4.1055454610907329</c:v>
                </c:pt>
                <c:pt idx="38">
                  <c:v>3.1550824486450999</c:v>
                </c:pt>
                <c:pt idx="39">
                  <c:v>2.2046194361994669</c:v>
                </c:pt>
                <c:pt idx="40">
                  <c:v>3.121188720318429</c:v>
                </c:pt>
                <c:pt idx="41">
                  <c:v>4.0846877821204739</c:v>
                </c:pt>
                <c:pt idx="42">
                  <c:v>5.0481868439225206</c:v>
                </c:pt>
                <c:pt idx="43">
                  <c:v>6.0142931155958479</c:v>
                </c:pt>
                <c:pt idx="44">
                  <c:v>6.9751849675266122</c:v>
                </c:pt>
                <c:pt idx="45">
                  <c:v>7.9360768194573748</c:v>
                </c:pt>
                <c:pt idx="46">
                  <c:v>7.4198492649434513</c:v>
                </c:pt>
                <c:pt idx="47">
                  <c:v>6.6976521305982164</c:v>
                </c:pt>
                <c:pt idx="48">
                  <c:v>6.0641001318765841</c:v>
                </c:pt>
                <c:pt idx="49">
                  <c:v>5.4592274417390581</c:v>
                </c:pt>
                <c:pt idx="50">
                  <c:v>4.854354751601532</c:v>
                </c:pt>
                <c:pt idx="51">
                  <c:v>4.2103739133947693</c:v>
                </c:pt>
                <c:pt idx="52">
                  <c:v>3.5455353962177476</c:v>
                </c:pt>
                <c:pt idx="53">
                  <c:v>2.8702680395555964</c:v>
                </c:pt>
                <c:pt idx="54">
                  <c:v>2.1950006828934443</c:v>
                </c:pt>
                <c:pt idx="55">
                  <c:v>1.5093044867461627</c:v>
                </c:pt>
                <c:pt idx="56">
                  <c:v>0.81317945111375156</c:v>
                </c:pt>
              </c:numCache>
            </c:numRef>
          </c:xVal>
          <c:yVal>
            <c:numRef>
              <c:f>'0'!$J$2:$J$58</c:f>
              <c:numCache>
                <c:formatCode>General</c:formatCode>
                <c:ptCount val="57"/>
                <c:pt idx="46">
                  <c:v>3.4114587631799562</c:v>
                </c:pt>
                <c:pt idx="47">
                  <c:v>3.4292996890507403</c:v>
                </c:pt>
                <c:pt idx="48">
                  <c:v>3.45254616450302</c:v>
                </c:pt>
                <c:pt idx="49">
                  <c:v>3.4675167079520599</c:v>
                </c:pt>
                <c:pt idx="50">
                  <c:v>3.4872709891233482</c:v>
                </c:pt>
                <c:pt idx="51">
                  <c:v>3.5346026048022634</c:v>
                </c:pt>
                <c:pt idx="52">
                  <c:v>3.5798689804072503</c:v>
                </c:pt>
                <c:pt idx="53">
                  <c:v>3.6394795913647875</c:v>
                </c:pt>
                <c:pt idx="54">
                  <c:v>3.712566222829961</c:v>
                </c:pt>
                <c:pt idx="55">
                  <c:v>3.8844235437615739</c:v>
                </c:pt>
                <c:pt idx="56">
                  <c:v>4.1107979879277297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233024"/>
        <c:axId val="213235200"/>
      </c:scatterChart>
      <c:valAx>
        <c:axId val="2132330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40454492693363825"/>
              <c:y val="0.93217256690098727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nb-NO"/>
          </a:p>
        </c:txPr>
        <c:crossAx val="213235200"/>
        <c:crosses val="autoZero"/>
        <c:crossBetween val="midCat"/>
        <c:majorUnit val="2"/>
      </c:valAx>
      <c:valAx>
        <c:axId val="213235200"/>
        <c:scaling>
          <c:orientation val="minMax"/>
          <c:max val="6.5"/>
          <c:min val="2.5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vp/vs </a:t>
                </a:r>
              </a:p>
            </c:rich>
          </c:tx>
          <c:layout>
            <c:manualLayout>
              <c:xMode val="edge"/>
              <c:yMode val="edge"/>
              <c:x val="1.8771168455428221E-2"/>
              <c:y val="0.3648462842948920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13233024"/>
        <c:crosses val="autoZero"/>
        <c:crossBetween val="midCat"/>
        <c:majorUnit val="1"/>
      </c:valAx>
    </c:plotArea>
    <c:legend>
      <c:legendPos val="r"/>
      <c:layout>
        <c:manualLayout>
          <c:xMode val="edge"/>
          <c:yMode val="edge"/>
          <c:x val="0.48964429951306593"/>
          <c:y val="2.4385946394770357E-2"/>
          <c:w val="0.48656710934254305"/>
          <c:h val="0.26087251371567688"/>
        </c:manualLayout>
      </c:layout>
      <c:overlay val="0"/>
      <c:txPr>
        <a:bodyPr/>
        <a:lstStyle/>
        <a:p>
          <a:pPr>
            <a:defRPr sz="1400"/>
          </a:pPr>
          <a:endParaRPr lang="nb-NO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Sand with 30% kaolinite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20540611367444167"/>
          <c:y val="3.3416161580253935E-2"/>
          <c:w val="0.72868527191047516"/>
          <c:h val="0.70165295071888367"/>
        </c:manualLayout>
      </c:layout>
      <c:scatterChart>
        <c:scatterStyle val="lineMarker"/>
        <c:varyColors val="0"/>
        <c:ser>
          <c:idx val="0"/>
          <c:order val="0"/>
          <c:tx>
            <c:v>1st loading</c:v>
          </c:tx>
          <c:spPr>
            <a:ln w="28575"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'30'!$B$2:$B$58</c:f>
              <c:numCache>
                <c:formatCode>0.0</c:formatCode>
                <c:ptCount val="57"/>
                <c:pt idx="0">
                  <c:v>0.62099584792008766</c:v>
                </c:pt>
                <c:pt idx="1">
                  <c:v>1.1843143585178382</c:v>
                </c:pt>
                <c:pt idx="2">
                  <c:v>1.8154397268727247</c:v>
                </c:pt>
                <c:pt idx="3">
                  <c:v>2.4335253148897005</c:v>
                </c:pt>
                <c:pt idx="4">
                  <c:v>3.0516109029066767</c:v>
                </c:pt>
                <c:pt idx="5">
                  <c:v>3.6644805787884884</c:v>
                </c:pt>
                <c:pt idx="6">
                  <c:v>4.2825661668054638</c:v>
                </c:pt>
                <c:pt idx="7">
                  <c:v>4.9058676669576045</c:v>
                </c:pt>
                <c:pt idx="8">
                  <c:v>5.521345298906998</c:v>
                </c:pt>
                <c:pt idx="9">
                  <c:v>6.2228854810866032</c:v>
                </c:pt>
                <c:pt idx="10">
                  <c:v>7.0574314227129005</c:v>
                </c:pt>
                <c:pt idx="11">
                  <c:v>8.2962105548144347</c:v>
                </c:pt>
                <c:pt idx="12">
                  <c:v>7.2634599520518925</c:v>
                </c:pt>
                <c:pt idx="13">
                  <c:v>6.525408384926136</c:v>
                </c:pt>
                <c:pt idx="14">
                  <c:v>5.8655954998278457</c:v>
                </c:pt>
                <c:pt idx="15">
                  <c:v>5.2631576482163629</c:v>
                </c:pt>
                <c:pt idx="16">
                  <c:v>4.6398561480642222</c:v>
                </c:pt>
                <c:pt idx="17">
                  <c:v>3.9982989554390072</c:v>
                </c:pt>
                <c:pt idx="18">
                  <c:v>3.3463099385434623</c:v>
                </c:pt>
                <c:pt idx="19">
                  <c:v>2.6838890973775893</c:v>
                </c:pt>
                <c:pt idx="20">
                  <c:v>2.0188603001441345</c:v>
                </c:pt>
                <c:pt idx="21">
                  <c:v>1.361655371113426</c:v>
                </c:pt>
                <c:pt idx="22">
                  <c:v>0.69923452994755309</c:v>
                </c:pt>
                <c:pt idx="23">
                  <c:v>1.2469053041398102</c:v>
                </c:pt>
                <c:pt idx="24">
                  <c:v>1.8180476829403069</c:v>
                </c:pt>
                <c:pt idx="25">
                  <c:v>2.4413491830924476</c:v>
                </c:pt>
                <c:pt idx="26">
                  <c:v>3.0620427271770057</c:v>
                </c:pt>
                <c:pt idx="27">
                  <c:v>3.680128315193981</c:v>
                </c:pt>
                <c:pt idx="28">
                  <c:v>4.2982139032109572</c:v>
                </c:pt>
                <c:pt idx="29">
                  <c:v>4.9189074472955152</c:v>
                </c:pt>
                <c:pt idx="30">
                  <c:v>5.5343850792449087</c:v>
                </c:pt>
                <c:pt idx="31">
                  <c:v>6.2281013932217686</c:v>
                </c:pt>
                <c:pt idx="32">
                  <c:v>7.0496075545101533</c:v>
                </c:pt>
                <c:pt idx="33">
                  <c:v>8.2466593895303735</c:v>
                </c:pt>
                <c:pt idx="34">
                  <c:v>7.2779548623413586</c:v>
                </c:pt>
                <c:pt idx="35">
                  <c:v>6.3014264669495983</c:v>
                </c:pt>
                <c:pt idx="36">
                  <c:v>5.3222901154902562</c:v>
                </c:pt>
                <c:pt idx="37">
                  <c:v>4.3457617200984959</c:v>
                </c:pt>
                <c:pt idx="38">
                  <c:v>3.3848810611122282</c:v>
                </c:pt>
                <c:pt idx="39">
                  <c:v>2.4292163142611258</c:v>
                </c:pt>
                <c:pt idx="40">
                  <c:v>3.3640174125715703</c:v>
                </c:pt>
                <c:pt idx="41">
                  <c:v>4.3327219397605852</c:v>
                </c:pt>
                <c:pt idx="42">
                  <c:v>5.3040344230171801</c:v>
                </c:pt>
                <c:pt idx="43">
                  <c:v>6.2701309941386132</c:v>
                </c:pt>
                <c:pt idx="44">
                  <c:v>7.2388355213276263</c:v>
                </c:pt>
                <c:pt idx="45">
                  <c:v>8.2336196091924627</c:v>
                </c:pt>
                <c:pt idx="46">
                  <c:v>7.2269485671057421</c:v>
                </c:pt>
                <c:pt idx="47">
                  <c:v>6.4941129121151508</c:v>
                </c:pt>
                <c:pt idx="48">
                  <c:v>5.8499477634223522</c:v>
                </c:pt>
                <c:pt idx="49">
                  <c:v>5.2475099118108695</c:v>
                </c:pt>
                <c:pt idx="50">
                  <c:v>4.6137765873884007</c:v>
                </c:pt>
                <c:pt idx="51">
                  <c:v>3.9826512190335137</c:v>
                </c:pt>
                <c:pt idx="52">
                  <c:v>3.3306622021379697</c:v>
                </c:pt>
                <c:pt idx="53">
                  <c:v>2.6786731852424257</c:v>
                </c:pt>
                <c:pt idx="54">
                  <c:v>2.0214682562117163</c:v>
                </c:pt>
                <c:pt idx="55">
                  <c:v>1.3642633271810083</c:v>
                </c:pt>
                <c:pt idx="56">
                  <c:v>0.70184248601513533</c:v>
                </c:pt>
              </c:numCache>
            </c:numRef>
          </c:xVal>
          <c:yVal>
            <c:numRef>
              <c:f>'30'!$C$2:$C$58</c:f>
              <c:numCache>
                <c:formatCode>General</c:formatCode>
                <c:ptCount val="57"/>
                <c:pt idx="1">
                  <c:v>4.5948730140819531</c:v>
                </c:pt>
                <c:pt idx="2">
                  <c:v>4.348207378623461</c:v>
                </c:pt>
                <c:pt idx="3">
                  <c:v>4.1552707588305804</c:v>
                </c:pt>
                <c:pt idx="4">
                  <c:v>3.8688883304044603</c:v>
                </c:pt>
                <c:pt idx="5">
                  <c:v>3.6380279806774882</c:v>
                </c:pt>
                <c:pt idx="6">
                  <c:v>3.5049348343323929</c:v>
                </c:pt>
                <c:pt idx="7">
                  <c:v>3.4026148638080551</c:v>
                </c:pt>
                <c:pt idx="8">
                  <c:v>3.3225359487334165</c:v>
                </c:pt>
                <c:pt idx="9">
                  <c:v>3.2258506585535711</c:v>
                </c:pt>
                <c:pt idx="10">
                  <c:v>3.150873802838758</c:v>
                </c:pt>
                <c:pt idx="11">
                  <c:v>3.0533554444115207</c:v>
                </c:pt>
              </c:numCache>
            </c:numRef>
          </c:yVal>
          <c:smooth val="0"/>
        </c:ser>
        <c:ser>
          <c:idx val="1"/>
          <c:order val="1"/>
          <c:tx>
            <c:v>1st unloading</c:v>
          </c:tx>
          <c:spPr>
            <a:ln w="28575">
              <a:solidFill>
                <a:schemeClr val="accent1">
                  <a:lumMod val="75000"/>
                </a:schemeClr>
              </a:solidFill>
              <a:prstDash val="dash"/>
            </a:ln>
          </c:spPr>
          <c:marker>
            <c:symbol val="none"/>
          </c:marker>
          <c:xVal>
            <c:numRef>
              <c:f>'30'!$B$2:$B$58</c:f>
              <c:numCache>
                <c:formatCode>0.0</c:formatCode>
                <c:ptCount val="57"/>
                <c:pt idx="0">
                  <c:v>0.62099584792008766</c:v>
                </c:pt>
                <c:pt idx="1">
                  <c:v>1.1843143585178382</c:v>
                </c:pt>
                <c:pt idx="2">
                  <c:v>1.8154397268727247</c:v>
                </c:pt>
                <c:pt idx="3">
                  <c:v>2.4335253148897005</c:v>
                </c:pt>
                <c:pt idx="4">
                  <c:v>3.0516109029066767</c:v>
                </c:pt>
                <c:pt idx="5">
                  <c:v>3.6644805787884884</c:v>
                </c:pt>
                <c:pt idx="6">
                  <c:v>4.2825661668054638</c:v>
                </c:pt>
                <c:pt idx="7">
                  <c:v>4.9058676669576045</c:v>
                </c:pt>
                <c:pt idx="8">
                  <c:v>5.521345298906998</c:v>
                </c:pt>
                <c:pt idx="9">
                  <c:v>6.2228854810866032</c:v>
                </c:pt>
                <c:pt idx="10">
                  <c:v>7.0574314227129005</c:v>
                </c:pt>
                <c:pt idx="11">
                  <c:v>8.2962105548144347</c:v>
                </c:pt>
                <c:pt idx="12">
                  <c:v>7.2634599520518925</c:v>
                </c:pt>
                <c:pt idx="13">
                  <c:v>6.525408384926136</c:v>
                </c:pt>
                <c:pt idx="14">
                  <c:v>5.8655954998278457</c:v>
                </c:pt>
                <c:pt idx="15">
                  <c:v>5.2631576482163629</c:v>
                </c:pt>
                <c:pt idx="16">
                  <c:v>4.6398561480642222</c:v>
                </c:pt>
                <c:pt idx="17">
                  <c:v>3.9982989554390072</c:v>
                </c:pt>
                <c:pt idx="18">
                  <c:v>3.3463099385434623</c:v>
                </c:pt>
                <c:pt idx="19">
                  <c:v>2.6838890973775893</c:v>
                </c:pt>
                <c:pt idx="20">
                  <c:v>2.0188603001441345</c:v>
                </c:pt>
                <c:pt idx="21">
                  <c:v>1.361655371113426</c:v>
                </c:pt>
                <c:pt idx="22">
                  <c:v>0.69923452994755309</c:v>
                </c:pt>
                <c:pt idx="23">
                  <c:v>1.2469053041398102</c:v>
                </c:pt>
                <c:pt idx="24">
                  <c:v>1.8180476829403069</c:v>
                </c:pt>
                <c:pt idx="25">
                  <c:v>2.4413491830924476</c:v>
                </c:pt>
                <c:pt idx="26">
                  <c:v>3.0620427271770057</c:v>
                </c:pt>
                <c:pt idx="27">
                  <c:v>3.680128315193981</c:v>
                </c:pt>
                <c:pt idx="28">
                  <c:v>4.2982139032109572</c:v>
                </c:pt>
                <c:pt idx="29">
                  <c:v>4.9189074472955152</c:v>
                </c:pt>
                <c:pt idx="30">
                  <c:v>5.5343850792449087</c:v>
                </c:pt>
                <c:pt idx="31">
                  <c:v>6.2281013932217686</c:v>
                </c:pt>
                <c:pt idx="32">
                  <c:v>7.0496075545101533</c:v>
                </c:pt>
                <c:pt idx="33">
                  <c:v>8.2466593895303735</c:v>
                </c:pt>
                <c:pt idx="34">
                  <c:v>7.2779548623413586</c:v>
                </c:pt>
                <c:pt idx="35">
                  <c:v>6.3014264669495983</c:v>
                </c:pt>
                <c:pt idx="36">
                  <c:v>5.3222901154902562</c:v>
                </c:pt>
                <c:pt idx="37">
                  <c:v>4.3457617200984959</c:v>
                </c:pt>
                <c:pt idx="38">
                  <c:v>3.3848810611122282</c:v>
                </c:pt>
                <c:pt idx="39">
                  <c:v>2.4292163142611258</c:v>
                </c:pt>
                <c:pt idx="40">
                  <c:v>3.3640174125715703</c:v>
                </c:pt>
                <c:pt idx="41">
                  <c:v>4.3327219397605852</c:v>
                </c:pt>
                <c:pt idx="42">
                  <c:v>5.3040344230171801</c:v>
                </c:pt>
                <c:pt idx="43">
                  <c:v>6.2701309941386132</c:v>
                </c:pt>
                <c:pt idx="44">
                  <c:v>7.2388355213276263</c:v>
                </c:pt>
                <c:pt idx="45">
                  <c:v>8.2336196091924627</c:v>
                </c:pt>
                <c:pt idx="46">
                  <c:v>7.2269485671057421</c:v>
                </c:pt>
                <c:pt idx="47">
                  <c:v>6.4941129121151508</c:v>
                </c:pt>
                <c:pt idx="48">
                  <c:v>5.8499477634223522</c:v>
                </c:pt>
                <c:pt idx="49">
                  <c:v>5.2475099118108695</c:v>
                </c:pt>
                <c:pt idx="50">
                  <c:v>4.6137765873884007</c:v>
                </c:pt>
                <c:pt idx="51">
                  <c:v>3.9826512190335137</c:v>
                </c:pt>
                <c:pt idx="52">
                  <c:v>3.3306622021379697</c:v>
                </c:pt>
                <c:pt idx="53">
                  <c:v>2.6786731852424257</c:v>
                </c:pt>
                <c:pt idx="54">
                  <c:v>2.0214682562117163</c:v>
                </c:pt>
                <c:pt idx="55">
                  <c:v>1.3642633271810083</c:v>
                </c:pt>
                <c:pt idx="56">
                  <c:v>0.70184248601513533</c:v>
                </c:pt>
              </c:numCache>
            </c:numRef>
          </c:xVal>
          <c:yVal>
            <c:numRef>
              <c:f>'30'!$D$2:$D$58</c:f>
              <c:numCache>
                <c:formatCode>General</c:formatCode>
                <c:ptCount val="57"/>
                <c:pt idx="12">
                  <c:v>3.0509313715086486</c:v>
                </c:pt>
                <c:pt idx="13">
                  <c:v>3.0652990555166957</c:v>
                </c:pt>
                <c:pt idx="14">
                  <c:v>3.0787456207795363</c:v>
                </c:pt>
                <c:pt idx="15">
                  <c:v>3.0961326662803046</c:v>
                </c:pt>
                <c:pt idx="16">
                  <c:v>3.1229035199436779</c:v>
                </c:pt>
                <c:pt idx="17">
                  <c:v>3.1616270374398234</c:v>
                </c:pt>
                <c:pt idx="18">
                  <c:v>3.2056212111640736</c:v>
                </c:pt>
                <c:pt idx="19">
                  <c:v>3.2286245920854553</c:v>
                </c:pt>
                <c:pt idx="20">
                  <c:v>3.3252862585117358</c:v>
                </c:pt>
                <c:pt idx="21">
                  <c:v>3.4491562409731471</c:v>
                </c:pt>
                <c:pt idx="22">
                  <c:v>3.6392056642559054</c:v>
                </c:pt>
              </c:numCache>
            </c:numRef>
          </c:yVal>
          <c:smooth val="0"/>
        </c:ser>
        <c:ser>
          <c:idx val="2"/>
          <c:order val="2"/>
          <c:tx>
            <c:v>2nd loading</c:v>
          </c:tx>
          <c:spPr>
            <a:ln w="28575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'30'!$B$2:$B$58</c:f>
              <c:numCache>
                <c:formatCode>0.0</c:formatCode>
                <c:ptCount val="57"/>
                <c:pt idx="0">
                  <c:v>0.62099584792008766</c:v>
                </c:pt>
                <c:pt idx="1">
                  <c:v>1.1843143585178382</c:v>
                </c:pt>
                <c:pt idx="2">
                  <c:v>1.8154397268727247</c:v>
                </c:pt>
                <c:pt idx="3">
                  <c:v>2.4335253148897005</c:v>
                </c:pt>
                <c:pt idx="4">
                  <c:v>3.0516109029066767</c:v>
                </c:pt>
                <c:pt idx="5">
                  <c:v>3.6644805787884884</c:v>
                </c:pt>
                <c:pt idx="6">
                  <c:v>4.2825661668054638</c:v>
                </c:pt>
                <c:pt idx="7">
                  <c:v>4.9058676669576045</c:v>
                </c:pt>
                <c:pt idx="8">
                  <c:v>5.521345298906998</c:v>
                </c:pt>
                <c:pt idx="9">
                  <c:v>6.2228854810866032</c:v>
                </c:pt>
                <c:pt idx="10">
                  <c:v>7.0574314227129005</c:v>
                </c:pt>
                <c:pt idx="11">
                  <c:v>8.2962105548144347</c:v>
                </c:pt>
                <c:pt idx="12">
                  <c:v>7.2634599520518925</c:v>
                </c:pt>
                <c:pt idx="13">
                  <c:v>6.525408384926136</c:v>
                </c:pt>
                <c:pt idx="14">
                  <c:v>5.8655954998278457</c:v>
                </c:pt>
                <c:pt idx="15">
                  <c:v>5.2631576482163629</c:v>
                </c:pt>
                <c:pt idx="16">
                  <c:v>4.6398561480642222</c:v>
                </c:pt>
                <c:pt idx="17">
                  <c:v>3.9982989554390072</c:v>
                </c:pt>
                <c:pt idx="18">
                  <c:v>3.3463099385434623</c:v>
                </c:pt>
                <c:pt idx="19">
                  <c:v>2.6838890973775893</c:v>
                </c:pt>
                <c:pt idx="20">
                  <c:v>2.0188603001441345</c:v>
                </c:pt>
                <c:pt idx="21">
                  <c:v>1.361655371113426</c:v>
                </c:pt>
                <c:pt idx="22">
                  <c:v>0.69923452994755309</c:v>
                </c:pt>
                <c:pt idx="23">
                  <c:v>1.2469053041398102</c:v>
                </c:pt>
                <c:pt idx="24">
                  <c:v>1.8180476829403069</c:v>
                </c:pt>
                <c:pt idx="25">
                  <c:v>2.4413491830924476</c:v>
                </c:pt>
                <c:pt idx="26">
                  <c:v>3.0620427271770057</c:v>
                </c:pt>
                <c:pt idx="27">
                  <c:v>3.680128315193981</c:v>
                </c:pt>
                <c:pt idx="28">
                  <c:v>4.2982139032109572</c:v>
                </c:pt>
                <c:pt idx="29">
                  <c:v>4.9189074472955152</c:v>
                </c:pt>
                <c:pt idx="30">
                  <c:v>5.5343850792449087</c:v>
                </c:pt>
                <c:pt idx="31">
                  <c:v>6.2281013932217686</c:v>
                </c:pt>
                <c:pt idx="32">
                  <c:v>7.0496075545101533</c:v>
                </c:pt>
                <c:pt idx="33">
                  <c:v>8.2466593895303735</c:v>
                </c:pt>
                <c:pt idx="34">
                  <c:v>7.2779548623413586</c:v>
                </c:pt>
                <c:pt idx="35">
                  <c:v>6.3014264669495983</c:v>
                </c:pt>
                <c:pt idx="36">
                  <c:v>5.3222901154902562</c:v>
                </c:pt>
                <c:pt idx="37">
                  <c:v>4.3457617200984959</c:v>
                </c:pt>
                <c:pt idx="38">
                  <c:v>3.3848810611122282</c:v>
                </c:pt>
                <c:pt idx="39">
                  <c:v>2.4292163142611258</c:v>
                </c:pt>
                <c:pt idx="40">
                  <c:v>3.3640174125715703</c:v>
                </c:pt>
                <c:pt idx="41">
                  <c:v>4.3327219397605852</c:v>
                </c:pt>
                <c:pt idx="42">
                  <c:v>5.3040344230171801</c:v>
                </c:pt>
                <c:pt idx="43">
                  <c:v>6.2701309941386132</c:v>
                </c:pt>
                <c:pt idx="44">
                  <c:v>7.2388355213276263</c:v>
                </c:pt>
                <c:pt idx="45">
                  <c:v>8.2336196091924627</c:v>
                </c:pt>
                <c:pt idx="46">
                  <c:v>7.2269485671057421</c:v>
                </c:pt>
                <c:pt idx="47">
                  <c:v>6.4941129121151508</c:v>
                </c:pt>
                <c:pt idx="48">
                  <c:v>5.8499477634223522</c:v>
                </c:pt>
                <c:pt idx="49">
                  <c:v>5.2475099118108695</c:v>
                </c:pt>
                <c:pt idx="50">
                  <c:v>4.6137765873884007</c:v>
                </c:pt>
                <c:pt idx="51">
                  <c:v>3.9826512190335137</c:v>
                </c:pt>
                <c:pt idx="52">
                  <c:v>3.3306622021379697</c:v>
                </c:pt>
                <c:pt idx="53">
                  <c:v>2.6786731852424257</c:v>
                </c:pt>
                <c:pt idx="54">
                  <c:v>2.0214682562117163</c:v>
                </c:pt>
                <c:pt idx="55">
                  <c:v>1.3642633271810083</c:v>
                </c:pt>
                <c:pt idx="56">
                  <c:v>0.70184248601513533</c:v>
                </c:pt>
              </c:numCache>
            </c:numRef>
          </c:xVal>
          <c:yVal>
            <c:numRef>
              <c:f>'30'!$E$2:$E$58</c:f>
              <c:numCache>
                <c:formatCode>General</c:formatCode>
                <c:ptCount val="57"/>
                <c:pt idx="23">
                  <c:v>3.5496789374838613</c:v>
                </c:pt>
                <c:pt idx="24">
                  <c:v>3.4645080275784759</c:v>
                </c:pt>
                <c:pt idx="25">
                  <c:v>3.3862999212750839</c:v>
                </c:pt>
                <c:pt idx="26">
                  <c:v>3.3192651173335208</c:v>
                </c:pt>
                <c:pt idx="27">
                  <c:v>3.2669149513613114</c:v>
                </c:pt>
                <c:pt idx="28">
                  <c:v>3.2132358822813929</c:v>
                </c:pt>
                <c:pt idx="29">
                  <c:v>3.1693587720501117</c:v>
                </c:pt>
                <c:pt idx="30">
                  <c:v>3.141298129566596</c:v>
                </c:pt>
                <c:pt idx="31">
                  <c:v>3.0933486307720064</c:v>
                </c:pt>
                <c:pt idx="32">
                  <c:v>3.0482392968160616</c:v>
                </c:pt>
                <c:pt idx="33">
                  <c:v>2.9904893685192526</c:v>
                </c:pt>
              </c:numCache>
            </c:numRef>
          </c:yVal>
          <c:smooth val="0"/>
        </c:ser>
        <c:ser>
          <c:idx val="5"/>
          <c:order val="3"/>
          <c:tx>
            <c:v>2nd unloading</c:v>
          </c:tx>
          <c:spPr>
            <a:ln w="28575"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'30'!$B$2:$B$58</c:f>
              <c:numCache>
                <c:formatCode>0.0</c:formatCode>
                <c:ptCount val="57"/>
                <c:pt idx="0">
                  <c:v>0.62099584792008766</c:v>
                </c:pt>
                <c:pt idx="1">
                  <c:v>1.1843143585178382</c:v>
                </c:pt>
                <c:pt idx="2">
                  <c:v>1.8154397268727247</c:v>
                </c:pt>
                <c:pt idx="3">
                  <c:v>2.4335253148897005</c:v>
                </c:pt>
                <c:pt idx="4">
                  <c:v>3.0516109029066767</c:v>
                </c:pt>
                <c:pt idx="5">
                  <c:v>3.6644805787884884</c:v>
                </c:pt>
                <c:pt idx="6">
                  <c:v>4.2825661668054638</c:v>
                </c:pt>
                <c:pt idx="7">
                  <c:v>4.9058676669576045</c:v>
                </c:pt>
                <c:pt idx="8">
                  <c:v>5.521345298906998</c:v>
                </c:pt>
                <c:pt idx="9">
                  <c:v>6.2228854810866032</c:v>
                </c:pt>
                <c:pt idx="10">
                  <c:v>7.0574314227129005</c:v>
                </c:pt>
                <c:pt idx="11">
                  <c:v>8.2962105548144347</c:v>
                </c:pt>
                <c:pt idx="12">
                  <c:v>7.2634599520518925</c:v>
                </c:pt>
                <c:pt idx="13">
                  <c:v>6.525408384926136</c:v>
                </c:pt>
                <c:pt idx="14">
                  <c:v>5.8655954998278457</c:v>
                </c:pt>
                <c:pt idx="15">
                  <c:v>5.2631576482163629</c:v>
                </c:pt>
                <c:pt idx="16">
                  <c:v>4.6398561480642222</c:v>
                </c:pt>
                <c:pt idx="17">
                  <c:v>3.9982989554390072</c:v>
                </c:pt>
                <c:pt idx="18">
                  <c:v>3.3463099385434623</c:v>
                </c:pt>
                <c:pt idx="19">
                  <c:v>2.6838890973775893</c:v>
                </c:pt>
                <c:pt idx="20">
                  <c:v>2.0188603001441345</c:v>
                </c:pt>
                <c:pt idx="21">
                  <c:v>1.361655371113426</c:v>
                </c:pt>
                <c:pt idx="22">
                  <c:v>0.69923452994755309</c:v>
                </c:pt>
                <c:pt idx="23">
                  <c:v>1.2469053041398102</c:v>
                </c:pt>
                <c:pt idx="24">
                  <c:v>1.8180476829403069</c:v>
                </c:pt>
                <c:pt idx="25">
                  <c:v>2.4413491830924476</c:v>
                </c:pt>
                <c:pt idx="26">
                  <c:v>3.0620427271770057</c:v>
                </c:pt>
                <c:pt idx="27">
                  <c:v>3.680128315193981</c:v>
                </c:pt>
                <c:pt idx="28">
                  <c:v>4.2982139032109572</c:v>
                </c:pt>
                <c:pt idx="29">
                  <c:v>4.9189074472955152</c:v>
                </c:pt>
                <c:pt idx="30">
                  <c:v>5.5343850792449087</c:v>
                </c:pt>
                <c:pt idx="31">
                  <c:v>6.2281013932217686</c:v>
                </c:pt>
                <c:pt idx="32">
                  <c:v>7.0496075545101533</c:v>
                </c:pt>
                <c:pt idx="33">
                  <c:v>8.2466593895303735</c:v>
                </c:pt>
                <c:pt idx="34">
                  <c:v>7.2779548623413586</c:v>
                </c:pt>
                <c:pt idx="35">
                  <c:v>6.3014264669495983</c:v>
                </c:pt>
                <c:pt idx="36">
                  <c:v>5.3222901154902562</c:v>
                </c:pt>
                <c:pt idx="37">
                  <c:v>4.3457617200984959</c:v>
                </c:pt>
                <c:pt idx="38">
                  <c:v>3.3848810611122282</c:v>
                </c:pt>
                <c:pt idx="39">
                  <c:v>2.4292163142611258</c:v>
                </c:pt>
                <c:pt idx="40">
                  <c:v>3.3640174125715703</c:v>
                </c:pt>
                <c:pt idx="41">
                  <c:v>4.3327219397605852</c:v>
                </c:pt>
                <c:pt idx="42">
                  <c:v>5.3040344230171801</c:v>
                </c:pt>
                <c:pt idx="43">
                  <c:v>6.2701309941386132</c:v>
                </c:pt>
                <c:pt idx="44">
                  <c:v>7.2388355213276263</c:v>
                </c:pt>
                <c:pt idx="45">
                  <c:v>8.2336196091924627</c:v>
                </c:pt>
                <c:pt idx="46">
                  <c:v>7.2269485671057421</c:v>
                </c:pt>
                <c:pt idx="47">
                  <c:v>6.4941129121151508</c:v>
                </c:pt>
                <c:pt idx="48">
                  <c:v>5.8499477634223522</c:v>
                </c:pt>
                <c:pt idx="49">
                  <c:v>5.2475099118108695</c:v>
                </c:pt>
                <c:pt idx="50">
                  <c:v>4.6137765873884007</c:v>
                </c:pt>
                <c:pt idx="51">
                  <c:v>3.9826512190335137</c:v>
                </c:pt>
                <c:pt idx="52">
                  <c:v>3.3306622021379697</c:v>
                </c:pt>
                <c:pt idx="53">
                  <c:v>2.6786731852424257</c:v>
                </c:pt>
                <c:pt idx="54">
                  <c:v>2.0214682562117163</c:v>
                </c:pt>
                <c:pt idx="55">
                  <c:v>1.3642633271810083</c:v>
                </c:pt>
                <c:pt idx="56">
                  <c:v>0.70184248601513533</c:v>
                </c:pt>
              </c:numCache>
            </c:numRef>
          </c:xVal>
          <c:yVal>
            <c:numRef>
              <c:f>'30'!$H$2:$H$58</c:f>
              <c:numCache>
                <c:formatCode>General</c:formatCode>
                <c:ptCount val="57"/>
                <c:pt idx="46">
                  <c:v>2.9865484316810789</c:v>
                </c:pt>
                <c:pt idx="47">
                  <c:v>3.0002885414584339</c:v>
                </c:pt>
                <c:pt idx="48">
                  <c:v>3.016628534303619</c:v>
                </c:pt>
                <c:pt idx="49">
                  <c:v>3.0303143001526438</c:v>
                </c:pt>
                <c:pt idx="50">
                  <c:v>3.0564764598182839</c:v>
                </c:pt>
                <c:pt idx="51">
                  <c:v>3.0933938936706968</c:v>
                </c:pt>
                <c:pt idx="52">
                  <c:v>3.1300445702140265</c:v>
                </c:pt>
                <c:pt idx="53">
                  <c:v>3.1765279598478866</c:v>
                </c:pt>
                <c:pt idx="54">
                  <c:v>3.2532586408026583</c:v>
                </c:pt>
                <c:pt idx="55">
                  <c:v>3.3712238989523038</c:v>
                </c:pt>
                <c:pt idx="56">
                  <c:v>3.5508808846166207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160320"/>
        <c:axId val="213162240"/>
      </c:scatterChart>
      <c:valAx>
        <c:axId val="2131603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1633605955857591"/>
              <c:y val="0.89032229390893403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nb-NO"/>
          </a:p>
        </c:txPr>
        <c:crossAx val="213162240"/>
        <c:crosses val="autoZero"/>
        <c:crossBetween val="midCat"/>
        <c:majorUnit val="2"/>
      </c:valAx>
      <c:valAx>
        <c:axId val="213162240"/>
        <c:scaling>
          <c:orientation val="minMax"/>
          <c:max val="6.5"/>
          <c:min val="2.5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vp/vs </a:t>
                </a:r>
                <a:endParaRPr lang="nb-NO"/>
              </a:p>
            </c:rich>
          </c:tx>
          <c:layout>
            <c:manualLayout>
              <c:xMode val="edge"/>
              <c:yMode val="edge"/>
              <c:x val="2.9890269592345092E-3"/>
              <c:y val="0.3496462989163043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13160320"/>
        <c:crosses val="autoZero"/>
        <c:crossBetween val="midCat"/>
        <c:maj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nb-NO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Kaolinite:sand (50:50)</a:t>
            </a:r>
          </a:p>
        </c:rich>
      </c:tx>
      <c:layout>
        <c:manualLayout>
          <c:xMode val="edge"/>
          <c:yMode val="edge"/>
          <c:x val="0.29870425821185498"/>
          <c:y val="2.010046394331256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9149463660152249"/>
          <c:y val="5.1400554097404488E-2"/>
          <c:w val="0.74444429744799467"/>
          <c:h val="0.68229191645602461"/>
        </c:manualLayout>
      </c:layout>
      <c:scatterChart>
        <c:scatterStyle val="lineMarker"/>
        <c:varyColors val="0"/>
        <c:ser>
          <c:idx val="0"/>
          <c:order val="0"/>
          <c:tx>
            <c:v>1st loading</c:v>
          </c:tx>
          <c:spPr>
            <a:ln w="28575"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'50'!$B$2:$B$58</c:f>
              <c:numCache>
                <c:formatCode>0.0</c:formatCode>
                <c:ptCount val="57"/>
                <c:pt idx="0">
                  <c:v>0.67760453780706476</c:v>
                </c:pt>
                <c:pt idx="1">
                  <c:v>1.1990465120635525</c:v>
                </c:pt>
                <c:pt idx="2">
                  <c:v>1.8143480416862081</c:v>
                </c:pt>
                <c:pt idx="3">
                  <c:v>2.4270423614375813</c:v>
                </c:pt>
                <c:pt idx="4">
                  <c:v>3.0267006318325427</c:v>
                </c:pt>
                <c:pt idx="5">
                  <c:v>3.6237516923562207</c:v>
                </c:pt>
                <c:pt idx="6">
                  <c:v>4.2234099627511821</c:v>
                </c:pt>
                <c:pt idx="7">
                  <c:v>4.8282826528887082</c:v>
                </c:pt>
                <c:pt idx="8">
                  <c:v>5.4331553430262334</c:v>
                </c:pt>
                <c:pt idx="9">
                  <c:v>6.1136371194309493</c:v>
                </c:pt>
                <c:pt idx="10">
                  <c:v>6.9427298584987653</c:v>
                </c:pt>
                <c:pt idx="11">
                  <c:v>8.050794053793803</c:v>
                </c:pt>
                <c:pt idx="12">
                  <c:v>7.1852003765280319</c:v>
                </c:pt>
                <c:pt idx="13">
                  <c:v>6.478646501410493</c:v>
                </c:pt>
                <c:pt idx="14">
                  <c:v>5.8503089224314238</c:v>
                </c:pt>
                <c:pt idx="15">
                  <c:v>5.2402218125513329</c:v>
                </c:pt>
                <c:pt idx="16">
                  <c:v>4.6144914434435478</c:v>
                </c:pt>
                <c:pt idx="17">
                  <c:v>3.9757250249793499</c:v>
                </c:pt>
                <c:pt idx="18">
                  <c:v>3.3161009275448929</c:v>
                </c:pt>
                <c:pt idx="19">
                  <c:v>2.6695128794668479</c:v>
                </c:pt>
                <c:pt idx="20">
                  <c:v>2.0307464610026509</c:v>
                </c:pt>
                <c:pt idx="21">
                  <c:v>1.3789439931820411</c:v>
                </c:pt>
                <c:pt idx="22">
                  <c:v>0.71149826613373657</c:v>
                </c:pt>
                <c:pt idx="23">
                  <c:v>1.248583499617919</c:v>
                </c:pt>
                <c:pt idx="24">
                  <c:v>1.8117408318149257</c:v>
                </c:pt>
                <c:pt idx="25">
                  <c:v>2.4270423614375813</c:v>
                </c:pt>
                <c:pt idx="26">
                  <c:v>3.0423438910602369</c:v>
                </c:pt>
                <c:pt idx="27">
                  <c:v>3.6602526305541749</c:v>
                </c:pt>
                <c:pt idx="28">
                  <c:v>4.2755541601768305</c:v>
                </c:pt>
                <c:pt idx="29">
                  <c:v>4.8856412700569214</c:v>
                </c:pt>
                <c:pt idx="30">
                  <c:v>5.4957283799370122</c:v>
                </c:pt>
                <c:pt idx="31">
                  <c:v>6.1944606254407066</c:v>
                </c:pt>
                <c:pt idx="32">
                  <c:v>7.0157317348946737</c:v>
                </c:pt>
                <c:pt idx="33">
                  <c:v>8.1237959301897114</c:v>
                </c:pt>
                <c:pt idx="34">
                  <c:v>7.1576896585163823</c:v>
                </c:pt>
                <c:pt idx="35">
                  <c:v>6.1994050164569021</c:v>
                </c:pt>
                <c:pt idx="36">
                  <c:v>5.2437275842687026</c:v>
                </c:pt>
                <c:pt idx="37">
                  <c:v>4.28283573233794</c:v>
                </c:pt>
                <c:pt idx="38">
                  <c:v>3.33758713963487</c:v>
                </c:pt>
                <c:pt idx="39">
                  <c:v>2.4158034357733431</c:v>
                </c:pt>
                <c:pt idx="40">
                  <c:v>3.3401943495061523</c:v>
                </c:pt>
                <c:pt idx="41">
                  <c:v>4.2880501520805048</c:v>
                </c:pt>
                <c:pt idx="42">
                  <c:v>5.2359059546548554</c:v>
                </c:pt>
                <c:pt idx="43">
                  <c:v>6.1811545473579237</c:v>
                </c:pt>
                <c:pt idx="44">
                  <c:v>7.1133670907045801</c:v>
                </c:pt>
                <c:pt idx="45">
                  <c:v>8.0768661525066268</c:v>
                </c:pt>
                <c:pt idx="46">
                  <c:v>7.1486994383300786</c:v>
                </c:pt>
                <c:pt idx="47">
                  <c:v>6.4265023039848437</c:v>
                </c:pt>
                <c:pt idx="48">
                  <c:v>5.8007719348770577</c:v>
                </c:pt>
                <c:pt idx="49">
                  <c:v>5.2089352940959435</c:v>
                </c:pt>
                <c:pt idx="50">
                  <c:v>4.5936337644732879</c:v>
                </c:pt>
                <c:pt idx="51">
                  <c:v>3.962688975622938</c:v>
                </c:pt>
                <c:pt idx="52">
                  <c:v>3.3213153472874577</c:v>
                </c:pt>
                <c:pt idx="53">
                  <c:v>2.6799417189519783</c:v>
                </c:pt>
                <c:pt idx="54">
                  <c:v>2.0281392511313685</c:v>
                </c:pt>
                <c:pt idx="55">
                  <c:v>1.3789439931820411</c:v>
                </c:pt>
                <c:pt idx="56">
                  <c:v>0.7193198957475837</c:v>
                </c:pt>
              </c:numCache>
            </c:numRef>
          </c:xVal>
          <c:yVal>
            <c:numRef>
              <c:f>'50'!$C$2:$C$58</c:f>
              <c:numCache>
                <c:formatCode>General</c:formatCode>
                <c:ptCount val="57"/>
                <c:pt idx="0">
                  <c:v>5.120163228898547</c:v>
                </c:pt>
                <c:pt idx="1">
                  <c:v>4.8420260111066771</c:v>
                </c:pt>
                <c:pt idx="2">
                  <c:v>4.6472965327349849</c:v>
                </c:pt>
                <c:pt idx="3">
                  <c:v>4.4515495973287678</c:v>
                </c:pt>
                <c:pt idx="4">
                  <c:v>4.0601558918188498</c:v>
                </c:pt>
                <c:pt idx="5">
                  <c:v>3.7096389784918835</c:v>
                </c:pt>
                <c:pt idx="6">
                  <c:v>3.4858021486063522</c:v>
                </c:pt>
                <c:pt idx="7">
                  <c:v>3.3321868104045569</c:v>
                </c:pt>
                <c:pt idx="8">
                  <c:v>3.2263444746013383</c:v>
                </c:pt>
                <c:pt idx="9">
                  <c:v>3.1226018076564812</c:v>
                </c:pt>
                <c:pt idx="10">
                  <c:v>3.0381115778413972</c:v>
                </c:pt>
                <c:pt idx="11">
                  <c:v>2.9240769387416368</c:v>
                </c:pt>
              </c:numCache>
            </c:numRef>
          </c:yVal>
          <c:smooth val="0"/>
        </c:ser>
        <c:ser>
          <c:idx val="1"/>
          <c:order val="1"/>
          <c:tx>
            <c:v>1st unloading</c:v>
          </c:tx>
          <c:spPr>
            <a:ln w="28575">
              <a:solidFill>
                <a:schemeClr val="accent1">
                  <a:lumMod val="75000"/>
                </a:schemeClr>
              </a:solidFill>
              <a:prstDash val="dash"/>
            </a:ln>
          </c:spPr>
          <c:marker>
            <c:symbol val="none"/>
          </c:marker>
          <c:xVal>
            <c:numRef>
              <c:f>'50'!$B$2:$B$58</c:f>
              <c:numCache>
                <c:formatCode>0.0</c:formatCode>
                <c:ptCount val="57"/>
                <c:pt idx="0">
                  <c:v>0.67760453780706476</c:v>
                </c:pt>
                <c:pt idx="1">
                  <c:v>1.1990465120635525</c:v>
                </c:pt>
                <c:pt idx="2">
                  <c:v>1.8143480416862081</c:v>
                </c:pt>
                <c:pt idx="3">
                  <c:v>2.4270423614375813</c:v>
                </c:pt>
                <c:pt idx="4">
                  <c:v>3.0267006318325427</c:v>
                </c:pt>
                <c:pt idx="5">
                  <c:v>3.6237516923562207</c:v>
                </c:pt>
                <c:pt idx="6">
                  <c:v>4.2234099627511821</c:v>
                </c:pt>
                <c:pt idx="7">
                  <c:v>4.8282826528887082</c:v>
                </c:pt>
                <c:pt idx="8">
                  <c:v>5.4331553430262334</c:v>
                </c:pt>
                <c:pt idx="9">
                  <c:v>6.1136371194309493</c:v>
                </c:pt>
                <c:pt idx="10">
                  <c:v>6.9427298584987653</c:v>
                </c:pt>
                <c:pt idx="11">
                  <c:v>8.050794053793803</c:v>
                </c:pt>
                <c:pt idx="12">
                  <c:v>7.1852003765280319</c:v>
                </c:pt>
                <c:pt idx="13">
                  <c:v>6.478646501410493</c:v>
                </c:pt>
                <c:pt idx="14">
                  <c:v>5.8503089224314238</c:v>
                </c:pt>
                <c:pt idx="15">
                  <c:v>5.2402218125513329</c:v>
                </c:pt>
                <c:pt idx="16">
                  <c:v>4.6144914434435478</c:v>
                </c:pt>
                <c:pt idx="17">
                  <c:v>3.9757250249793499</c:v>
                </c:pt>
                <c:pt idx="18">
                  <c:v>3.3161009275448929</c:v>
                </c:pt>
                <c:pt idx="19">
                  <c:v>2.6695128794668479</c:v>
                </c:pt>
                <c:pt idx="20">
                  <c:v>2.0307464610026509</c:v>
                </c:pt>
                <c:pt idx="21">
                  <c:v>1.3789439931820411</c:v>
                </c:pt>
                <c:pt idx="22">
                  <c:v>0.71149826613373657</c:v>
                </c:pt>
                <c:pt idx="23">
                  <c:v>1.248583499617919</c:v>
                </c:pt>
                <c:pt idx="24">
                  <c:v>1.8117408318149257</c:v>
                </c:pt>
                <c:pt idx="25">
                  <c:v>2.4270423614375813</c:v>
                </c:pt>
                <c:pt idx="26">
                  <c:v>3.0423438910602369</c:v>
                </c:pt>
                <c:pt idx="27">
                  <c:v>3.6602526305541749</c:v>
                </c:pt>
                <c:pt idx="28">
                  <c:v>4.2755541601768305</c:v>
                </c:pt>
                <c:pt idx="29">
                  <c:v>4.8856412700569214</c:v>
                </c:pt>
                <c:pt idx="30">
                  <c:v>5.4957283799370122</c:v>
                </c:pt>
                <c:pt idx="31">
                  <c:v>6.1944606254407066</c:v>
                </c:pt>
                <c:pt idx="32">
                  <c:v>7.0157317348946737</c:v>
                </c:pt>
                <c:pt idx="33">
                  <c:v>8.1237959301897114</c:v>
                </c:pt>
                <c:pt idx="34">
                  <c:v>7.1576896585163823</c:v>
                </c:pt>
                <c:pt idx="35">
                  <c:v>6.1994050164569021</c:v>
                </c:pt>
                <c:pt idx="36">
                  <c:v>5.2437275842687026</c:v>
                </c:pt>
                <c:pt idx="37">
                  <c:v>4.28283573233794</c:v>
                </c:pt>
                <c:pt idx="38">
                  <c:v>3.33758713963487</c:v>
                </c:pt>
                <c:pt idx="39">
                  <c:v>2.4158034357733431</c:v>
                </c:pt>
                <c:pt idx="40">
                  <c:v>3.3401943495061523</c:v>
                </c:pt>
                <c:pt idx="41">
                  <c:v>4.2880501520805048</c:v>
                </c:pt>
                <c:pt idx="42">
                  <c:v>5.2359059546548554</c:v>
                </c:pt>
                <c:pt idx="43">
                  <c:v>6.1811545473579237</c:v>
                </c:pt>
                <c:pt idx="44">
                  <c:v>7.1133670907045801</c:v>
                </c:pt>
                <c:pt idx="45">
                  <c:v>8.0768661525066268</c:v>
                </c:pt>
                <c:pt idx="46">
                  <c:v>7.1486994383300786</c:v>
                </c:pt>
                <c:pt idx="47">
                  <c:v>6.4265023039848437</c:v>
                </c:pt>
                <c:pt idx="48">
                  <c:v>5.8007719348770577</c:v>
                </c:pt>
                <c:pt idx="49">
                  <c:v>5.2089352940959435</c:v>
                </c:pt>
                <c:pt idx="50">
                  <c:v>4.5936337644732879</c:v>
                </c:pt>
                <c:pt idx="51">
                  <c:v>3.962688975622938</c:v>
                </c:pt>
                <c:pt idx="52">
                  <c:v>3.3213153472874577</c:v>
                </c:pt>
                <c:pt idx="53">
                  <c:v>2.6799417189519783</c:v>
                </c:pt>
                <c:pt idx="54">
                  <c:v>2.0281392511313685</c:v>
                </c:pt>
                <c:pt idx="55">
                  <c:v>1.3789439931820411</c:v>
                </c:pt>
                <c:pt idx="56">
                  <c:v>0.7193198957475837</c:v>
                </c:pt>
              </c:numCache>
            </c:numRef>
          </c:xVal>
          <c:yVal>
            <c:numRef>
              <c:f>'50'!$D$2:$D$58</c:f>
              <c:numCache>
                <c:formatCode>General</c:formatCode>
                <c:ptCount val="57"/>
                <c:pt idx="12">
                  <c:v>2.9223820770461866</c:v>
                </c:pt>
                <c:pt idx="13">
                  <c:v>2.9282420998313676</c:v>
                </c:pt>
                <c:pt idx="14">
                  <c:v>2.9341003846574676</c:v>
                </c:pt>
                <c:pt idx="15">
                  <c:v>2.9417327818388772</c:v>
                </c:pt>
                <c:pt idx="16">
                  <c:v>2.9583997599523055</c:v>
                </c:pt>
                <c:pt idx="17">
                  <c:v>2.9847077994374724</c:v>
                </c:pt>
                <c:pt idx="18">
                  <c:v>3.0181894936289795</c:v>
                </c:pt>
                <c:pt idx="19">
                  <c:v>3.075554604020021</c:v>
                </c:pt>
                <c:pt idx="20">
                  <c:v>3.145761045480254</c:v>
                </c:pt>
                <c:pt idx="21">
                  <c:v>3.2458697906040719</c:v>
                </c:pt>
                <c:pt idx="22">
                  <c:v>3.4744555163634008</c:v>
                </c:pt>
              </c:numCache>
            </c:numRef>
          </c:yVal>
          <c:smooth val="0"/>
        </c:ser>
        <c:ser>
          <c:idx val="2"/>
          <c:order val="2"/>
          <c:tx>
            <c:v>2nd loading</c:v>
          </c:tx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'50'!$B$2:$B$58</c:f>
              <c:numCache>
                <c:formatCode>0.0</c:formatCode>
                <c:ptCount val="57"/>
                <c:pt idx="0">
                  <c:v>0.67760453780706476</c:v>
                </c:pt>
                <c:pt idx="1">
                  <c:v>1.1990465120635525</c:v>
                </c:pt>
                <c:pt idx="2">
                  <c:v>1.8143480416862081</c:v>
                </c:pt>
                <c:pt idx="3">
                  <c:v>2.4270423614375813</c:v>
                </c:pt>
                <c:pt idx="4">
                  <c:v>3.0267006318325427</c:v>
                </c:pt>
                <c:pt idx="5">
                  <c:v>3.6237516923562207</c:v>
                </c:pt>
                <c:pt idx="6">
                  <c:v>4.2234099627511821</c:v>
                </c:pt>
                <c:pt idx="7">
                  <c:v>4.8282826528887082</c:v>
                </c:pt>
                <c:pt idx="8">
                  <c:v>5.4331553430262334</c:v>
                </c:pt>
                <c:pt idx="9">
                  <c:v>6.1136371194309493</c:v>
                </c:pt>
                <c:pt idx="10">
                  <c:v>6.9427298584987653</c:v>
                </c:pt>
                <c:pt idx="11">
                  <c:v>8.050794053793803</c:v>
                </c:pt>
                <c:pt idx="12">
                  <c:v>7.1852003765280319</c:v>
                </c:pt>
                <c:pt idx="13">
                  <c:v>6.478646501410493</c:v>
                </c:pt>
                <c:pt idx="14">
                  <c:v>5.8503089224314238</c:v>
                </c:pt>
                <c:pt idx="15">
                  <c:v>5.2402218125513329</c:v>
                </c:pt>
                <c:pt idx="16">
                  <c:v>4.6144914434435478</c:v>
                </c:pt>
                <c:pt idx="17">
                  <c:v>3.9757250249793499</c:v>
                </c:pt>
                <c:pt idx="18">
                  <c:v>3.3161009275448929</c:v>
                </c:pt>
                <c:pt idx="19">
                  <c:v>2.6695128794668479</c:v>
                </c:pt>
                <c:pt idx="20">
                  <c:v>2.0307464610026509</c:v>
                </c:pt>
                <c:pt idx="21">
                  <c:v>1.3789439931820411</c:v>
                </c:pt>
                <c:pt idx="22">
                  <c:v>0.71149826613373657</c:v>
                </c:pt>
                <c:pt idx="23">
                  <c:v>1.248583499617919</c:v>
                </c:pt>
                <c:pt idx="24">
                  <c:v>1.8117408318149257</c:v>
                </c:pt>
                <c:pt idx="25">
                  <c:v>2.4270423614375813</c:v>
                </c:pt>
                <c:pt idx="26">
                  <c:v>3.0423438910602369</c:v>
                </c:pt>
                <c:pt idx="27">
                  <c:v>3.6602526305541749</c:v>
                </c:pt>
                <c:pt idx="28">
                  <c:v>4.2755541601768305</c:v>
                </c:pt>
                <c:pt idx="29">
                  <c:v>4.8856412700569214</c:v>
                </c:pt>
                <c:pt idx="30">
                  <c:v>5.4957283799370122</c:v>
                </c:pt>
                <c:pt idx="31">
                  <c:v>6.1944606254407066</c:v>
                </c:pt>
                <c:pt idx="32">
                  <c:v>7.0157317348946737</c:v>
                </c:pt>
                <c:pt idx="33">
                  <c:v>8.1237959301897114</c:v>
                </c:pt>
                <c:pt idx="34">
                  <c:v>7.1576896585163823</c:v>
                </c:pt>
                <c:pt idx="35">
                  <c:v>6.1994050164569021</c:v>
                </c:pt>
                <c:pt idx="36">
                  <c:v>5.2437275842687026</c:v>
                </c:pt>
                <c:pt idx="37">
                  <c:v>4.28283573233794</c:v>
                </c:pt>
                <c:pt idx="38">
                  <c:v>3.33758713963487</c:v>
                </c:pt>
                <c:pt idx="39">
                  <c:v>2.4158034357733431</c:v>
                </c:pt>
                <c:pt idx="40">
                  <c:v>3.3401943495061523</c:v>
                </c:pt>
                <c:pt idx="41">
                  <c:v>4.2880501520805048</c:v>
                </c:pt>
                <c:pt idx="42">
                  <c:v>5.2359059546548554</c:v>
                </c:pt>
                <c:pt idx="43">
                  <c:v>6.1811545473579237</c:v>
                </c:pt>
                <c:pt idx="44">
                  <c:v>7.1133670907045801</c:v>
                </c:pt>
                <c:pt idx="45">
                  <c:v>8.0768661525066268</c:v>
                </c:pt>
                <c:pt idx="46">
                  <c:v>7.1486994383300786</c:v>
                </c:pt>
                <c:pt idx="47">
                  <c:v>6.4265023039848437</c:v>
                </c:pt>
                <c:pt idx="48">
                  <c:v>5.8007719348770577</c:v>
                </c:pt>
                <c:pt idx="49">
                  <c:v>5.2089352940959435</c:v>
                </c:pt>
                <c:pt idx="50">
                  <c:v>4.5936337644732879</c:v>
                </c:pt>
                <c:pt idx="51">
                  <c:v>3.962688975622938</c:v>
                </c:pt>
                <c:pt idx="52">
                  <c:v>3.3213153472874577</c:v>
                </c:pt>
                <c:pt idx="53">
                  <c:v>2.6799417189519783</c:v>
                </c:pt>
                <c:pt idx="54">
                  <c:v>2.0281392511313685</c:v>
                </c:pt>
                <c:pt idx="55">
                  <c:v>1.3789439931820411</c:v>
                </c:pt>
                <c:pt idx="56">
                  <c:v>0.7193198957475837</c:v>
                </c:pt>
              </c:numCache>
            </c:numRef>
          </c:xVal>
          <c:yVal>
            <c:numRef>
              <c:f>'50'!$E$2:$E$58</c:f>
              <c:numCache>
                <c:formatCode>General</c:formatCode>
                <c:ptCount val="57"/>
                <c:pt idx="23">
                  <c:v>3.4178760459445057</c:v>
                </c:pt>
                <c:pt idx="24">
                  <c:v>3.3572933340643503</c:v>
                </c:pt>
                <c:pt idx="25">
                  <c:v>3.2993839837000767</c:v>
                </c:pt>
                <c:pt idx="26">
                  <c:v>3.2345790647019914</c:v>
                </c:pt>
                <c:pt idx="27">
                  <c:v>3.184029690007665</c:v>
                </c:pt>
                <c:pt idx="28">
                  <c:v>3.1317639490855536</c:v>
                </c:pt>
                <c:pt idx="29">
                  <c:v>3.093518531206056</c:v>
                </c:pt>
                <c:pt idx="30">
                  <c:v>3.0622873972792015</c:v>
                </c:pt>
                <c:pt idx="31">
                  <c:v>3.0231461154487</c:v>
                </c:pt>
                <c:pt idx="32">
                  <c:v>2.9881190326469094</c:v>
                </c:pt>
                <c:pt idx="33">
                  <c:v>2.9390798831650744</c:v>
                </c:pt>
              </c:numCache>
            </c:numRef>
          </c:yVal>
          <c:smooth val="0"/>
        </c:ser>
        <c:ser>
          <c:idx val="5"/>
          <c:order val="3"/>
          <c:tx>
            <c:v>2nd unloading</c:v>
          </c:tx>
          <c:spPr>
            <a:ln w="28575"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'50'!$B$2:$B$58</c:f>
              <c:numCache>
                <c:formatCode>0.0</c:formatCode>
                <c:ptCount val="57"/>
                <c:pt idx="0">
                  <c:v>0.67760453780706476</c:v>
                </c:pt>
                <c:pt idx="1">
                  <c:v>1.1990465120635525</c:v>
                </c:pt>
                <c:pt idx="2">
                  <c:v>1.8143480416862081</c:v>
                </c:pt>
                <c:pt idx="3">
                  <c:v>2.4270423614375813</c:v>
                </c:pt>
                <c:pt idx="4">
                  <c:v>3.0267006318325427</c:v>
                </c:pt>
                <c:pt idx="5">
                  <c:v>3.6237516923562207</c:v>
                </c:pt>
                <c:pt idx="6">
                  <c:v>4.2234099627511821</c:v>
                </c:pt>
                <c:pt idx="7">
                  <c:v>4.8282826528887082</c:v>
                </c:pt>
                <c:pt idx="8">
                  <c:v>5.4331553430262334</c:v>
                </c:pt>
                <c:pt idx="9">
                  <c:v>6.1136371194309493</c:v>
                </c:pt>
                <c:pt idx="10">
                  <c:v>6.9427298584987653</c:v>
                </c:pt>
                <c:pt idx="11">
                  <c:v>8.050794053793803</c:v>
                </c:pt>
                <c:pt idx="12">
                  <c:v>7.1852003765280319</c:v>
                </c:pt>
                <c:pt idx="13">
                  <c:v>6.478646501410493</c:v>
                </c:pt>
                <c:pt idx="14">
                  <c:v>5.8503089224314238</c:v>
                </c:pt>
                <c:pt idx="15">
                  <c:v>5.2402218125513329</c:v>
                </c:pt>
                <c:pt idx="16">
                  <c:v>4.6144914434435478</c:v>
                </c:pt>
                <c:pt idx="17">
                  <c:v>3.9757250249793499</c:v>
                </c:pt>
                <c:pt idx="18">
                  <c:v>3.3161009275448929</c:v>
                </c:pt>
                <c:pt idx="19">
                  <c:v>2.6695128794668479</c:v>
                </c:pt>
                <c:pt idx="20">
                  <c:v>2.0307464610026509</c:v>
                </c:pt>
                <c:pt idx="21">
                  <c:v>1.3789439931820411</c:v>
                </c:pt>
                <c:pt idx="22">
                  <c:v>0.71149826613373657</c:v>
                </c:pt>
                <c:pt idx="23">
                  <c:v>1.248583499617919</c:v>
                </c:pt>
                <c:pt idx="24">
                  <c:v>1.8117408318149257</c:v>
                </c:pt>
                <c:pt idx="25">
                  <c:v>2.4270423614375813</c:v>
                </c:pt>
                <c:pt idx="26">
                  <c:v>3.0423438910602369</c:v>
                </c:pt>
                <c:pt idx="27">
                  <c:v>3.6602526305541749</c:v>
                </c:pt>
                <c:pt idx="28">
                  <c:v>4.2755541601768305</c:v>
                </c:pt>
                <c:pt idx="29">
                  <c:v>4.8856412700569214</c:v>
                </c:pt>
                <c:pt idx="30">
                  <c:v>5.4957283799370122</c:v>
                </c:pt>
                <c:pt idx="31">
                  <c:v>6.1944606254407066</c:v>
                </c:pt>
                <c:pt idx="32">
                  <c:v>7.0157317348946737</c:v>
                </c:pt>
                <c:pt idx="33">
                  <c:v>8.1237959301897114</c:v>
                </c:pt>
                <c:pt idx="34">
                  <c:v>7.1576896585163823</c:v>
                </c:pt>
                <c:pt idx="35">
                  <c:v>6.1994050164569021</c:v>
                </c:pt>
                <c:pt idx="36">
                  <c:v>5.2437275842687026</c:v>
                </c:pt>
                <c:pt idx="37">
                  <c:v>4.28283573233794</c:v>
                </c:pt>
                <c:pt idx="38">
                  <c:v>3.33758713963487</c:v>
                </c:pt>
                <c:pt idx="39">
                  <c:v>2.4158034357733431</c:v>
                </c:pt>
                <c:pt idx="40">
                  <c:v>3.3401943495061523</c:v>
                </c:pt>
                <c:pt idx="41">
                  <c:v>4.2880501520805048</c:v>
                </c:pt>
                <c:pt idx="42">
                  <c:v>5.2359059546548554</c:v>
                </c:pt>
                <c:pt idx="43">
                  <c:v>6.1811545473579237</c:v>
                </c:pt>
                <c:pt idx="44">
                  <c:v>7.1133670907045801</c:v>
                </c:pt>
                <c:pt idx="45">
                  <c:v>8.0768661525066268</c:v>
                </c:pt>
                <c:pt idx="46">
                  <c:v>7.1486994383300786</c:v>
                </c:pt>
                <c:pt idx="47">
                  <c:v>6.4265023039848437</c:v>
                </c:pt>
                <c:pt idx="48">
                  <c:v>5.8007719348770577</c:v>
                </c:pt>
                <c:pt idx="49">
                  <c:v>5.2089352940959435</c:v>
                </c:pt>
                <c:pt idx="50">
                  <c:v>4.5936337644732879</c:v>
                </c:pt>
                <c:pt idx="51">
                  <c:v>3.962688975622938</c:v>
                </c:pt>
                <c:pt idx="52">
                  <c:v>3.3213153472874577</c:v>
                </c:pt>
                <c:pt idx="53">
                  <c:v>2.6799417189519783</c:v>
                </c:pt>
                <c:pt idx="54">
                  <c:v>2.0281392511313685</c:v>
                </c:pt>
                <c:pt idx="55">
                  <c:v>1.3789439931820411</c:v>
                </c:pt>
                <c:pt idx="56">
                  <c:v>0.7193198957475837</c:v>
                </c:pt>
              </c:numCache>
            </c:numRef>
          </c:xVal>
          <c:yVal>
            <c:numRef>
              <c:f>'50'!$H$2:$H$58</c:f>
              <c:numCache>
                <c:formatCode>General</c:formatCode>
                <c:ptCount val="57"/>
                <c:pt idx="46">
                  <c:v>2.9053579117975286</c:v>
                </c:pt>
                <c:pt idx="47">
                  <c:v>2.9045536779069052</c:v>
                </c:pt>
                <c:pt idx="48">
                  <c:v>2.9109852066308073</c:v>
                </c:pt>
                <c:pt idx="49">
                  <c:v>2.9210411081237591</c:v>
                </c:pt>
                <c:pt idx="50">
                  <c:v>2.936335618240697</c:v>
                </c:pt>
                <c:pt idx="51">
                  <c:v>2.9570010501498962</c:v>
                </c:pt>
                <c:pt idx="52">
                  <c:v>2.9898355191125114</c:v>
                </c:pt>
                <c:pt idx="53">
                  <c:v>3.0319433127202862</c:v>
                </c:pt>
                <c:pt idx="54">
                  <c:v>3.0967468269652283</c:v>
                </c:pt>
                <c:pt idx="55">
                  <c:v>3.1936368765919907</c:v>
                </c:pt>
                <c:pt idx="56">
                  <c:v>3.3948320462225934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8776320"/>
        <c:axId val="218778240"/>
      </c:scatterChart>
      <c:valAx>
        <c:axId val="2187763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nb-NO"/>
          </a:p>
        </c:txPr>
        <c:crossAx val="218778240"/>
        <c:crosses val="autoZero"/>
        <c:crossBetween val="midCat"/>
        <c:majorUnit val="2"/>
      </c:valAx>
      <c:valAx>
        <c:axId val="218778240"/>
        <c:scaling>
          <c:orientation val="minMax"/>
          <c:max val="6.5"/>
          <c:min val="2.5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vp/vs </a:t>
                </a:r>
                <a:endParaRPr lang="nb-NO"/>
              </a:p>
            </c:rich>
          </c:tx>
          <c:layout>
            <c:manualLayout>
              <c:xMode val="edge"/>
              <c:yMode val="edge"/>
              <c:x val="3.2991021753348794E-3"/>
              <c:y val="0.3670611578274469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18776320"/>
        <c:crosses val="autoZero"/>
        <c:crossBetween val="midCat"/>
        <c:maj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nb-NO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88687697176592"/>
          <c:y val="1.8692690574652105E-2"/>
          <c:w val="0.8684825619526606"/>
          <c:h val="0.63119725986465336"/>
        </c:manualLayout>
      </c:layout>
      <c:scatterChart>
        <c:scatterStyle val="lineMarker"/>
        <c:varyColors val="0"/>
        <c:ser>
          <c:idx val="8"/>
          <c:order val="0"/>
          <c:tx>
            <c:v>OT_Saturated (US); Experiment (TTS)</c:v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S1U!$D$3:$D$87</c:f>
              <c:numCache>
                <c:formatCode>General</c:formatCode>
                <c:ptCount val="85"/>
                <c:pt idx="0">
                  <c:v>2.53016782</c:v>
                </c:pt>
                <c:pt idx="1">
                  <c:v>2.5687249200000002</c:v>
                </c:pt>
                <c:pt idx="2">
                  <c:v>2.7823010199999998</c:v>
                </c:pt>
                <c:pt idx="3">
                  <c:v>2.8863834900000001</c:v>
                </c:pt>
                <c:pt idx="4">
                  <c:v>3.0908430199999999</c:v>
                </c:pt>
                <c:pt idx="5">
                  <c:v>3.17160989</c:v>
                </c:pt>
                <c:pt idx="6">
                  <c:v>3.3869050199999999</c:v>
                </c:pt>
                <c:pt idx="7">
                  <c:v>3.4727134900000003</c:v>
                </c:pt>
                <c:pt idx="8">
                  <c:v>3.6836239099999997</c:v>
                </c:pt>
                <c:pt idx="9">
                  <c:v>3.7846309099999997</c:v>
                </c:pt>
                <c:pt idx="10">
                  <c:v>3.9825577899999995</c:v>
                </c:pt>
                <c:pt idx="11">
                  <c:v>4.0714685099999999</c:v>
                </c:pt>
                <c:pt idx="12">
                  <c:v>4.28933301</c:v>
                </c:pt>
                <c:pt idx="13">
                  <c:v>4.37373806</c:v>
                </c:pt>
                <c:pt idx="14">
                  <c:v>4.59246774</c:v>
                </c:pt>
                <c:pt idx="15">
                  <c:v>4.6732806899999995</c:v>
                </c:pt>
                <c:pt idx="16">
                  <c:v>4.8702622499999997</c:v>
                </c:pt>
                <c:pt idx="17">
                  <c:v>4.9685762200000001</c:v>
                </c:pt>
                <c:pt idx="18">
                  <c:v>5.1866391199999997</c:v>
                </c:pt>
                <c:pt idx="19">
                  <c:v>5.2888572199999997</c:v>
                </c:pt>
                <c:pt idx="20">
                  <c:v>5.4739958099999999</c:v>
                </c:pt>
                <c:pt idx="21">
                  <c:v>5.5673497200000002</c:v>
                </c:pt>
                <c:pt idx="22">
                  <c:v>5.7867873200000002</c:v>
                </c:pt>
                <c:pt idx="23">
                  <c:v>5.8719218199999998</c:v>
                </c:pt>
                <c:pt idx="24">
                  <c:v>6.0924761599999995</c:v>
                </c:pt>
                <c:pt idx="25">
                  <c:v>6.1756515400000005</c:v>
                </c:pt>
                <c:pt idx="26">
                  <c:v>6.3665860199999997</c:v>
                </c:pt>
                <c:pt idx="27">
                  <c:v>6.4716281899999997</c:v>
                </c:pt>
                <c:pt idx="28">
                  <c:v>6.6748045200000004</c:v>
                </c:pt>
                <c:pt idx="29">
                  <c:v>6.7708491899999999</c:v>
                </c:pt>
                <c:pt idx="30">
                  <c:v>6.9894341899999999</c:v>
                </c:pt>
                <c:pt idx="31">
                  <c:v>7.0729538099999996</c:v>
                </c:pt>
                <c:pt idx="32">
                  <c:v>7.2938405099999999</c:v>
                </c:pt>
                <c:pt idx="33">
                  <c:v>7.3712078499999993</c:v>
                </c:pt>
                <c:pt idx="34">
                  <c:v>7.5921376200000008</c:v>
                </c:pt>
                <c:pt idx="35">
                  <c:v>7.6708389499999994</c:v>
                </c:pt>
                <c:pt idx="36">
                  <c:v>7.8748635899999995</c:v>
                </c:pt>
                <c:pt idx="37">
                  <c:v>7.96785034</c:v>
                </c:pt>
                <c:pt idx="38">
                  <c:v>8.1846144200000008</c:v>
                </c:pt>
                <c:pt idx="39">
                  <c:v>8.28262301</c:v>
                </c:pt>
                <c:pt idx="40">
                  <c:v>8.4836933600000002</c:v>
                </c:pt>
                <c:pt idx="41">
                  <c:v>8.57121435</c:v>
                </c:pt>
                <c:pt idx="42">
                  <c:v>8.7839301200000008</c:v>
                </c:pt>
                <c:pt idx="43">
                  <c:v>8.8808640900000011</c:v>
                </c:pt>
                <c:pt idx="44">
                  <c:v>9.0831829500000012</c:v>
                </c:pt>
                <c:pt idx="45">
                  <c:v>9.1681603900000006</c:v>
                </c:pt>
                <c:pt idx="46">
                  <c:v>9.3903808400000006</c:v>
                </c:pt>
                <c:pt idx="47">
                  <c:v>9.468245490000001</c:v>
                </c:pt>
                <c:pt idx="48">
                  <c:v>9.6805974900000002</c:v>
                </c:pt>
                <c:pt idx="49">
                  <c:v>9.7771320199999998</c:v>
                </c:pt>
                <c:pt idx="50">
                  <c:v>9.9817576100000007</c:v>
                </c:pt>
                <c:pt idx="51">
                  <c:v>10.07178302</c:v>
                </c:pt>
                <c:pt idx="52">
                  <c:v>10.28478149</c:v>
                </c:pt>
                <c:pt idx="53">
                  <c:v>10.373384490000001</c:v>
                </c:pt>
                <c:pt idx="54">
                  <c:v>10.58461849</c:v>
                </c:pt>
                <c:pt idx="55">
                  <c:v>10.68449749</c:v>
                </c:pt>
                <c:pt idx="56">
                  <c:v>10.892319610000001</c:v>
                </c:pt>
                <c:pt idx="57">
                  <c:v>10.97709714</c:v>
                </c:pt>
                <c:pt idx="58">
                  <c:v>11.199851709999999</c:v>
                </c:pt>
                <c:pt idx="59">
                  <c:v>11.273757140000001</c:v>
                </c:pt>
                <c:pt idx="60">
                  <c:v>11.49185761</c:v>
                </c:pt>
                <c:pt idx="61">
                  <c:v>11.58460502</c:v>
                </c:pt>
                <c:pt idx="62">
                  <c:v>11.77914702</c:v>
                </c:pt>
                <c:pt idx="63">
                  <c:v>11.877331610000001</c:v>
                </c:pt>
                <c:pt idx="64">
                  <c:v>12.07483861</c:v>
                </c:pt>
                <c:pt idx="65">
                  <c:v>12.170076490000001</c:v>
                </c:pt>
                <c:pt idx="66">
                  <c:v>12.38388202</c:v>
                </c:pt>
                <c:pt idx="67">
                  <c:v>12.47364902</c:v>
                </c:pt>
                <c:pt idx="68">
                  <c:v>12.69165402</c:v>
                </c:pt>
                <c:pt idx="69">
                  <c:v>12.763037950000001</c:v>
                </c:pt>
                <c:pt idx="70">
                  <c:v>12.982243610000001</c:v>
                </c:pt>
                <c:pt idx="71">
                  <c:v>13.07073636</c:v>
                </c:pt>
                <c:pt idx="72">
                  <c:v>13.28269049</c:v>
                </c:pt>
                <c:pt idx="73">
                  <c:v>13.372101610000001</c:v>
                </c:pt>
                <c:pt idx="74">
                  <c:v>13.601172490000002</c:v>
                </c:pt>
                <c:pt idx="75">
                  <c:v>13.67250402</c:v>
                </c:pt>
                <c:pt idx="76">
                  <c:v>13.874537610000001</c:v>
                </c:pt>
                <c:pt idx="77">
                  <c:v>13.983433490000001</c:v>
                </c:pt>
                <c:pt idx="78">
                  <c:v>14.17917349</c:v>
                </c:pt>
                <c:pt idx="79">
                  <c:v>14.275028020000001</c:v>
                </c:pt>
                <c:pt idx="80">
                  <c:v>14.49676202</c:v>
                </c:pt>
                <c:pt idx="81">
                  <c:v>14.570096490000001</c:v>
                </c:pt>
                <c:pt idx="82">
                  <c:v>14.785651490000001</c:v>
                </c:pt>
                <c:pt idx="83">
                  <c:v>14.880855369999999</c:v>
                </c:pt>
                <c:pt idx="84">
                  <c:v>15.01000571</c:v>
                </c:pt>
              </c:numCache>
            </c:numRef>
          </c:xVal>
          <c:yVal>
            <c:numRef>
              <c:f>S1U!$W$3:$W$87</c:f>
              <c:numCache>
                <c:formatCode>General</c:formatCode>
                <c:ptCount val="85"/>
                <c:pt idx="0">
                  <c:v>1.8163232697228876E-3</c:v>
                </c:pt>
                <c:pt idx="1">
                  <c:v>3.4132813652765701E-3</c:v>
                </c:pt>
                <c:pt idx="2">
                  <c:v>1.0210072708076311E-3</c:v>
                </c:pt>
                <c:pt idx="3">
                  <c:v>1.6775875073872011E-4</c:v>
                </c:pt>
                <c:pt idx="4">
                  <c:v>-4.5383019745246888E-4</c:v>
                </c:pt>
                <c:pt idx="5">
                  <c:v>-3.1274957476384421E-3</c:v>
                </c:pt>
                <c:pt idx="6">
                  <c:v>-5.1260546116290145E-3</c:v>
                </c:pt>
                <c:pt idx="7">
                  <c:v>-3.1553217127648402E-3</c:v>
                </c:pt>
                <c:pt idx="8">
                  <c:v>-5.2975645135574937E-3</c:v>
                </c:pt>
                <c:pt idx="9">
                  <c:v>-5.1336192370182773E-3</c:v>
                </c:pt>
                <c:pt idx="10">
                  <c:v>-4.9788610014698531E-3</c:v>
                </c:pt>
                <c:pt idx="11">
                  <c:v>-8.2540082424180788E-3</c:v>
                </c:pt>
                <c:pt idx="12">
                  <c:v>-6.8913232675021554E-3</c:v>
                </c:pt>
                <c:pt idx="13">
                  <c:v>-7.6309481891741211E-3</c:v>
                </c:pt>
                <c:pt idx="14">
                  <c:v>-9.5519940434628144E-3</c:v>
                </c:pt>
                <c:pt idx="15">
                  <c:v>-1.1008474797140864E-2</c:v>
                </c:pt>
                <c:pt idx="16">
                  <c:v>-1.0941169267641193E-2</c:v>
                </c:pt>
                <c:pt idx="17">
                  <c:v>-1.150891710793602E-2</c:v>
                </c:pt>
                <c:pt idx="18">
                  <c:v>-1.3022752744970931E-2</c:v>
                </c:pt>
                <c:pt idx="19">
                  <c:v>-1.1748762557351168E-2</c:v>
                </c:pt>
                <c:pt idx="20">
                  <c:v>-1.4553691731890604E-2</c:v>
                </c:pt>
                <c:pt idx="21">
                  <c:v>-9.393118545904652E-3</c:v>
                </c:pt>
                <c:pt idx="22">
                  <c:v>-1.5294518272053925E-2</c:v>
                </c:pt>
                <c:pt idx="23">
                  <c:v>-1.3806902004987878E-2</c:v>
                </c:pt>
                <c:pt idx="24">
                  <c:v>-1.6358431992237528E-2</c:v>
                </c:pt>
                <c:pt idx="25">
                  <c:v>-1.7713834458479131E-2</c:v>
                </c:pt>
                <c:pt idx="26">
                  <c:v>-1.7357943516104722E-2</c:v>
                </c:pt>
                <c:pt idx="27">
                  <c:v>-1.6439101682329808E-2</c:v>
                </c:pt>
                <c:pt idx="28">
                  <c:v>-1.8825883319363582E-2</c:v>
                </c:pt>
                <c:pt idx="29">
                  <c:v>-1.8822424093121255E-2</c:v>
                </c:pt>
                <c:pt idx="30">
                  <c:v>-2.1056958131162023E-2</c:v>
                </c:pt>
                <c:pt idx="31">
                  <c:v>-1.924146767747905E-2</c:v>
                </c:pt>
                <c:pt idx="32">
                  <c:v>-1.9683636000013858E-2</c:v>
                </c:pt>
                <c:pt idx="33">
                  <c:v>-2.027273549224683E-2</c:v>
                </c:pt>
                <c:pt idx="34">
                  <c:v>-2.6691291531107292E-2</c:v>
                </c:pt>
                <c:pt idx="35">
                  <c:v>-2.0879411001583803E-2</c:v>
                </c:pt>
                <c:pt idx="36">
                  <c:v>-2.4180913787122515E-2</c:v>
                </c:pt>
                <c:pt idx="37">
                  <c:v>-2.1005831804786067E-2</c:v>
                </c:pt>
                <c:pt idx="38">
                  <c:v>-2.2299226101232479E-2</c:v>
                </c:pt>
                <c:pt idx="39">
                  <c:v>-2.3656842558681789E-2</c:v>
                </c:pt>
                <c:pt idx="40">
                  <c:v>-2.2776141661813704E-2</c:v>
                </c:pt>
                <c:pt idx="41">
                  <c:v>-2.2148209719282341E-2</c:v>
                </c:pt>
                <c:pt idx="42">
                  <c:v>-2.4299257602631751E-2</c:v>
                </c:pt>
                <c:pt idx="43">
                  <c:v>-2.4856907442863809E-2</c:v>
                </c:pt>
                <c:pt idx="44">
                  <c:v>-2.4453551048474419E-2</c:v>
                </c:pt>
                <c:pt idx="45">
                  <c:v>-2.5374517419679356E-2</c:v>
                </c:pt>
                <c:pt idx="46">
                  <c:v>-2.4572377577295874E-2</c:v>
                </c:pt>
                <c:pt idx="47">
                  <c:v>-2.5738018050830123E-2</c:v>
                </c:pt>
                <c:pt idx="48">
                  <c:v>-2.6759124000343745E-2</c:v>
                </c:pt>
                <c:pt idx="49">
                  <c:v>-2.5612996059547279E-2</c:v>
                </c:pt>
                <c:pt idx="50">
                  <c:v>-2.7833594071839295E-2</c:v>
                </c:pt>
                <c:pt idx="51">
                  <c:v>-2.7183975273953394E-2</c:v>
                </c:pt>
                <c:pt idx="52">
                  <c:v>-2.8666132723223714E-2</c:v>
                </c:pt>
                <c:pt idx="53">
                  <c:v>-2.7916735298033644E-2</c:v>
                </c:pt>
                <c:pt idx="54">
                  <c:v>-2.8989402111291227E-2</c:v>
                </c:pt>
                <c:pt idx="55">
                  <c:v>-3.0632303824239766E-2</c:v>
                </c:pt>
                <c:pt idx="56">
                  <c:v>-2.9600704364143086E-2</c:v>
                </c:pt>
                <c:pt idx="57">
                  <c:v>-2.955221710172113E-2</c:v>
                </c:pt>
                <c:pt idx="58">
                  <c:v>-3.0399161171338056E-2</c:v>
                </c:pt>
                <c:pt idx="59">
                  <c:v>-3.026590671790692E-2</c:v>
                </c:pt>
                <c:pt idx="60">
                  <c:v>-3.1267012293771455E-2</c:v>
                </c:pt>
                <c:pt idx="61">
                  <c:v>-3.0654793141205054E-2</c:v>
                </c:pt>
                <c:pt idx="62">
                  <c:v>-3.127747312169149E-2</c:v>
                </c:pt>
                <c:pt idx="63">
                  <c:v>-3.2898808440730481E-2</c:v>
                </c:pt>
                <c:pt idx="64">
                  <c:v>-3.2952163541433259E-2</c:v>
                </c:pt>
                <c:pt idx="65">
                  <c:v>-3.0726716644466814E-2</c:v>
                </c:pt>
                <c:pt idx="66">
                  <c:v>-2.8507401654072999E-2</c:v>
                </c:pt>
                <c:pt idx="67">
                  <c:v>-3.2320122160103007E-2</c:v>
                </c:pt>
                <c:pt idx="68">
                  <c:v>-3.2024021511532101E-2</c:v>
                </c:pt>
                <c:pt idx="69">
                  <c:v>-3.2823137946080209E-2</c:v>
                </c:pt>
                <c:pt idx="70">
                  <c:v>-3.4323667862531125E-2</c:v>
                </c:pt>
                <c:pt idx="71">
                  <c:v>-3.3382778050642485E-2</c:v>
                </c:pt>
                <c:pt idx="72">
                  <c:v>-3.5430356234657151E-2</c:v>
                </c:pt>
                <c:pt idx="73">
                  <c:v>-3.474153763712786E-2</c:v>
                </c:pt>
                <c:pt idx="74">
                  <c:v>-3.5265992939816165E-2</c:v>
                </c:pt>
                <c:pt idx="75">
                  <c:v>-3.4172047870450854E-2</c:v>
                </c:pt>
                <c:pt idx="76">
                  <c:v>-3.5884275768062475E-2</c:v>
                </c:pt>
                <c:pt idx="77">
                  <c:v>-3.5793598463565175E-2</c:v>
                </c:pt>
                <c:pt idx="78">
                  <c:v>-3.7189796995167806E-2</c:v>
                </c:pt>
                <c:pt idx="79">
                  <c:v>-3.6977357248941335E-2</c:v>
                </c:pt>
                <c:pt idx="80">
                  <c:v>-3.6219991492685545E-2</c:v>
                </c:pt>
                <c:pt idx="81">
                  <c:v>-3.6785182888672448E-2</c:v>
                </c:pt>
                <c:pt idx="82">
                  <c:v>-3.6848436228794579E-2</c:v>
                </c:pt>
                <c:pt idx="83">
                  <c:v>-3.7539506277414349E-2</c:v>
                </c:pt>
                <c:pt idx="84">
                  <c:v>-3.786409328210643E-2</c:v>
                </c:pt>
              </c:numCache>
            </c:numRef>
          </c:yVal>
          <c:smooth val="0"/>
        </c:ser>
        <c:ser>
          <c:idx val="7"/>
          <c:order val="1"/>
          <c:tx>
            <c:v>OT_Dry (US); Experiment (TTS)</c:v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D2U!$D$3:$D$119</c:f>
              <c:numCache>
                <c:formatCode>General</c:formatCode>
                <c:ptCount val="117"/>
                <c:pt idx="0">
                  <c:v>6.6430987999999997</c:v>
                </c:pt>
                <c:pt idx="1">
                  <c:v>6.7574418999999999</c:v>
                </c:pt>
                <c:pt idx="2">
                  <c:v>6.8542638399999998</c:v>
                </c:pt>
                <c:pt idx="3">
                  <c:v>7.0647154399999996</c:v>
                </c:pt>
                <c:pt idx="4">
                  <c:v>7.1396098399999994</c:v>
                </c:pt>
                <c:pt idx="5">
                  <c:v>7.37075499</c:v>
                </c:pt>
                <c:pt idx="6">
                  <c:v>7.4583319999999995</c:v>
                </c:pt>
                <c:pt idx="7">
                  <c:v>7.6649402299999991</c:v>
                </c:pt>
                <c:pt idx="8">
                  <c:v>7.7554078399999993</c:v>
                </c:pt>
                <c:pt idx="9">
                  <c:v>7.9621559399999997</c:v>
                </c:pt>
                <c:pt idx="10">
                  <c:v>8.0512483499999998</c:v>
                </c:pt>
                <c:pt idx="11">
                  <c:v>8.2681137000000007</c:v>
                </c:pt>
                <c:pt idx="12">
                  <c:v>8.3421249</c:v>
                </c:pt>
                <c:pt idx="13">
                  <c:v>8.5634977499999998</c:v>
                </c:pt>
                <c:pt idx="14">
                  <c:v>8.6511938500000003</c:v>
                </c:pt>
                <c:pt idx="15">
                  <c:v>8.8617616399999992</c:v>
                </c:pt>
                <c:pt idx="16">
                  <c:v>8.9632596299999996</c:v>
                </c:pt>
                <c:pt idx="17">
                  <c:v>9.1587923999999994</c:v>
                </c:pt>
                <c:pt idx="18">
                  <c:v>9.2622698999999997</c:v>
                </c:pt>
                <c:pt idx="19">
                  <c:v>9.4537619300000006</c:v>
                </c:pt>
                <c:pt idx="20">
                  <c:v>9.5544258400000004</c:v>
                </c:pt>
                <c:pt idx="21">
                  <c:v>9.7708666500000003</c:v>
                </c:pt>
                <c:pt idx="22">
                  <c:v>9.8514632300000002</c:v>
                </c:pt>
                <c:pt idx="23">
                  <c:v>10.06478909</c:v>
                </c:pt>
                <c:pt idx="24">
                  <c:v>10.166089039999999</c:v>
                </c:pt>
                <c:pt idx="25">
                  <c:v>10.37010293</c:v>
                </c:pt>
                <c:pt idx="26">
                  <c:v>10.464719930000001</c:v>
                </c:pt>
                <c:pt idx="27">
                  <c:v>10.661451490000001</c:v>
                </c:pt>
                <c:pt idx="28">
                  <c:v>10.76024804</c:v>
                </c:pt>
                <c:pt idx="29">
                  <c:v>10.9734476</c:v>
                </c:pt>
                <c:pt idx="30">
                  <c:v>11.049618819999999</c:v>
                </c:pt>
                <c:pt idx="31">
                  <c:v>11.27400349</c:v>
                </c:pt>
                <c:pt idx="32">
                  <c:v>11.3566156</c:v>
                </c:pt>
                <c:pt idx="33">
                  <c:v>11.57881793</c:v>
                </c:pt>
                <c:pt idx="34">
                  <c:v>11.656289490000001</c:v>
                </c:pt>
                <c:pt idx="35">
                  <c:v>11.862148039999999</c:v>
                </c:pt>
                <c:pt idx="36">
                  <c:v>11.945274490000001</c:v>
                </c:pt>
                <c:pt idx="37">
                  <c:v>12.171660379999999</c:v>
                </c:pt>
                <c:pt idx="38">
                  <c:v>12.250931379999999</c:v>
                </c:pt>
                <c:pt idx="39">
                  <c:v>12.46166738</c:v>
                </c:pt>
                <c:pt idx="40">
                  <c:v>12.53955049</c:v>
                </c:pt>
                <c:pt idx="41">
                  <c:v>12.75955293</c:v>
                </c:pt>
                <c:pt idx="42">
                  <c:v>12.85575304</c:v>
                </c:pt>
                <c:pt idx="43">
                  <c:v>13.067061930000001</c:v>
                </c:pt>
                <c:pt idx="44">
                  <c:v>13.14407804</c:v>
                </c:pt>
                <c:pt idx="45">
                  <c:v>13.37141304</c:v>
                </c:pt>
                <c:pt idx="46">
                  <c:v>13.462826490000001</c:v>
                </c:pt>
                <c:pt idx="47">
                  <c:v>13.65245749</c:v>
                </c:pt>
                <c:pt idx="48">
                  <c:v>13.74825049</c:v>
                </c:pt>
                <c:pt idx="49">
                  <c:v>13.95891082</c:v>
                </c:pt>
                <c:pt idx="50">
                  <c:v>14.035819930000001</c:v>
                </c:pt>
                <c:pt idx="51">
                  <c:v>14.25744993</c:v>
                </c:pt>
                <c:pt idx="52">
                  <c:v>14.35584493</c:v>
                </c:pt>
                <c:pt idx="53">
                  <c:v>14.56741304</c:v>
                </c:pt>
                <c:pt idx="54">
                  <c:v>14.650315490000001</c:v>
                </c:pt>
                <c:pt idx="55">
                  <c:v>14.864033039999999</c:v>
                </c:pt>
                <c:pt idx="56">
                  <c:v>14.952668379999999</c:v>
                </c:pt>
                <c:pt idx="57">
                  <c:v>15.139323039999999</c:v>
                </c:pt>
                <c:pt idx="59">
                  <c:v>15.10804793</c:v>
                </c:pt>
                <c:pt idx="60">
                  <c:v>15.01776493</c:v>
                </c:pt>
                <c:pt idx="61">
                  <c:v>14.82138649</c:v>
                </c:pt>
                <c:pt idx="62">
                  <c:v>14.724980819999999</c:v>
                </c:pt>
                <c:pt idx="63">
                  <c:v>14.509278819999999</c:v>
                </c:pt>
                <c:pt idx="64">
                  <c:v>14.40947693</c:v>
                </c:pt>
                <c:pt idx="65">
                  <c:v>14.19986293</c:v>
                </c:pt>
                <c:pt idx="66">
                  <c:v>14.12239993</c:v>
                </c:pt>
                <c:pt idx="67">
                  <c:v>13.91245382</c:v>
                </c:pt>
                <c:pt idx="68">
                  <c:v>13.821572490000001</c:v>
                </c:pt>
                <c:pt idx="69">
                  <c:v>13.61050193</c:v>
                </c:pt>
                <c:pt idx="70">
                  <c:v>13.521280490000001</c:v>
                </c:pt>
                <c:pt idx="71">
                  <c:v>13.30128193</c:v>
                </c:pt>
                <c:pt idx="72">
                  <c:v>13.236278930000001</c:v>
                </c:pt>
                <c:pt idx="73">
                  <c:v>13.011086930000001</c:v>
                </c:pt>
                <c:pt idx="74">
                  <c:v>12.916010819999999</c:v>
                </c:pt>
                <c:pt idx="75">
                  <c:v>12.691485930000001</c:v>
                </c:pt>
                <c:pt idx="76">
                  <c:v>12.62837949</c:v>
                </c:pt>
                <c:pt idx="77">
                  <c:v>12.402675930000001</c:v>
                </c:pt>
                <c:pt idx="78">
                  <c:v>12.305386930000001</c:v>
                </c:pt>
                <c:pt idx="79">
                  <c:v>12.11750638</c:v>
                </c:pt>
                <c:pt idx="80">
                  <c:v>12.039306379999999</c:v>
                </c:pt>
                <c:pt idx="81">
                  <c:v>11.815152599999999</c:v>
                </c:pt>
                <c:pt idx="82">
                  <c:v>11.715451490000001</c:v>
                </c:pt>
                <c:pt idx="83">
                  <c:v>11.509581930000001</c:v>
                </c:pt>
                <c:pt idx="84">
                  <c:v>11.415214930000001</c:v>
                </c:pt>
                <c:pt idx="85">
                  <c:v>11.20678704</c:v>
                </c:pt>
                <c:pt idx="86">
                  <c:v>11.12354049</c:v>
                </c:pt>
                <c:pt idx="87">
                  <c:v>10.908276930000001</c:v>
                </c:pt>
                <c:pt idx="88">
                  <c:v>10.817777379999999</c:v>
                </c:pt>
                <c:pt idx="89">
                  <c:v>10.610074819999999</c:v>
                </c:pt>
                <c:pt idx="90">
                  <c:v>10.516039379999999</c:v>
                </c:pt>
                <c:pt idx="91">
                  <c:v>10.31509104</c:v>
                </c:pt>
                <c:pt idx="92">
                  <c:v>10.21951849</c:v>
                </c:pt>
                <c:pt idx="93">
                  <c:v>9.99726538</c:v>
                </c:pt>
                <c:pt idx="94">
                  <c:v>9.9276427300000005</c:v>
                </c:pt>
                <c:pt idx="95">
                  <c:v>9.7201082900000007</c:v>
                </c:pt>
                <c:pt idx="96">
                  <c:v>9.6226376299999998</c:v>
                </c:pt>
                <c:pt idx="97">
                  <c:v>9.4095015799999988</c:v>
                </c:pt>
                <c:pt idx="98">
                  <c:v>9.3250095900000005</c:v>
                </c:pt>
                <c:pt idx="99">
                  <c:v>9.1059553900000001</c:v>
                </c:pt>
                <c:pt idx="100">
                  <c:v>9.0172004300000008</c:v>
                </c:pt>
                <c:pt idx="101">
                  <c:v>8.8057570799999993</c:v>
                </c:pt>
                <c:pt idx="102">
                  <c:v>8.7224037199999991</c:v>
                </c:pt>
                <c:pt idx="103">
                  <c:v>8.5071152300000001</c:v>
                </c:pt>
                <c:pt idx="104">
                  <c:v>8.4159850299999999</c:v>
                </c:pt>
                <c:pt idx="105">
                  <c:v>8.2076129299999998</c:v>
                </c:pt>
                <c:pt idx="106">
                  <c:v>8.1333925199999992</c:v>
                </c:pt>
                <c:pt idx="107">
                  <c:v>7.9116779399999997</c:v>
                </c:pt>
                <c:pt idx="108">
                  <c:v>7.8267931300000004</c:v>
                </c:pt>
                <c:pt idx="109">
                  <c:v>7.5970988800000008</c:v>
                </c:pt>
                <c:pt idx="110">
                  <c:v>7.5383267800000002</c:v>
                </c:pt>
                <c:pt idx="111">
                  <c:v>7.2939344399999992</c:v>
                </c:pt>
                <c:pt idx="112">
                  <c:v>7.2168320300000008</c:v>
                </c:pt>
                <c:pt idx="113">
                  <c:v>7.0112166800000004</c:v>
                </c:pt>
                <c:pt idx="114">
                  <c:v>6.91999298</c:v>
                </c:pt>
                <c:pt idx="115">
                  <c:v>6.7081396200000007</c:v>
                </c:pt>
                <c:pt idx="116">
                  <c:v>6.6243094300000003</c:v>
                </c:pt>
              </c:numCache>
            </c:numRef>
          </c:xVal>
          <c:yVal>
            <c:numRef>
              <c:f>D2U!$U$3:$U$119</c:f>
              <c:numCache>
                <c:formatCode>General</c:formatCode>
                <c:ptCount val="117"/>
                <c:pt idx="0">
                  <c:v>2.0436103137445438E-2</c:v>
                </c:pt>
                <c:pt idx="1">
                  <c:v>1.2895980589468585E-2</c:v>
                </c:pt>
                <c:pt idx="2">
                  <c:v>1.4310169517646659E-2</c:v>
                </c:pt>
                <c:pt idx="3">
                  <c:v>1.2554548185704251E-2</c:v>
                </c:pt>
                <c:pt idx="4">
                  <c:v>8.7550919420092636E-3</c:v>
                </c:pt>
                <c:pt idx="5">
                  <c:v>6.076794602731304E-3</c:v>
                </c:pt>
                <c:pt idx="6">
                  <c:v>1.2543409753161042E-3</c:v>
                </c:pt>
                <c:pt idx="7">
                  <c:v>1.7323340900008439E-3</c:v>
                </c:pt>
                <c:pt idx="8">
                  <c:v>-6.162429092193669E-3</c:v>
                </c:pt>
                <c:pt idx="9">
                  <c:v>-1.0125236646510978E-2</c:v>
                </c:pt>
                <c:pt idx="10">
                  <c:v>-6.3452723120721493E-3</c:v>
                </c:pt>
                <c:pt idx="11">
                  <c:v>-1.0026621879101931E-2</c:v>
                </c:pt>
                <c:pt idx="12">
                  <c:v>-2.0141637184580875E-2</c:v>
                </c:pt>
                <c:pt idx="13">
                  <c:v>-9.2313203128725693E-3</c:v>
                </c:pt>
                <c:pt idx="14">
                  <c:v>-2.5662898964862135E-2</c:v>
                </c:pt>
                <c:pt idx="15">
                  <c:v>-2.3786152869562788E-2</c:v>
                </c:pt>
                <c:pt idx="16">
                  <c:v>-2.7515133084012593E-2</c:v>
                </c:pt>
                <c:pt idx="17">
                  <c:v>-3.0470811014917467E-2</c:v>
                </c:pt>
                <c:pt idx="18">
                  <c:v>-3.3387178980768317E-2</c:v>
                </c:pt>
                <c:pt idx="19">
                  <c:v>-3.7787658737589901E-2</c:v>
                </c:pt>
                <c:pt idx="20">
                  <c:v>-2.4280009433510781E-2</c:v>
                </c:pt>
                <c:pt idx="21">
                  <c:v>-4.247203068769579E-2</c:v>
                </c:pt>
                <c:pt idx="22">
                  <c:v>-4.0660077852565271E-2</c:v>
                </c:pt>
                <c:pt idx="23">
                  <c:v>-3.5939371659294984E-2</c:v>
                </c:pt>
                <c:pt idx="24">
                  <c:v>-4.3167562492874408E-2</c:v>
                </c:pt>
                <c:pt idx="25">
                  <c:v>-3.8047999935519418E-2</c:v>
                </c:pt>
                <c:pt idx="26">
                  <c:v>-4.3378780746009787E-2</c:v>
                </c:pt>
                <c:pt idx="27">
                  <c:v>-4.8884201658716105E-2</c:v>
                </c:pt>
                <c:pt idx="28">
                  <c:v>-4.1383884971919027E-2</c:v>
                </c:pt>
                <c:pt idx="29">
                  <c:v>-5.3455901083817169E-2</c:v>
                </c:pt>
                <c:pt idx="30">
                  <c:v>-5.010755332824543E-2</c:v>
                </c:pt>
                <c:pt idx="31">
                  <c:v>-5.7469158485756816E-2</c:v>
                </c:pt>
                <c:pt idx="32">
                  <c:v>-5.688721442954664E-2</c:v>
                </c:pt>
                <c:pt idx="33">
                  <c:v>-5.0986992555880455E-2</c:v>
                </c:pt>
                <c:pt idx="34">
                  <c:v>-5.662919357342102E-2</c:v>
                </c:pt>
                <c:pt idx="35">
                  <c:v>-5.6134705890820334E-2</c:v>
                </c:pt>
                <c:pt idx="36">
                  <c:v>-5.500444573187787E-2</c:v>
                </c:pt>
                <c:pt idx="37">
                  <c:v>-5.7987331705710292E-2</c:v>
                </c:pt>
                <c:pt idx="38">
                  <c:v>-5.7885812176571301E-2</c:v>
                </c:pt>
                <c:pt idx="39">
                  <c:v>-6.4464563983683942E-2</c:v>
                </c:pt>
                <c:pt idx="40">
                  <c:v>-5.3888992977853288E-2</c:v>
                </c:pt>
                <c:pt idx="41">
                  <c:v>-6.3887424622140185E-2</c:v>
                </c:pt>
                <c:pt idx="42">
                  <c:v>-7.2188625367658077E-2</c:v>
                </c:pt>
                <c:pt idx="43">
                  <c:v>-6.2540623430643441E-2</c:v>
                </c:pt>
                <c:pt idx="44">
                  <c:v>-6.5034065232475777E-2</c:v>
                </c:pt>
                <c:pt idx="45">
                  <c:v>-7.1517115435922193E-2</c:v>
                </c:pt>
                <c:pt idx="46">
                  <c:v>-7.5892640089295221E-2</c:v>
                </c:pt>
                <c:pt idx="47">
                  <c:v>-7.03600638620345E-2</c:v>
                </c:pt>
                <c:pt idx="48">
                  <c:v>-7.7711154359435361E-2</c:v>
                </c:pt>
                <c:pt idx="49">
                  <c:v>-7.5652875304881698E-2</c:v>
                </c:pt>
                <c:pt idx="50">
                  <c:v>-7.7674929884849087E-2</c:v>
                </c:pt>
                <c:pt idx="51">
                  <c:v>-7.8296922623421278E-2</c:v>
                </c:pt>
                <c:pt idx="52">
                  <c:v>-8.1825648634118814E-2</c:v>
                </c:pt>
                <c:pt idx="53">
                  <c:v>-8.386459881409225E-2</c:v>
                </c:pt>
                <c:pt idx="54">
                  <c:v>-7.884135676573259E-2</c:v>
                </c:pt>
                <c:pt idx="55">
                  <c:v>-7.6910482506609104E-2</c:v>
                </c:pt>
                <c:pt idx="56">
                  <c:v>-8.4327018518611171E-2</c:v>
                </c:pt>
                <c:pt idx="57">
                  <c:v>-8.3779249133838163E-2</c:v>
                </c:pt>
                <c:pt idx="59">
                  <c:v>-8.0717043896286797E-2</c:v>
                </c:pt>
                <c:pt idx="60">
                  <c:v>-8.1648946705390385E-2</c:v>
                </c:pt>
                <c:pt idx="61">
                  <c:v>-7.7206912878297868E-2</c:v>
                </c:pt>
                <c:pt idx="62">
                  <c:v>-8.3394407895758069E-2</c:v>
                </c:pt>
                <c:pt idx="63">
                  <c:v>-7.8591220326290886E-2</c:v>
                </c:pt>
                <c:pt idx="64">
                  <c:v>-7.6310804379910405E-2</c:v>
                </c:pt>
                <c:pt idx="65">
                  <c:v>-7.1378775285638671E-2</c:v>
                </c:pt>
                <c:pt idx="66">
                  <c:v>-7.533173328571241E-2</c:v>
                </c:pt>
                <c:pt idx="67">
                  <c:v>-7.8868884442850812E-2</c:v>
                </c:pt>
                <c:pt idx="68">
                  <c:v>-7.6879002831206245E-2</c:v>
                </c:pt>
                <c:pt idx="69">
                  <c:v>-7.3897443184371234E-2</c:v>
                </c:pt>
                <c:pt idx="70">
                  <c:v>-7.2617523470912909E-2</c:v>
                </c:pt>
                <c:pt idx="71">
                  <c:v>-6.9188651842311918E-2</c:v>
                </c:pt>
                <c:pt idx="72">
                  <c:v>-7.1108890700184238E-2</c:v>
                </c:pt>
                <c:pt idx="73">
                  <c:v>-5.9992495280456998E-2</c:v>
                </c:pt>
                <c:pt idx="74">
                  <c:v>-6.4433639232833559E-2</c:v>
                </c:pt>
                <c:pt idx="75">
                  <c:v>-7.4684745584011308E-2</c:v>
                </c:pt>
                <c:pt idx="76">
                  <c:v>-7.13552540041206E-2</c:v>
                </c:pt>
                <c:pt idx="77">
                  <c:v>-6.5176112589624829E-2</c:v>
                </c:pt>
                <c:pt idx="78">
                  <c:v>-6.816826440617367E-2</c:v>
                </c:pt>
                <c:pt idx="79">
                  <c:v>-6.3944110146343866E-2</c:v>
                </c:pt>
                <c:pt idx="80">
                  <c:v>-6.042527343500409E-2</c:v>
                </c:pt>
                <c:pt idx="81">
                  <c:v>-5.6097259891083606E-2</c:v>
                </c:pt>
                <c:pt idx="82">
                  <c:v>-5.3506382406435855E-2</c:v>
                </c:pt>
                <c:pt idx="83">
                  <c:v>-5.642399921005882E-2</c:v>
                </c:pt>
                <c:pt idx="84">
                  <c:v>-4.9712639816209027E-2</c:v>
                </c:pt>
                <c:pt idx="85">
                  <c:v>-4.9938541849866097E-2</c:v>
                </c:pt>
                <c:pt idx="86">
                  <c:v>-4.730895863638785E-2</c:v>
                </c:pt>
                <c:pt idx="87">
                  <c:v>-4.7635364135023832E-2</c:v>
                </c:pt>
                <c:pt idx="88">
                  <c:v>-4.2741571093045189E-2</c:v>
                </c:pt>
                <c:pt idx="89">
                  <c:v>-5.3014461788706051E-2</c:v>
                </c:pt>
                <c:pt idx="90">
                  <c:v>-4.8932944997384716E-2</c:v>
                </c:pt>
                <c:pt idx="91">
                  <c:v>-4.0945490607435665E-2</c:v>
                </c:pt>
                <c:pt idx="92">
                  <c:v>-4.2178576432661173E-2</c:v>
                </c:pt>
                <c:pt idx="93">
                  <c:v>-4.5482297275186594E-2</c:v>
                </c:pt>
                <c:pt idx="94">
                  <c:v>-3.82278433731012E-2</c:v>
                </c:pt>
                <c:pt idx="95">
                  <c:v>-3.1217151194107177E-2</c:v>
                </c:pt>
                <c:pt idx="96">
                  <c:v>-3.5662671959400226E-2</c:v>
                </c:pt>
                <c:pt idx="97">
                  <c:v>-3.2841316388493282E-2</c:v>
                </c:pt>
                <c:pt idx="98">
                  <c:v>-2.7310070718563461E-2</c:v>
                </c:pt>
                <c:pt idx="99">
                  <c:v>-3.3901672045324766E-2</c:v>
                </c:pt>
                <c:pt idx="100">
                  <c:v>-2.7262667531854891E-2</c:v>
                </c:pt>
                <c:pt idx="101">
                  <c:v>-3.0338217900020691E-2</c:v>
                </c:pt>
                <c:pt idx="102">
                  <c:v>-2.2312708233129343E-2</c:v>
                </c:pt>
                <c:pt idx="103">
                  <c:v>-1.8843762872594694E-2</c:v>
                </c:pt>
                <c:pt idx="104">
                  <c:v>-1.821890644574576E-2</c:v>
                </c:pt>
                <c:pt idx="105">
                  <c:v>-1.0653956919765303E-2</c:v>
                </c:pt>
                <c:pt idx="106">
                  <c:v>-1.9475625575248935E-2</c:v>
                </c:pt>
                <c:pt idx="107">
                  <c:v>-9.8451207616522696E-3</c:v>
                </c:pt>
                <c:pt idx="108">
                  <c:v>1.6278576678754966E-3</c:v>
                </c:pt>
                <c:pt idx="109">
                  <c:v>-8.368106690409223E-3</c:v>
                </c:pt>
                <c:pt idx="110">
                  <c:v>-1.9367343344268316E-3</c:v>
                </c:pt>
                <c:pt idx="111">
                  <c:v>1.0263499189238402E-3</c:v>
                </c:pt>
                <c:pt idx="112">
                  <c:v>-7.0327466051380851E-4</c:v>
                </c:pt>
                <c:pt idx="113">
                  <c:v>-6.1208401668571329E-3</c:v>
                </c:pt>
                <c:pt idx="114">
                  <c:v>7.8467132987705673E-3</c:v>
                </c:pt>
                <c:pt idx="115">
                  <c:v>9.7749793757532198E-3</c:v>
                </c:pt>
                <c:pt idx="116">
                  <c:v>1.2536156023608386E-2</c:v>
                </c:pt>
              </c:numCache>
            </c:numRef>
          </c:yVal>
          <c:smooth val="0"/>
        </c:ser>
        <c:ser>
          <c:idx val="10"/>
          <c:order val="2"/>
          <c:tx>
            <c:v>ww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ser>
          <c:idx val="12"/>
          <c:order val="3"/>
          <c:tx>
            <c:v>w</c:v>
          </c:tx>
          <c:spPr>
            <a:ln w="12700">
              <a:solidFill>
                <a:srgbClr val="FF0000"/>
              </a:solidFill>
            </a:ln>
          </c:spP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0380800"/>
        <c:axId val="200382720"/>
      </c:scatterChart>
      <c:valAx>
        <c:axId val="200380800"/>
        <c:scaling>
          <c:orientation val="minMax"/>
          <c:max val="1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9409242668492872"/>
              <c:y val="0.7216057901406033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0382720"/>
        <c:crossesAt val="-0.1"/>
        <c:crossBetween val="midCat"/>
        <c:majorUnit val="4"/>
      </c:valAx>
      <c:valAx>
        <c:axId val="200382720"/>
        <c:scaling>
          <c:orientation val="minMax"/>
          <c:max val="0.1"/>
          <c:min val="-0.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Epsilon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0380800"/>
        <c:crossesAt val="-0.1"/>
        <c:crossBetween val="midCat"/>
        <c:majorUnit val="5.000000000000001E-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"/>
          <c:y val="0.79834082715053656"/>
          <c:w val="0.98918944261970565"/>
          <c:h val="0.19914788815793535"/>
        </c:manualLayout>
      </c:layout>
      <c:overlay val="0"/>
      <c:spPr>
        <a:ln>
          <a:noFill/>
        </a:ln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Pure kaolinite</a:t>
            </a:r>
          </a:p>
        </c:rich>
      </c:tx>
      <c:layout>
        <c:manualLayout>
          <c:xMode val="edge"/>
          <c:yMode val="edge"/>
          <c:x val="0.45728478566803543"/>
          <c:y val="2.9311187103077674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21038699206308997"/>
          <c:y val="3.450666568776805E-2"/>
          <c:w val="0.72369147238778875"/>
          <c:h val="0.69881601267843474"/>
        </c:manualLayout>
      </c:layout>
      <c:scatterChart>
        <c:scatterStyle val="lineMarker"/>
        <c:varyColors val="0"/>
        <c:ser>
          <c:idx val="0"/>
          <c:order val="0"/>
          <c:tx>
            <c:v>1st loading</c:v>
          </c:tx>
          <c:spPr>
            <a:ln w="28575"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'100'!$B$2:$B$58</c:f>
              <c:numCache>
                <c:formatCode>0.0</c:formatCode>
                <c:ptCount val="57"/>
                <c:pt idx="0">
                  <c:v>0.75060641420297314</c:v>
                </c:pt>
                <c:pt idx="1">
                  <c:v>1.2668339687168961</c:v>
                </c:pt>
                <c:pt idx="2">
                  <c:v>1.8560633996267271</c:v>
                </c:pt>
                <c:pt idx="3">
                  <c:v>2.4791865588632298</c:v>
                </c:pt>
                <c:pt idx="4">
                  <c:v>3.091880878614603</c:v>
                </c:pt>
                <c:pt idx="5">
                  <c:v>3.6915391490095644</c:v>
                </c:pt>
                <c:pt idx="6">
                  <c:v>4.3042334687609376</c:v>
                </c:pt>
                <c:pt idx="7">
                  <c:v>4.9169277885123108</c:v>
                </c:pt>
                <c:pt idx="8">
                  <c:v>5.5296221082636841</c:v>
                </c:pt>
                <c:pt idx="9">
                  <c:v>6.2309615636386599</c:v>
                </c:pt>
                <c:pt idx="10">
                  <c:v>7.0652687224490407</c:v>
                </c:pt>
                <c:pt idx="11">
                  <c:v>8.4288394851297568</c:v>
                </c:pt>
                <c:pt idx="12">
                  <c:v>7.3312041293198487</c:v>
                </c:pt>
                <c:pt idx="13">
                  <c:v>6.603792575232049</c:v>
                </c:pt>
                <c:pt idx="14">
                  <c:v>5.9441684777975921</c:v>
                </c:pt>
                <c:pt idx="15">
                  <c:v>5.339295787660066</c:v>
                </c:pt>
                <c:pt idx="16">
                  <c:v>4.7083509988097152</c:v>
                </c:pt>
                <c:pt idx="17">
                  <c:v>4.0591557408603887</c:v>
                </c:pt>
                <c:pt idx="18">
                  <c:v>3.4047460631684956</c:v>
                </c:pt>
                <c:pt idx="19">
                  <c:v>2.7425147558627563</c:v>
                </c:pt>
                <c:pt idx="20">
                  <c:v>2.0776762386857346</c:v>
                </c:pt>
                <c:pt idx="21">
                  <c:v>1.4102305116374301</c:v>
                </c:pt>
                <c:pt idx="22">
                  <c:v>0.7375703648465608</c:v>
                </c:pt>
                <c:pt idx="23">
                  <c:v>1.2850844378158732</c:v>
                </c:pt>
                <c:pt idx="24">
                  <c:v>1.8534561897554447</c:v>
                </c:pt>
                <c:pt idx="25">
                  <c:v>2.4791865588632298</c:v>
                </c:pt>
                <c:pt idx="26">
                  <c:v>3.1049169279710158</c:v>
                </c:pt>
                <c:pt idx="27">
                  <c:v>3.7358617168213657</c:v>
                </c:pt>
                <c:pt idx="28">
                  <c:v>4.3589848760578684</c:v>
                </c:pt>
                <c:pt idx="29">
                  <c:v>4.9795008254230888</c:v>
                </c:pt>
                <c:pt idx="30">
                  <c:v>5.5974095649170268</c:v>
                </c:pt>
                <c:pt idx="31">
                  <c:v>6.3039634400345683</c:v>
                </c:pt>
                <c:pt idx="32">
                  <c:v>7.1956292160131632</c:v>
                </c:pt>
                <c:pt idx="33">
                  <c:v>8.1707257078727942</c:v>
                </c:pt>
                <c:pt idx="34">
                  <c:v>7.233298744783573</c:v>
                </c:pt>
                <c:pt idx="35">
                  <c:v>6.2802285224666576</c:v>
                </c:pt>
                <c:pt idx="36">
                  <c:v>5.3480159791199995</c:v>
                </c:pt>
                <c:pt idx="37">
                  <c:v>4.4366611147436039</c:v>
                </c:pt>
                <c:pt idx="38">
                  <c:v>3.5618071885651599</c:v>
                </c:pt>
                <c:pt idx="39">
                  <c:v>2.7078109413569766</c:v>
                </c:pt>
                <c:pt idx="40">
                  <c:v>3.6243802254759387</c:v>
                </c:pt>
                <c:pt idx="41">
                  <c:v>4.5461639293374656</c:v>
                </c:pt>
                <c:pt idx="42">
                  <c:v>5.4444827443574511</c:v>
                </c:pt>
                <c:pt idx="43">
                  <c:v>6.3349799297635876</c:v>
                </c:pt>
                <c:pt idx="44">
                  <c:v>7.2176554855558788</c:v>
                </c:pt>
                <c:pt idx="45">
                  <c:v>8.1524752387738175</c:v>
                </c:pt>
                <c:pt idx="46">
                  <c:v>7.3051320306070249</c:v>
                </c:pt>
                <c:pt idx="47">
                  <c:v>6.5881493160043547</c:v>
                </c:pt>
                <c:pt idx="48">
                  <c:v>5.9519901074114392</c:v>
                </c:pt>
                <c:pt idx="49">
                  <c:v>5.3497246271451955</c:v>
                </c:pt>
                <c:pt idx="50">
                  <c:v>4.721387048166128</c:v>
                </c:pt>
                <c:pt idx="51">
                  <c:v>4.0669773704742358</c:v>
                </c:pt>
                <c:pt idx="52">
                  <c:v>3.4099604829110612</c:v>
                </c:pt>
                <c:pt idx="53">
                  <c:v>2.7451219657340387</c:v>
                </c:pt>
                <c:pt idx="54">
                  <c:v>2.0724618189431698</c:v>
                </c:pt>
                <c:pt idx="55">
                  <c:v>1.4024088820235829</c:v>
                </c:pt>
                <c:pt idx="56">
                  <c:v>0.72453431549014891</c:v>
                </c:pt>
              </c:numCache>
            </c:numRef>
          </c:xVal>
          <c:yVal>
            <c:numRef>
              <c:f>'100'!$C$2:$C$58</c:f>
              <c:numCache>
                <c:formatCode>General</c:formatCode>
                <c:ptCount val="57"/>
                <c:pt idx="0">
                  <c:v>6.1844044123119071</c:v>
                </c:pt>
                <c:pt idx="1">
                  <c:v>6.1253405558561029</c:v>
                </c:pt>
                <c:pt idx="2">
                  <c:v>5.948901415451628</c:v>
                </c:pt>
                <c:pt idx="3">
                  <c:v>5.5681476769793168</c:v>
                </c:pt>
                <c:pt idx="4">
                  <c:v>5.1664454414243863</c:v>
                </c:pt>
                <c:pt idx="5">
                  <c:v>4.6633057820506236</c:v>
                </c:pt>
                <c:pt idx="6">
                  <c:v>4.3798469653072285</c:v>
                </c:pt>
                <c:pt idx="7">
                  <c:v>4.1661930794433548</c:v>
                </c:pt>
                <c:pt idx="8">
                  <c:v>4.0209957942011387</c:v>
                </c:pt>
                <c:pt idx="9">
                  <c:v>3.8715549184488793</c:v>
                </c:pt>
                <c:pt idx="10">
                  <c:v>3.714763387266883</c:v>
                </c:pt>
                <c:pt idx="11">
                  <c:v>3.5515208093890851</c:v>
                </c:pt>
              </c:numCache>
            </c:numRef>
          </c:yVal>
          <c:smooth val="0"/>
        </c:ser>
        <c:ser>
          <c:idx val="1"/>
          <c:order val="1"/>
          <c:tx>
            <c:v>1st unloading</c:v>
          </c:tx>
          <c:spPr>
            <a:ln w="28575">
              <a:solidFill>
                <a:schemeClr val="accent1">
                  <a:lumMod val="75000"/>
                </a:schemeClr>
              </a:solidFill>
              <a:prstDash val="dash"/>
            </a:ln>
          </c:spPr>
          <c:marker>
            <c:symbol val="none"/>
          </c:marker>
          <c:xVal>
            <c:numRef>
              <c:f>'100'!$B$2:$B$58</c:f>
              <c:numCache>
                <c:formatCode>0.0</c:formatCode>
                <c:ptCount val="57"/>
                <c:pt idx="0">
                  <c:v>0.75060641420297314</c:v>
                </c:pt>
                <c:pt idx="1">
                  <c:v>1.2668339687168961</c:v>
                </c:pt>
                <c:pt idx="2">
                  <c:v>1.8560633996267271</c:v>
                </c:pt>
                <c:pt idx="3">
                  <c:v>2.4791865588632298</c:v>
                </c:pt>
                <c:pt idx="4">
                  <c:v>3.091880878614603</c:v>
                </c:pt>
                <c:pt idx="5">
                  <c:v>3.6915391490095644</c:v>
                </c:pt>
                <c:pt idx="6">
                  <c:v>4.3042334687609376</c:v>
                </c:pt>
                <c:pt idx="7">
                  <c:v>4.9169277885123108</c:v>
                </c:pt>
                <c:pt idx="8">
                  <c:v>5.5296221082636841</c:v>
                </c:pt>
                <c:pt idx="9">
                  <c:v>6.2309615636386599</c:v>
                </c:pt>
                <c:pt idx="10">
                  <c:v>7.0652687224490407</c:v>
                </c:pt>
                <c:pt idx="11">
                  <c:v>8.4288394851297568</c:v>
                </c:pt>
                <c:pt idx="12">
                  <c:v>7.3312041293198487</c:v>
                </c:pt>
                <c:pt idx="13">
                  <c:v>6.603792575232049</c:v>
                </c:pt>
                <c:pt idx="14">
                  <c:v>5.9441684777975921</c:v>
                </c:pt>
                <c:pt idx="15">
                  <c:v>5.339295787660066</c:v>
                </c:pt>
                <c:pt idx="16">
                  <c:v>4.7083509988097152</c:v>
                </c:pt>
                <c:pt idx="17">
                  <c:v>4.0591557408603887</c:v>
                </c:pt>
                <c:pt idx="18">
                  <c:v>3.4047460631684956</c:v>
                </c:pt>
                <c:pt idx="19">
                  <c:v>2.7425147558627563</c:v>
                </c:pt>
                <c:pt idx="20">
                  <c:v>2.0776762386857346</c:v>
                </c:pt>
                <c:pt idx="21">
                  <c:v>1.4102305116374301</c:v>
                </c:pt>
                <c:pt idx="22">
                  <c:v>0.7375703648465608</c:v>
                </c:pt>
                <c:pt idx="23">
                  <c:v>1.2850844378158732</c:v>
                </c:pt>
                <c:pt idx="24">
                  <c:v>1.8534561897554447</c:v>
                </c:pt>
                <c:pt idx="25">
                  <c:v>2.4791865588632298</c:v>
                </c:pt>
                <c:pt idx="26">
                  <c:v>3.1049169279710158</c:v>
                </c:pt>
                <c:pt idx="27">
                  <c:v>3.7358617168213657</c:v>
                </c:pt>
                <c:pt idx="28">
                  <c:v>4.3589848760578684</c:v>
                </c:pt>
                <c:pt idx="29">
                  <c:v>4.9795008254230888</c:v>
                </c:pt>
                <c:pt idx="30">
                  <c:v>5.5974095649170268</c:v>
                </c:pt>
                <c:pt idx="31">
                  <c:v>6.3039634400345683</c:v>
                </c:pt>
                <c:pt idx="32">
                  <c:v>7.1956292160131632</c:v>
                </c:pt>
                <c:pt idx="33">
                  <c:v>8.1707257078727942</c:v>
                </c:pt>
                <c:pt idx="34">
                  <c:v>7.233298744783573</c:v>
                </c:pt>
                <c:pt idx="35">
                  <c:v>6.2802285224666576</c:v>
                </c:pt>
                <c:pt idx="36">
                  <c:v>5.3480159791199995</c:v>
                </c:pt>
                <c:pt idx="37">
                  <c:v>4.4366611147436039</c:v>
                </c:pt>
                <c:pt idx="38">
                  <c:v>3.5618071885651599</c:v>
                </c:pt>
                <c:pt idx="39">
                  <c:v>2.7078109413569766</c:v>
                </c:pt>
                <c:pt idx="40">
                  <c:v>3.6243802254759387</c:v>
                </c:pt>
                <c:pt idx="41">
                  <c:v>4.5461639293374656</c:v>
                </c:pt>
                <c:pt idx="42">
                  <c:v>5.4444827443574511</c:v>
                </c:pt>
                <c:pt idx="43">
                  <c:v>6.3349799297635876</c:v>
                </c:pt>
                <c:pt idx="44">
                  <c:v>7.2176554855558788</c:v>
                </c:pt>
                <c:pt idx="45">
                  <c:v>8.1524752387738175</c:v>
                </c:pt>
                <c:pt idx="46">
                  <c:v>7.3051320306070249</c:v>
                </c:pt>
                <c:pt idx="47">
                  <c:v>6.5881493160043547</c:v>
                </c:pt>
                <c:pt idx="48">
                  <c:v>5.9519901074114392</c:v>
                </c:pt>
                <c:pt idx="49">
                  <c:v>5.3497246271451955</c:v>
                </c:pt>
                <c:pt idx="50">
                  <c:v>4.721387048166128</c:v>
                </c:pt>
                <c:pt idx="51">
                  <c:v>4.0669773704742358</c:v>
                </c:pt>
                <c:pt idx="52">
                  <c:v>3.4099604829110612</c:v>
                </c:pt>
                <c:pt idx="53">
                  <c:v>2.7451219657340387</c:v>
                </c:pt>
                <c:pt idx="54">
                  <c:v>2.0724618189431698</c:v>
                </c:pt>
                <c:pt idx="55">
                  <c:v>1.4024088820235829</c:v>
                </c:pt>
                <c:pt idx="56">
                  <c:v>0.72453431549014891</c:v>
                </c:pt>
              </c:numCache>
            </c:numRef>
          </c:xVal>
          <c:yVal>
            <c:numRef>
              <c:f>'100'!$D$2:$D$58</c:f>
              <c:numCache>
                <c:formatCode>General</c:formatCode>
                <c:ptCount val="57"/>
                <c:pt idx="12">
                  <c:v>3.5508925042097088</c:v>
                </c:pt>
                <c:pt idx="13">
                  <c:v>3.5523230447514056</c:v>
                </c:pt>
                <c:pt idx="14">
                  <c:v>3.5822345298184382</c:v>
                </c:pt>
                <c:pt idx="15">
                  <c:v>3.6025136216494804</c:v>
                </c:pt>
                <c:pt idx="16">
                  <c:v>3.6419463721284222</c:v>
                </c:pt>
                <c:pt idx="17">
                  <c:v>3.6937484605815798</c:v>
                </c:pt>
                <c:pt idx="18">
                  <c:v>3.7701473175348243</c:v>
                </c:pt>
                <c:pt idx="19">
                  <c:v>3.8667674929194957</c:v>
                </c:pt>
                <c:pt idx="20">
                  <c:v>4.0120437467781151</c:v>
                </c:pt>
                <c:pt idx="21">
                  <c:v>4.2248960115170595</c:v>
                </c:pt>
                <c:pt idx="22">
                  <c:v>4.6429019586800324</c:v>
                </c:pt>
              </c:numCache>
            </c:numRef>
          </c:yVal>
          <c:smooth val="0"/>
        </c:ser>
        <c:ser>
          <c:idx val="2"/>
          <c:order val="2"/>
          <c:tx>
            <c:v>2nd loading</c:v>
          </c:tx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'100'!$B$2:$B$58</c:f>
              <c:numCache>
                <c:formatCode>0.0</c:formatCode>
                <c:ptCount val="57"/>
                <c:pt idx="0">
                  <c:v>0.75060641420297314</c:v>
                </c:pt>
                <c:pt idx="1">
                  <c:v>1.2668339687168961</c:v>
                </c:pt>
                <c:pt idx="2">
                  <c:v>1.8560633996267271</c:v>
                </c:pt>
                <c:pt idx="3">
                  <c:v>2.4791865588632298</c:v>
                </c:pt>
                <c:pt idx="4">
                  <c:v>3.091880878614603</c:v>
                </c:pt>
                <c:pt idx="5">
                  <c:v>3.6915391490095644</c:v>
                </c:pt>
                <c:pt idx="6">
                  <c:v>4.3042334687609376</c:v>
                </c:pt>
                <c:pt idx="7">
                  <c:v>4.9169277885123108</c:v>
                </c:pt>
                <c:pt idx="8">
                  <c:v>5.5296221082636841</c:v>
                </c:pt>
                <c:pt idx="9">
                  <c:v>6.2309615636386599</c:v>
                </c:pt>
                <c:pt idx="10">
                  <c:v>7.0652687224490407</c:v>
                </c:pt>
                <c:pt idx="11">
                  <c:v>8.4288394851297568</c:v>
                </c:pt>
                <c:pt idx="12">
                  <c:v>7.3312041293198487</c:v>
                </c:pt>
                <c:pt idx="13">
                  <c:v>6.603792575232049</c:v>
                </c:pt>
                <c:pt idx="14">
                  <c:v>5.9441684777975921</c:v>
                </c:pt>
                <c:pt idx="15">
                  <c:v>5.339295787660066</c:v>
                </c:pt>
                <c:pt idx="16">
                  <c:v>4.7083509988097152</c:v>
                </c:pt>
                <c:pt idx="17">
                  <c:v>4.0591557408603887</c:v>
                </c:pt>
                <c:pt idx="18">
                  <c:v>3.4047460631684956</c:v>
                </c:pt>
                <c:pt idx="19">
                  <c:v>2.7425147558627563</c:v>
                </c:pt>
                <c:pt idx="20">
                  <c:v>2.0776762386857346</c:v>
                </c:pt>
                <c:pt idx="21">
                  <c:v>1.4102305116374301</c:v>
                </c:pt>
                <c:pt idx="22">
                  <c:v>0.7375703648465608</c:v>
                </c:pt>
                <c:pt idx="23">
                  <c:v>1.2850844378158732</c:v>
                </c:pt>
                <c:pt idx="24">
                  <c:v>1.8534561897554447</c:v>
                </c:pt>
                <c:pt idx="25">
                  <c:v>2.4791865588632298</c:v>
                </c:pt>
                <c:pt idx="26">
                  <c:v>3.1049169279710158</c:v>
                </c:pt>
                <c:pt idx="27">
                  <c:v>3.7358617168213657</c:v>
                </c:pt>
                <c:pt idx="28">
                  <c:v>4.3589848760578684</c:v>
                </c:pt>
                <c:pt idx="29">
                  <c:v>4.9795008254230888</c:v>
                </c:pt>
                <c:pt idx="30">
                  <c:v>5.5974095649170268</c:v>
                </c:pt>
                <c:pt idx="31">
                  <c:v>6.3039634400345683</c:v>
                </c:pt>
                <c:pt idx="32">
                  <c:v>7.1956292160131632</c:v>
                </c:pt>
                <c:pt idx="33">
                  <c:v>8.1707257078727942</c:v>
                </c:pt>
                <c:pt idx="34">
                  <c:v>7.233298744783573</c:v>
                </c:pt>
                <c:pt idx="35">
                  <c:v>6.2802285224666576</c:v>
                </c:pt>
                <c:pt idx="36">
                  <c:v>5.3480159791199995</c:v>
                </c:pt>
                <c:pt idx="37">
                  <c:v>4.4366611147436039</c:v>
                </c:pt>
                <c:pt idx="38">
                  <c:v>3.5618071885651599</c:v>
                </c:pt>
                <c:pt idx="39">
                  <c:v>2.7078109413569766</c:v>
                </c:pt>
                <c:pt idx="40">
                  <c:v>3.6243802254759387</c:v>
                </c:pt>
                <c:pt idx="41">
                  <c:v>4.5461639293374656</c:v>
                </c:pt>
                <c:pt idx="42">
                  <c:v>5.4444827443574511</c:v>
                </c:pt>
                <c:pt idx="43">
                  <c:v>6.3349799297635876</c:v>
                </c:pt>
                <c:pt idx="44">
                  <c:v>7.2176554855558788</c:v>
                </c:pt>
                <c:pt idx="45">
                  <c:v>8.1524752387738175</c:v>
                </c:pt>
                <c:pt idx="46">
                  <c:v>7.3051320306070249</c:v>
                </c:pt>
                <c:pt idx="47">
                  <c:v>6.5881493160043547</c:v>
                </c:pt>
                <c:pt idx="48">
                  <c:v>5.9519901074114392</c:v>
                </c:pt>
                <c:pt idx="49">
                  <c:v>5.3497246271451955</c:v>
                </c:pt>
                <c:pt idx="50">
                  <c:v>4.721387048166128</c:v>
                </c:pt>
                <c:pt idx="51">
                  <c:v>4.0669773704742358</c:v>
                </c:pt>
                <c:pt idx="52">
                  <c:v>3.4099604829110612</c:v>
                </c:pt>
                <c:pt idx="53">
                  <c:v>2.7451219657340387</c:v>
                </c:pt>
                <c:pt idx="54">
                  <c:v>2.0724618189431698</c:v>
                </c:pt>
                <c:pt idx="55">
                  <c:v>1.4024088820235829</c:v>
                </c:pt>
                <c:pt idx="56">
                  <c:v>0.72453431549014891</c:v>
                </c:pt>
              </c:numCache>
            </c:numRef>
          </c:xVal>
          <c:yVal>
            <c:numRef>
              <c:f>'100'!$E$2:$E$58</c:f>
              <c:numCache>
                <c:formatCode>General</c:formatCode>
                <c:ptCount val="57"/>
                <c:pt idx="23">
                  <c:v>4.4973439630063012</c:v>
                </c:pt>
                <c:pt idx="24">
                  <c:v>4.4125327994086394</c:v>
                </c:pt>
                <c:pt idx="25">
                  <c:v>4.2634073135787975</c:v>
                </c:pt>
                <c:pt idx="26">
                  <c:v>4.1459971208633384</c:v>
                </c:pt>
                <c:pt idx="27">
                  <c:v>4.0490852810262181</c:v>
                </c:pt>
                <c:pt idx="28">
                  <c:v>3.9385087339154907</c:v>
                </c:pt>
                <c:pt idx="29">
                  <c:v>3.8528985547633847</c:v>
                </c:pt>
                <c:pt idx="30">
                  <c:v>3.7654280777480698</c:v>
                </c:pt>
                <c:pt idx="31">
                  <c:v>3.6933970478668656</c:v>
                </c:pt>
                <c:pt idx="32">
                  <c:v>3.6127697197731741</c:v>
                </c:pt>
                <c:pt idx="33">
                  <c:v>3.53889142880019</c:v>
                </c:pt>
              </c:numCache>
            </c:numRef>
          </c:yVal>
          <c:smooth val="0"/>
        </c:ser>
        <c:ser>
          <c:idx val="5"/>
          <c:order val="3"/>
          <c:tx>
            <c:v>2nd unloading</c:v>
          </c:tx>
          <c:spPr>
            <a:ln w="28575"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'100'!$B$2:$B$58</c:f>
              <c:numCache>
                <c:formatCode>0.0</c:formatCode>
                <c:ptCount val="57"/>
                <c:pt idx="0">
                  <c:v>0.75060641420297314</c:v>
                </c:pt>
                <c:pt idx="1">
                  <c:v>1.2668339687168961</c:v>
                </c:pt>
                <c:pt idx="2">
                  <c:v>1.8560633996267271</c:v>
                </c:pt>
                <c:pt idx="3">
                  <c:v>2.4791865588632298</c:v>
                </c:pt>
                <c:pt idx="4">
                  <c:v>3.091880878614603</c:v>
                </c:pt>
                <c:pt idx="5">
                  <c:v>3.6915391490095644</c:v>
                </c:pt>
                <c:pt idx="6">
                  <c:v>4.3042334687609376</c:v>
                </c:pt>
                <c:pt idx="7">
                  <c:v>4.9169277885123108</c:v>
                </c:pt>
                <c:pt idx="8">
                  <c:v>5.5296221082636841</c:v>
                </c:pt>
                <c:pt idx="9">
                  <c:v>6.2309615636386599</c:v>
                </c:pt>
                <c:pt idx="10">
                  <c:v>7.0652687224490407</c:v>
                </c:pt>
                <c:pt idx="11">
                  <c:v>8.4288394851297568</c:v>
                </c:pt>
                <c:pt idx="12">
                  <c:v>7.3312041293198487</c:v>
                </c:pt>
                <c:pt idx="13">
                  <c:v>6.603792575232049</c:v>
                </c:pt>
                <c:pt idx="14">
                  <c:v>5.9441684777975921</c:v>
                </c:pt>
                <c:pt idx="15">
                  <c:v>5.339295787660066</c:v>
                </c:pt>
                <c:pt idx="16">
                  <c:v>4.7083509988097152</c:v>
                </c:pt>
                <c:pt idx="17">
                  <c:v>4.0591557408603887</c:v>
                </c:pt>
                <c:pt idx="18">
                  <c:v>3.4047460631684956</c:v>
                </c:pt>
                <c:pt idx="19">
                  <c:v>2.7425147558627563</c:v>
                </c:pt>
                <c:pt idx="20">
                  <c:v>2.0776762386857346</c:v>
                </c:pt>
                <c:pt idx="21">
                  <c:v>1.4102305116374301</c:v>
                </c:pt>
                <c:pt idx="22">
                  <c:v>0.7375703648465608</c:v>
                </c:pt>
                <c:pt idx="23">
                  <c:v>1.2850844378158732</c:v>
                </c:pt>
                <c:pt idx="24">
                  <c:v>1.8534561897554447</c:v>
                </c:pt>
                <c:pt idx="25">
                  <c:v>2.4791865588632298</c:v>
                </c:pt>
                <c:pt idx="26">
                  <c:v>3.1049169279710158</c:v>
                </c:pt>
                <c:pt idx="27">
                  <c:v>3.7358617168213657</c:v>
                </c:pt>
                <c:pt idx="28">
                  <c:v>4.3589848760578684</c:v>
                </c:pt>
                <c:pt idx="29">
                  <c:v>4.9795008254230888</c:v>
                </c:pt>
                <c:pt idx="30">
                  <c:v>5.5974095649170268</c:v>
                </c:pt>
                <c:pt idx="31">
                  <c:v>6.3039634400345683</c:v>
                </c:pt>
                <c:pt idx="32">
                  <c:v>7.1956292160131632</c:v>
                </c:pt>
                <c:pt idx="33">
                  <c:v>8.1707257078727942</c:v>
                </c:pt>
                <c:pt idx="34">
                  <c:v>7.233298744783573</c:v>
                </c:pt>
                <c:pt idx="35">
                  <c:v>6.2802285224666576</c:v>
                </c:pt>
                <c:pt idx="36">
                  <c:v>5.3480159791199995</c:v>
                </c:pt>
                <c:pt idx="37">
                  <c:v>4.4366611147436039</c:v>
                </c:pt>
                <c:pt idx="38">
                  <c:v>3.5618071885651599</c:v>
                </c:pt>
                <c:pt idx="39">
                  <c:v>2.7078109413569766</c:v>
                </c:pt>
                <c:pt idx="40">
                  <c:v>3.6243802254759387</c:v>
                </c:pt>
                <c:pt idx="41">
                  <c:v>4.5461639293374656</c:v>
                </c:pt>
                <c:pt idx="42">
                  <c:v>5.4444827443574511</c:v>
                </c:pt>
                <c:pt idx="43">
                  <c:v>6.3349799297635876</c:v>
                </c:pt>
                <c:pt idx="44">
                  <c:v>7.2176554855558788</c:v>
                </c:pt>
                <c:pt idx="45">
                  <c:v>8.1524752387738175</c:v>
                </c:pt>
                <c:pt idx="46">
                  <c:v>7.3051320306070249</c:v>
                </c:pt>
                <c:pt idx="47">
                  <c:v>6.5881493160043547</c:v>
                </c:pt>
                <c:pt idx="48">
                  <c:v>5.9519901074114392</c:v>
                </c:pt>
                <c:pt idx="49">
                  <c:v>5.3497246271451955</c:v>
                </c:pt>
                <c:pt idx="50">
                  <c:v>4.721387048166128</c:v>
                </c:pt>
                <c:pt idx="51">
                  <c:v>4.0669773704742358</c:v>
                </c:pt>
                <c:pt idx="52">
                  <c:v>3.4099604829110612</c:v>
                </c:pt>
                <c:pt idx="53">
                  <c:v>2.7451219657340387</c:v>
                </c:pt>
                <c:pt idx="54">
                  <c:v>2.0724618189431698</c:v>
                </c:pt>
                <c:pt idx="55">
                  <c:v>1.4024088820235829</c:v>
                </c:pt>
                <c:pt idx="56">
                  <c:v>0.72453431549014891</c:v>
                </c:pt>
              </c:numCache>
            </c:numRef>
          </c:xVal>
          <c:yVal>
            <c:numRef>
              <c:f>'100'!$H$2:$H$58</c:f>
              <c:numCache>
                <c:formatCode>General</c:formatCode>
                <c:ptCount val="57"/>
                <c:pt idx="46">
                  <c:v>3.5067429446190119</c:v>
                </c:pt>
                <c:pt idx="47">
                  <c:v>3.5095609986822334</c:v>
                </c:pt>
                <c:pt idx="48">
                  <c:v>3.5216192572327985</c:v>
                </c:pt>
                <c:pt idx="49">
                  <c:v>3.5523688581160466</c:v>
                </c:pt>
                <c:pt idx="50">
                  <c:v>3.5728375172646958</c:v>
                </c:pt>
                <c:pt idx="51">
                  <c:v>3.6252887199605106</c:v>
                </c:pt>
                <c:pt idx="52">
                  <c:v>3.6786177571006324</c:v>
                </c:pt>
                <c:pt idx="53">
                  <c:v>3.7688289081609763</c:v>
                </c:pt>
                <c:pt idx="54">
                  <c:v>3.9065864212140742</c:v>
                </c:pt>
                <c:pt idx="55">
                  <c:v>4.1072577259748346</c:v>
                </c:pt>
                <c:pt idx="56">
                  <c:v>4.4508405785870968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8891392"/>
        <c:axId val="218893312"/>
      </c:scatterChart>
      <c:valAx>
        <c:axId val="2188913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nb-NO"/>
          </a:p>
        </c:txPr>
        <c:crossAx val="218893312"/>
        <c:crosses val="autoZero"/>
        <c:crossBetween val="midCat"/>
        <c:majorUnit val="2"/>
      </c:valAx>
      <c:valAx>
        <c:axId val="218893312"/>
        <c:scaling>
          <c:orientation val="minMax"/>
          <c:max val="6.5"/>
          <c:min val="2.5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vp/vs </a:t>
                </a:r>
                <a:endParaRPr lang="nb-NO"/>
              </a:p>
            </c:rich>
          </c:tx>
          <c:layout>
            <c:manualLayout>
              <c:xMode val="edge"/>
              <c:yMode val="edge"/>
              <c:x val="3.5276610063128214E-3"/>
              <c:y val="0.356865720621347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18891392"/>
        <c:crosses val="autoZero"/>
        <c:crossBetween val="midCat"/>
        <c:maj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nb-NO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33324530425582"/>
          <c:y val="3.5314583937373155E-2"/>
          <c:w val="0.80070269970003338"/>
          <c:h val="0.77738552305557784"/>
        </c:manualLayout>
      </c:layout>
      <c:scatterChart>
        <c:scatterStyle val="lineMarker"/>
        <c:varyColors val="0"/>
        <c:ser>
          <c:idx val="0"/>
          <c:order val="0"/>
          <c:tx>
            <c:v>Uniaxial strain condition ( loading)</c:v>
          </c:tx>
          <c:spPr>
            <a:ln w="28575">
              <a:noFill/>
            </a:ln>
          </c:spPr>
          <c:marker>
            <c:symbol val="diamond"/>
            <c:size val="7"/>
          </c:marker>
          <c:xVal>
            <c:numRef>
              <c:f>[1]VpzVsz!$E$6:$E$50</c:f>
              <c:numCache>
                <c:formatCode>General</c:formatCode>
                <c:ptCount val="45"/>
                <c:pt idx="0">
                  <c:v>2.6482957766666662</c:v>
                </c:pt>
                <c:pt idx="1">
                  <c:v>2.6603666666666665</c:v>
                </c:pt>
                <c:pt idx="2">
                  <c:v>2.7375839966666664</c:v>
                </c:pt>
                <c:pt idx="3">
                  <c:v>2.7927766266666669</c:v>
                </c:pt>
                <c:pt idx="4">
                  <c:v>2.8629226333333335</c:v>
                </c:pt>
                <c:pt idx="5">
                  <c:v>2.9785208966666668</c:v>
                </c:pt>
                <c:pt idx="6">
                  <c:v>2.9911157633333332</c:v>
                </c:pt>
                <c:pt idx="7">
                  <c:v>3.1136083600000006</c:v>
                </c:pt>
                <c:pt idx="8">
                  <c:v>3.3306712033333339</c:v>
                </c:pt>
                <c:pt idx="9">
                  <c:v>3.4680910700000003</c:v>
                </c:pt>
                <c:pt idx="10">
                  <c:v>3.6879000966666666</c:v>
                </c:pt>
                <c:pt idx="11">
                  <c:v>3.7813667600000005</c:v>
                </c:pt>
                <c:pt idx="12">
                  <c:v>3.9874763066666667</c:v>
                </c:pt>
                <c:pt idx="13">
                  <c:v>4.1255500033333332</c:v>
                </c:pt>
                <c:pt idx="14">
                  <c:v>4.3287816066666664</c:v>
                </c:pt>
                <c:pt idx="15">
                  <c:v>4.4766972666666662</c:v>
                </c:pt>
                <c:pt idx="16">
                  <c:v>4.6754228299999996</c:v>
                </c:pt>
                <c:pt idx="17">
                  <c:v>4.8190770733333324</c:v>
                </c:pt>
                <c:pt idx="18">
                  <c:v>5.0253111266666659</c:v>
                </c:pt>
                <c:pt idx="19">
                  <c:v>5.1568396066666669</c:v>
                </c:pt>
                <c:pt idx="20">
                  <c:v>5.3655499933333335</c:v>
                </c:pt>
                <c:pt idx="21">
                  <c:v>5.5089143066666661</c:v>
                </c:pt>
                <c:pt idx="22">
                  <c:v>5.7001900433333326</c:v>
                </c:pt>
                <c:pt idx="23">
                  <c:v>5.8524665733333343</c:v>
                </c:pt>
                <c:pt idx="24">
                  <c:v>6.0469991233333342</c:v>
                </c:pt>
                <c:pt idx="25">
                  <c:v>6.207179673333334</c:v>
                </c:pt>
                <c:pt idx="26">
                  <c:v>6.3910080233333337</c:v>
                </c:pt>
                <c:pt idx="27">
                  <c:v>6.54206165</c:v>
                </c:pt>
                <c:pt idx="28">
                  <c:v>6.7390143066666663</c:v>
                </c:pt>
                <c:pt idx="29">
                  <c:v>6.8864038433333326</c:v>
                </c:pt>
                <c:pt idx="30">
                  <c:v>7.0828268633333336</c:v>
                </c:pt>
                <c:pt idx="31">
                  <c:v>7.246905756666667</c:v>
                </c:pt>
                <c:pt idx="32">
                  <c:v>7.4330411766666655</c:v>
                </c:pt>
                <c:pt idx="33">
                  <c:v>7.5786280633333334</c:v>
                </c:pt>
                <c:pt idx="34">
                  <c:v>7.7753544899999989</c:v>
                </c:pt>
                <c:pt idx="35">
                  <c:v>7.9157914299999996</c:v>
                </c:pt>
                <c:pt idx="36">
                  <c:v>8.1224072466666666</c:v>
                </c:pt>
                <c:pt idx="37">
                  <c:v>8.2572907866666672</c:v>
                </c:pt>
                <c:pt idx="38">
                  <c:v>8.4518279300000003</c:v>
                </c:pt>
                <c:pt idx="39">
                  <c:v>8.5893077766666686</c:v>
                </c:pt>
                <c:pt idx="40">
                  <c:v>8.8091927266666659</c:v>
                </c:pt>
                <c:pt idx="41">
                  <c:v>8.9463913533333326</c:v>
                </c:pt>
                <c:pt idx="42">
                  <c:v>9.1527068666666658</c:v>
                </c:pt>
                <c:pt idx="43">
                  <c:v>9.3072098599999986</c:v>
                </c:pt>
                <c:pt idx="44">
                  <c:v>9.4546415333333336</c:v>
                </c:pt>
              </c:numCache>
            </c:numRef>
          </c:xVal>
          <c:yVal>
            <c:numRef>
              <c:f>[1]VpzVsz!$H$6:$H$50</c:f>
              <c:numCache>
                <c:formatCode>General</c:formatCode>
                <c:ptCount val="45"/>
                <c:pt idx="0">
                  <c:v>3.288393636605881</c:v>
                </c:pt>
                <c:pt idx="1">
                  <c:v>3.2739603516271103</c:v>
                </c:pt>
                <c:pt idx="2">
                  <c:v>3.2687191358548016</c:v>
                </c:pt>
                <c:pt idx="3">
                  <c:v>3.2525261636037084</c:v>
                </c:pt>
                <c:pt idx="4">
                  <c:v>3.2479728356275439</c:v>
                </c:pt>
                <c:pt idx="5">
                  <c:v>3.2065708646586142</c:v>
                </c:pt>
                <c:pt idx="6">
                  <c:v>3.2049423417078833</c:v>
                </c:pt>
                <c:pt idx="7">
                  <c:v>3.1585285630958824</c:v>
                </c:pt>
                <c:pt idx="8">
                  <c:v>3.1262229624634541</c:v>
                </c:pt>
                <c:pt idx="9">
                  <c:v>3.1000707380764334</c:v>
                </c:pt>
                <c:pt idx="10">
                  <c:v>3.0728848590599513</c:v>
                </c:pt>
                <c:pt idx="11">
                  <c:v>3.039006771825322</c:v>
                </c:pt>
                <c:pt idx="12">
                  <c:v>3.0154805580605508</c:v>
                </c:pt>
                <c:pt idx="13">
                  <c:v>2.988291814675414</c:v>
                </c:pt>
                <c:pt idx="14">
                  <c:v>2.9700979459914847</c:v>
                </c:pt>
                <c:pt idx="15">
                  <c:v>2.9442908401765311</c:v>
                </c:pt>
                <c:pt idx="16">
                  <c:v>2.9301512348330729</c:v>
                </c:pt>
                <c:pt idx="17">
                  <c:v>2.904367104076246</c:v>
                </c:pt>
                <c:pt idx="18">
                  <c:v>2.8886935317115277</c:v>
                </c:pt>
                <c:pt idx="19">
                  <c:v>2.86283476408537</c:v>
                </c:pt>
                <c:pt idx="20">
                  <c:v>2.8535659831617077</c:v>
                </c:pt>
                <c:pt idx="21">
                  <c:v>2.8344356004485478</c:v>
                </c:pt>
                <c:pt idx="22">
                  <c:v>2.824064169904513</c:v>
                </c:pt>
                <c:pt idx="23">
                  <c:v>2.806977758642863</c:v>
                </c:pt>
                <c:pt idx="24">
                  <c:v>2.7939559849886497</c:v>
                </c:pt>
                <c:pt idx="25">
                  <c:v>2.779313411946899</c:v>
                </c:pt>
                <c:pt idx="26">
                  <c:v>2.7713789993518234</c:v>
                </c:pt>
                <c:pt idx="27">
                  <c:v>2.7532902758105329</c:v>
                </c:pt>
                <c:pt idx="28">
                  <c:v>2.7440470294253845</c:v>
                </c:pt>
                <c:pt idx="29">
                  <c:v>2.7297677374722378</c:v>
                </c:pt>
                <c:pt idx="30">
                  <c:v>2.7211044672569642</c:v>
                </c:pt>
                <c:pt idx="31">
                  <c:v>2.7100378576689033</c:v>
                </c:pt>
                <c:pt idx="32">
                  <c:v>2.7021033582613416</c:v>
                </c:pt>
                <c:pt idx="33">
                  <c:v>2.6883919309917612</c:v>
                </c:pt>
                <c:pt idx="34">
                  <c:v>2.6805312815959201</c:v>
                </c:pt>
                <c:pt idx="35">
                  <c:v>2.6681845178183874</c:v>
                </c:pt>
                <c:pt idx="36">
                  <c:v>2.663382813506062</c:v>
                </c:pt>
                <c:pt idx="37">
                  <c:v>2.64868566565048</c:v>
                </c:pt>
                <c:pt idx="38">
                  <c:v>2.6465993298974255</c:v>
                </c:pt>
                <c:pt idx="39">
                  <c:v>2.6334229870549186</c:v>
                </c:pt>
                <c:pt idx="40">
                  <c:v>2.6295561904253906</c:v>
                </c:pt>
                <c:pt idx="41">
                  <c:v>2.6206061755180987</c:v>
                </c:pt>
                <c:pt idx="42">
                  <c:v>2.6162491201193498</c:v>
                </c:pt>
                <c:pt idx="43">
                  <c:v>2.6075816719062748</c:v>
                </c:pt>
                <c:pt idx="44">
                  <c:v>2.6028108239791368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2354176"/>
        <c:axId val="213188608"/>
      </c:scatterChart>
      <c:valAx>
        <c:axId val="1923541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Net mean stress (MPa)</a:t>
                </a:r>
              </a:p>
            </c:rich>
          </c:tx>
          <c:layout>
            <c:manualLayout>
              <c:xMode val="edge"/>
              <c:yMode val="edge"/>
              <c:x val="0.27637434638409941"/>
              <c:y val="0.885175226008479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213188608"/>
        <c:crosses val="autoZero"/>
        <c:crossBetween val="midCat"/>
        <c:majorUnit val="3"/>
      </c:valAx>
      <c:valAx>
        <c:axId val="213188608"/>
        <c:scaling>
          <c:orientation val="minMax"/>
          <c:max val="5"/>
          <c:min val="2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v</a:t>
                </a:r>
                <a:r>
                  <a:rPr lang="en-US" sz="2000" baseline="-25000"/>
                  <a:t>p</a:t>
                </a:r>
                <a:r>
                  <a:rPr lang="en-US" sz="2000"/>
                  <a:t>/v</a:t>
                </a:r>
                <a:r>
                  <a:rPr lang="en-US" sz="2000" baseline="-25000"/>
                  <a:t>s</a:t>
                </a:r>
                <a:r>
                  <a:rPr lang="en-US" sz="2000"/>
                  <a:t> ratio</a:t>
                </a:r>
              </a:p>
            </c:rich>
          </c:tx>
          <c:layout>
            <c:manualLayout>
              <c:xMode val="edge"/>
              <c:yMode val="edge"/>
              <c:x val="8.8346285749670798E-3"/>
              <c:y val="0.217984500430184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192354176"/>
        <c:crosses val="autoZero"/>
        <c:crossBetween val="midCat"/>
        <c:majorUnit val="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1269927122172"/>
          <c:y val="2.7185599625808063E-2"/>
          <c:w val="0.83490926473205096"/>
          <c:h val="0.74899263280695305"/>
        </c:manualLayout>
      </c:layout>
      <c:scatterChart>
        <c:scatterStyle val="lineMarker"/>
        <c:varyColors val="0"/>
        <c:ser>
          <c:idx val="2"/>
          <c:order val="0"/>
          <c:tx>
            <c:v>Uniaxial strain condition (loading)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xVal>
            <c:numRef>
              <c:f>[1]VpzVsz!$D$6:$D$50</c:f>
              <c:numCache>
                <c:formatCode>General</c:formatCode>
                <c:ptCount val="45"/>
                <c:pt idx="0">
                  <c:v>3.0296105099999999</c:v>
                </c:pt>
                <c:pt idx="1">
                  <c:v>3.0785306000000001</c:v>
                </c:pt>
                <c:pt idx="2">
                  <c:v>3.2571249299999998</c:v>
                </c:pt>
                <c:pt idx="3">
                  <c:v>3.3751771600000002</c:v>
                </c:pt>
                <c:pt idx="4">
                  <c:v>3.5213025000000004</c:v>
                </c:pt>
                <c:pt idx="5">
                  <c:v>3.7337108300000006</c:v>
                </c:pt>
                <c:pt idx="6">
                  <c:v>3.7387548300000004</c:v>
                </c:pt>
                <c:pt idx="7">
                  <c:v>4.0092229599999998</c:v>
                </c:pt>
                <c:pt idx="8">
                  <c:v>4.3825286700000001</c:v>
                </c:pt>
                <c:pt idx="9">
                  <c:v>4.6365178700000005</c:v>
                </c:pt>
                <c:pt idx="10">
                  <c:v>5.0354576299999998</c:v>
                </c:pt>
                <c:pt idx="11">
                  <c:v>5.2012199599999995</c:v>
                </c:pt>
                <c:pt idx="12">
                  <c:v>5.56507504</c:v>
                </c:pt>
                <c:pt idx="13">
                  <c:v>5.7830332699999998</c:v>
                </c:pt>
                <c:pt idx="14">
                  <c:v>6.1505395400000005</c:v>
                </c:pt>
                <c:pt idx="15">
                  <c:v>6.4054725999999995</c:v>
                </c:pt>
                <c:pt idx="16">
                  <c:v>6.75340703</c:v>
                </c:pt>
                <c:pt idx="17">
                  <c:v>7.0065691399999999</c:v>
                </c:pt>
                <c:pt idx="18">
                  <c:v>7.3737010599999993</c:v>
                </c:pt>
                <c:pt idx="19">
                  <c:v>7.6060621399999997</c:v>
                </c:pt>
                <c:pt idx="20">
                  <c:v>7.96811486</c:v>
                </c:pt>
                <c:pt idx="21">
                  <c:v>8.2062698399999991</c:v>
                </c:pt>
                <c:pt idx="22">
                  <c:v>8.5375453100000005</c:v>
                </c:pt>
                <c:pt idx="23">
                  <c:v>8.8209320399999989</c:v>
                </c:pt>
                <c:pt idx="24">
                  <c:v>9.1189121899999996</c:v>
                </c:pt>
                <c:pt idx="25">
                  <c:v>9.4282881399999994</c:v>
                </c:pt>
                <c:pt idx="26">
                  <c:v>9.7439564899999986</c:v>
                </c:pt>
                <c:pt idx="27">
                  <c:v>9.988552649999999</c:v>
                </c:pt>
                <c:pt idx="28">
                  <c:v>10.35154524</c:v>
                </c:pt>
                <c:pt idx="29">
                  <c:v>10.61540611</c:v>
                </c:pt>
                <c:pt idx="30">
                  <c:v>10.94884873</c:v>
                </c:pt>
                <c:pt idx="31">
                  <c:v>11.207052489999999</c:v>
                </c:pt>
                <c:pt idx="32">
                  <c:v>11.548816109999999</c:v>
                </c:pt>
                <c:pt idx="33">
                  <c:v>11.79119573</c:v>
                </c:pt>
                <c:pt idx="34">
                  <c:v>12.148587489999999</c:v>
                </c:pt>
                <c:pt idx="35">
                  <c:v>12.385422030000001</c:v>
                </c:pt>
                <c:pt idx="36">
                  <c:v>12.76604538</c:v>
                </c:pt>
                <c:pt idx="37">
                  <c:v>12.986940720000002</c:v>
                </c:pt>
                <c:pt idx="38">
                  <c:v>13.332992130000001</c:v>
                </c:pt>
                <c:pt idx="39">
                  <c:v>13.56267751</c:v>
                </c:pt>
                <c:pt idx="40">
                  <c:v>13.950055859999999</c:v>
                </c:pt>
                <c:pt idx="41">
                  <c:v>14.173329620000001</c:v>
                </c:pt>
                <c:pt idx="42">
                  <c:v>14.510418</c:v>
                </c:pt>
                <c:pt idx="43">
                  <c:v>14.790131859999999</c:v>
                </c:pt>
                <c:pt idx="44">
                  <c:v>14.986666</c:v>
                </c:pt>
              </c:numCache>
            </c:numRef>
          </c:xVal>
          <c:yVal>
            <c:numRef>
              <c:f>[1]VpzVsz!$H$6:$H$50</c:f>
              <c:numCache>
                <c:formatCode>General</c:formatCode>
                <c:ptCount val="45"/>
                <c:pt idx="0">
                  <c:v>3.288393636605881</c:v>
                </c:pt>
                <c:pt idx="1">
                  <c:v>3.2739603516271103</c:v>
                </c:pt>
                <c:pt idx="2">
                  <c:v>3.2687191358548016</c:v>
                </c:pt>
                <c:pt idx="3">
                  <c:v>3.2525261636037084</c:v>
                </c:pt>
                <c:pt idx="4">
                  <c:v>3.2479728356275439</c:v>
                </c:pt>
                <c:pt idx="5">
                  <c:v>3.2065708646586142</c:v>
                </c:pt>
                <c:pt idx="6">
                  <c:v>3.2049423417078833</c:v>
                </c:pt>
                <c:pt idx="7">
                  <c:v>3.1585285630958824</c:v>
                </c:pt>
                <c:pt idx="8">
                  <c:v>3.1262229624634541</c:v>
                </c:pt>
                <c:pt idx="9">
                  <c:v>3.1000707380764334</c:v>
                </c:pt>
                <c:pt idx="10">
                  <c:v>3.0728848590599513</c:v>
                </c:pt>
                <c:pt idx="11">
                  <c:v>3.039006771825322</c:v>
                </c:pt>
                <c:pt idx="12">
                  <c:v>3.0154805580605508</c:v>
                </c:pt>
                <c:pt idx="13">
                  <c:v>2.988291814675414</c:v>
                </c:pt>
                <c:pt idx="14">
                  <c:v>2.9700979459914847</c:v>
                </c:pt>
                <c:pt idx="15">
                  <c:v>2.9442908401765311</c:v>
                </c:pt>
                <c:pt idx="16">
                  <c:v>2.9301512348330729</c:v>
                </c:pt>
                <c:pt idx="17">
                  <c:v>2.904367104076246</c:v>
                </c:pt>
                <c:pt idx="18">
                  <c:v>2.8886935317115277</c:v>
                </c:pt>
                <c:pt idx="19">
                  <c:v>2.86283476408537</c:v>
                </c:pt>
                <c:pt idx="20">
                  <c:v>2.8535659831617077</c:v>
                </c:pt>
                <c:pt idx="21">
                  <c:v>2.8344356004485478</c:v>
                </c:pt>
                <c:pt idx="22">
                  <c:v>2.824064169904513</c:v>
                </c:pt>
                <c:pt idx="23">
                  <c:v>2.806977758642863</c:v>
                </c:pt>
                <c:pt idx="24">
                  <c:v>2.7939559849886497</c:v>
                </c:pt>
                <c:pt idx="25">
                  <c:v>2.779313411946899</c:v>
                </c:pt>
                <c:pt idx="26">
                  <c:v>2.7713789993518234</c:v>
                </c:pt>
                <c:pt idx="27">
                  <c:v>2.7532902758105329</c:v>
                </c:pt>
                <c:pt idx="28">
                  <c:v>2.7440470294253845</c:v>
                </c:pt>
                <c:pt idx="29">
                  <c:v>2.7297677374722378</c:v>
                </c:pt>
                <c:pt idx="30">
                  <c:v>2.7211044672569642</c:v>
                </c:pt>
                <c:pt idx="31">
                  <c:v>2.7100378576689033</c:v>
                </c:pt>
                <c:pt idx="32">
                  <c:v>2.7021033582613416</c:v>
                </c:pt>
                <c:pt idx="33">
                  <c:v>2.6883919309917612</c:v>
                </c:pt>
                <c:pt idx="34">
                  <c:v>2.6805312815959201</c:v>
                </c:pt>
                <c:pt idx="35">
                  <c:v>2.6681845178183874</c:v>
                </c:pt>
                <c:pt idx="36">
                  <c:v>2.663382813506062</c:v>
                </c:pt>
                <c:pt idx="37">
                  <c:v>2.64868566565048</c:v>
                </c:pt>
                <c:pt idx="38">
                  <c:v>2.6465993298974255</c:v>
                </c:pt>
                <c:pt idx="39">
                  <c:v>2.6334229870549186</c:v>
                </c:pt>
                <c:pt idx="40">
                  <c:v>2.6295561904253906</c:v>
                </c:pt>
                <c:pt idx="41">
                  <c:v>2.6206061755180987</c:v>
                </c:pt>
                <c:pt idx="42">
                  <c:v>2.6162491201193498</c:v>
                </c:pt>
                <c:pt idx="43">
                  <c:v>2.6075816719062748</c:v>
                </c:pt>
                <c:pt idx="44">
                  <c:v>2.6028108239791368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8938368"/>
        <c:axId val="218958080"/>
      </c:scatterChart>
      <c:valAx>
        <c:axId val="2189383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26723930526706302"/>
              <c:y val="0.8667626436568776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18958080"/>
        <c:crosses val="autoZero"/>
        <c:crossBetween val="midCat"/>
        <c:majorUnit val="3"/>
      </c:valAx>
      <c:valAx>
        <c:axId val="218958080"/>
        <c:scaling>
          <c:orientation val="minMax"/>
          <c:max val="5"/>
          <c:min val="2"/>
        </c:scaling>
        <c:delete val="0"/>
        <c:axPos val="l"/>
        <c:numFmt formatCode="General" sourceLinked="1"/>
        <c:majorTickMark val="out"/>
        <c:minorTickMark val="none"/>
        <c:tickLblPos val="nextTo"/>
        <c:crossAx val="218938368"/>
        <c:crosses val="autoZero"/>
        <c:crossBetween val="midCat"/>
        <c:majorUnit val="1"/>
      </c:valAx>
    </c:plotArea>
    <c:legend>
      <c:legendPos val="r"/>
      <c:layout>
        <c:manualLayout>
          <c:xMode val="edge"/>
          <c:yMode val="edge"/>
          <c:x val="0.12922936214524597"/>
          <c:y val="1.966879154782775E-2"/>
          <c:w val="0.85066859872506195"/>
          <c:h val="0.25006242966676023"/>
        </c:manualLayout>
      </c:layout>
      <c:overlay val="0"/>
      <c:txPr>
        <a:bodyPr/>
        <a:lstStyle/>
        <a:p>
          <a:pPr>
            <a:defRPr sz="1800"/>
          </a:pPr>
          <a:endParaRPr lang="nb-NO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33324530425582"/>
          <c:y val="3.5314583937373155E-2"/>
          <c:w val="0.80070269970003338"/>
          <c:h val="0.77738552305557784"/>
        </c:manualLayout>
      </c:layout>
      <c:scatterChart>
        <c:scatterStyle val="lineMarker"/>
        <c:varyColors val="0"/>
        <c:ser>
          <c:idx val="0"/>
          <c:order val="0"/>
          <c:tx>
            <c:v>Uniaxial strain condition ( loading)</c:v>
          </c:tx>
          <c:spPr>
            <a:ln w="28575">
              <a:noFill/>
            </a:ln>
          </c:spPr>
          <c:marker>
            <c:symbol val="diamond"/>
            <c:size val="7"/>
          </c:marker>
          <c:xVal>
            <c:numRef>
              <c:f>[1]VpzVsz!$E$6:$E$50</c:f>
              <c:numCache>
                <c:formatCode>General</c:formatCode>
                <c:ptCount val="45"/>
                <c:pt idx="0">
                  <c:v>2.6482957766666662</c:v>
                </c:pt>
                <c:pt idx="1">
                  <c:v>2.6603666666666665</c:v>
                </c:pt>
                <c:pt idx="2">
                  <c:v>2.7375839966666664</c:v>
                </c:pt>
                <c:pt idx="3">
                  <c:v>2.7927766266666669</c:v>
                </c:pt>
                <c:pt idx="4">
                  <c:v>2.8629226333333335</c:v>
                </c:pt>
                <c:pt idx="5">
                  <c:v>2.9785208966666668</c:v>
                </c:pt>
                <c:pt idx="6">
                  <c:v>2.9911157633333332</c:v>
                </c:pt>
                <c:pt idx="7">
                  <c:v>3.1136083600000006</c:v>
                </c:pt>
                <c:pt idx="8">
                  <c:v>3.3306712033333339</c:v>
                </c:pt>
                <c:pt idx="9">
                  <c:v>3.4680910700000003</c:v>
                </c:pt>
                <c:pt idx="10">
                  <c:v>3.6879000966666666</c:v>
                </c:pt>
                <c:pt idx="11">
                  <c:v>3.7813667600000005</c:v>
                </c:pt>
                <c:pt idx="12">
                  <c:v>3.9874763066666667</c:v>
                </c:pt>
                <c:pt idx="13">
                  <c:v>4.1255500033333332</c:v>
                </c:pt>
                <c:pt idx="14">
                  <c:v>4.3287816066666664</c:v>
                </c:pt>
                <c:pt idx="15">
                  <c:v>4.4766972666666662</c:v>
                </c:pt>
                <c:pt idx="16">
                  <c:v>4.6754228299999996</c:v>
                </c:pt>
                <c:pt idx="17">
                  <c:v>4.8190770733333324</c:v>
                </c:pt>
                <c:pt idx="18">
                  <c:v>5.0253111266666659</c:v>
                </c:pt>
                <c:pt idx="19">
                  <c:v>5.1568396066666669</c:v>
                </c:pt>
                <c:pt idx="20">
                  <c:v>5.3655499933333335</c:v>
                </c:pt>
                <c:pt idx="21">
                  <c:v>5.5089143066666661</c:v>
                </c:pt>
                <c:pt idx="22">
                  <c:v>5.7001900433333326</c:v>
                </c:pt>
                <c:pt idx="23">
                  <c:v>5.8524665733333343</c:v>
                </c:pt>
                <c:pt idx="24">
                  <c:v>6.0469991233333342</c:v>
                </c:pt>
                <c:pt idx="25">
                  <c:v>6.207179673333334</c:v>
                </c:pt>
                <c:pt idx="26">
                  <c:v>6.3910080233333337</c:v>
                </c:pt>
                <c:pt idx="27">
                  <c:v>6.54206165</c:v>
                </c:pt>
                <c:pt idx="28">
                  <c:v>6.7390143066666663</c:v>
                </c:pt>
                <c:pt idx="29">
                  <c:v>6.8864038433333326</c:v>
                </c:pt>
                <c:pt idx="30">
                  <c:v>7.0828268633333336</c:v>
                </c:pt>
                <c:pt idx="31">
                  <c:v>7.246905756666667</c:v>
                </c:pt>
                <c:pt idx="32">
                  <c:v>7.4330411766666655</c:v>
                </c:pt>
                <c:pt idx="33">
                  <c:v>7.5786280633333334</c:v>
                </c:pt>
                <c:pt idx="34">
                  <c:v>7.7753544899999989</c:v>
                </c:pt>
                <c:pt idx="35">
                  <c:v>7.9157914299999996</c:v>
                </c:pt>
                <c:pt idx="36">
                  <c:v>8.1224072466666666</c:v>
                </c:pt>
                <c:pt idx="37">
                  <c:v>8.2572907866666672</c:v>
                </c:pt>
                <c:pt idx="38">
                  <c:v>8.4518279300000003</c:v>
                </c:pt>
                <c:pt idx="39">
                  <c:v>8.5893077766666686</c:v>
                </c:pt>
                <c:pt idx="40">
                  <c:v>8.8091927266666659</c:v>
                </c:pt>
                <c:pt idx="41">
                  <c:v>8.9463913533333326</c:v>
                </c:pt>
                <c:pt idx="42">
                  <c:v>9.1527068666666658</c:v>
                </c:pt>
                <c:pt idx="43">
                  <c:v>9.3072098599999986</c:v>
                </c:pt>
                <c:pt idx="44">
                  <c:v>9.4546415333333336</c:v>
                </c:pt>
              </c:numCache>
            </c:numRef>
          </c:xVal>
          <c:yVal>
            <c:numRef>
              <c:f>[1]VpzVsz!$H$6:$H$50</c:f>
              <c:numCache>
                <c:formatCode>General</c:formatCode>
                <c:ptCount val="45"/>
                <c:pt idx="0">
                  <c:v>3.288393636605881</c:v>
                </c:pt>
                <c:pt idx="1">
                  <c:v>3.2739603516271103</c:v>
                </c:pt>
                <c:pt idx="2">
                  <c:v>3.2687191358548016</c:v>
                </c:pt>
                <c:pt idx="3">
                  <c:v>3.2525261636037084</c:v>
                </c:pt>
                <c:pt idx="4">
                  <c:v>3.2479728356275439</c:v>
                </c:pt>
                <c:pt idx="5">
                  <c:v>3.2065708646586142</c:v>
                </c:pt>
                <c:pt idx="6">
                  <c:v>3.2049423417078833</c:v>
                </c:pt>
                <c:pt idx="7">
                  <c:v>3.1585285630958824</c:v>
                </c:pt>
                <c:pt idx="8">
                  <c:v>3.1262229624634541</c:v>
                </c:pt>
                <c:pt idx="9">
                  <c:v>3.1000707380764334</c:v>
                </c:pt>
                <c:pt idx="10">
                  <c:v>3.0728848590599513</c:v>
                </c:pt>
                <c:pt idx="11">
                  <c:v>3.039006771825322</c:v>
                </c:pt>
                <c:pt idx="12">
                  <c:v>3.0154805580605508</c:v>
                </c:pt>
                <c:pt idx="13">
                  <c:v>2.988291814675414</c:v>
                </c:pt>
                <c:pt idx="14">
                  <c:v>2.9700979459914847</c:v>
                </c:pt>
                <c:pt idx="15">
                  <c:v>2.9442908401765311</c:v>
                </c:pt>
                <c:pt idx="16">
                  <c:v>2.9301512348330729</c:v>
                </c:pt>
                <c:pt idx="17">
                  <c:v>2.904367104076246</c:v>
                </c:pt>
                <c:pt idx="18">
                  <c:v>2.8886935317115277</c:v>
                </c:pt>
                <c:pt idx="19">
                  <c:v>2.86283476408537</c:v>
                </c:pt>
                <c:pt idx="20">
                  <c:v>2.8535659831617077</c:v>
                </c:pt>
                <c:pt idx="21">
                  <c:v>2.8344356004485478</c:v>
                </c:pt>
                <c:pt idx="22">
                  <c:v>2.824064169904513</c:v>
                </c:pt>
                <c:pt idx="23">
                  <c:v>2.806977758642863</c:v>
                </c:pt>
                <c:pt idx="24">
                  <c:v>2.7939559849886497</c:v>
                </c:pt>
                <c:pt idx="25">
                  <c:v>2.779313411946899</c:v>
                </c:pt>
                <c:pt idx="26">
                  <c:v>2.7713789993518234</c:v>
                </c:pt>
                <c:pt idx="27">
                  <c:v>2.7532902758105329</c:v>
                </c:pt>
                <c:pt idx="28">
                  <c:v>2.7440470294253845</c:v>
                </c:pt>
                <c:pt idx="29">
                  <c:v>2.7297677374722378</c:v>
                </c:pt>
                <c:pt idx="30">
                  <c:v>2.7211044672569642</c:v>
                </c:pt>
                <c:pt idx="31">
                  <c:v>2.7100378576689033</c:v>
                </c:pt>
                <c:pt idx="32">
                  <c:v>2.7021033582613416</c:v>
                </c:pt>
                <c:pt idx="33">
                  <c:v>2.6883919309917612</c:v>
                </c:pt>
                <c:pt idx="34">
                  <c:v>2.6805312815959201</c:v>
                </c:pt>
                <c:pt idx="35">
                  <c:v>2.6681845178183874</c:v>
                </c:pt>
                <c:pt idx="36">
                  <c:v>2.663382813506062</c:v>
                </c:pt>
                <c:pt idx="37">
                  <c:v>2.64868566565048</c:v>
                </c:pt>
                <c:pt idx="38">
                  <c:v>2.6465993298974255</c:v>
                </c:pt>
                <c:pt idx="39">
                  <c:v>2.6334229870549186</c:v>
                </c:pt>
                <c:pt idx="40">
                  <c:v>2.6295561904253906</c:v>
                </c:pt>
                <c:pt idx="41">
                  <c:v>2.6206061755180987</c:v>
                </c:pt>
                <c:pt idx="42">
                  <c:v>2.6162491201193498</c:v>
                </c:pt>
                <c:pt idx="43">
                  <c:v>2.6075816719062748</c:v>
                </c:pt>
                <c:pt idx="44">
                  <c:v>2.6028108239791368</c:v>
                </c:pt>
              </c:numCache>
            </c:numRef>
          </c:yVal>
          <c:smooth val="0"/>
        </c:ser>
        <c:ser>
          <c:idx val="1"/>
          <c:order val="1"/>
          <c:tx>
            <c:v>Uniaxia strain consition ( unloading)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C00000"/>
              </a:solidFill>
              <a:ln>
                <a:noFill/>
              </a:ln>
            </c:spPr>
          </c:marker>
          <c:xVal>
            <c:numRef>
              <c:f>[1]VpzVsz!$E$109:$E$189</c:f>
              <c:numCache>
                <c:formatCode>General</c:formatCode>
                <c:ptCount val="81"/>
                <c:pt idx="0">
                  <c:v>9.5377057633333333</c:v>
                </c:pt>
                <c:pt idx="1">
                  <c:v>9.5194674966666675</c:v>
                </c:pt>
                <c:pt idx="2">
                  <c:v>9.4754755399999997</c:v>
                </c:pt>
                <c:pt idx="3">
                  <c:v>9.4544882699999988</c:v>
                </c:pt>
                <c:pt idx="4">
                  <c:v>9.4291710699999989</c:v>
                </c:pt>
                <c:pt idx="5">
                  <c:v>9.373395266666666</c:v>
                </c:pt>
                <c:pt idx="6">
                  <c:v>9.3184460966666673</c:v>
                </c:pt>
                <c:pt idx="7">
                  <c:v>9.3196278933333332</c:v>
                </c:pt>
                <c:pt idx="8">
                  <c:v>9.2138136100000008</c:v>
                </c:pt>
                <c:pt idx="9">
                  <c:v>9.2105280666666669</c:v>
                </c:pt>
                <c:pt idx="10">
                  <c:v>9.1493676933333337</c:v>
                </c:pt>
                <c:pt idx="11">
                  <c:v>9.1118660733333332</c:v>
                </c:pt>
                <c:pt idx="12">
                  <c:v>9.0284748933333336</c:v>
                </c:pt>
                <c:pt idx="13">
                  <c:v>9.0033264266666677</c:v>
                </c:pt>
                <c:pt idx="14">
                  <c:v>8.920401936666666</c:v>
                </c:pt>
                <c:pt idx="15">
                  <c:v>8.9006270666666669</c:v>
                </c:pt>
                <c:pt idx="16">
                  <c:v>8.8038485400000024</c:v>
                </c:pt>
                <c:pt idx="17">
                  <c:v>8.7859131333333345</c:v>
                </c:pt>
                <c:pt idx="18">
                  <c:v>8.7123209333333342</c:v>
                </c:pt>
                <c:pt idx="19">
                  <c:v>8.6572495433333341</c:v>
                </c:pt>
                <c:pt idx="20">
                  <c:v>8.6051823066666664</c:v>
                </c:pt>
                <c:pt idx="21">
                  <c:v>8.5521432066666669</c:v>
                </c:pt>
                <c:pt idx="22">
                  <c:v>8.4900238766666671</c:v>
                </c:pt>
                <c:pt idx="23">
                  <c:v>8.4454821400000011</c:v>
                </c:pt>
                <c:pt idx="24">
                  <c:v>8.373420003333333</c:v>
                </c:pt>
                <c:pt idx="25">
                  <c:v>8.3243148699999985</c:v>
                </c:pt>
                <c:pt idx="26">
                  <c:v>8.250260973333333</c:v>
                </c:pt>
                <c:pt idx="27">
                  <c:v>8.2219883400000011</c:v>
                </c:pt>
                <c:pt idx="28">
                  <c:v>8.1388566733333345</c:v>
                </c:pt>
                <c:pt idx="29">
                  <c:v>8.1089457633333328</c:v>
                </c:pt>
                <c:pt idx="30">
                  <c:v>7.9940700399999987</c:v>
                </c:pt>
                <c:pt idx="31">
                  <c:v>7.985589290000001</c:v>
                </c:pt>
                <c:pt idx="32">
                  <c:v>7.8989483366666677</c:v>
                </c:pt>
                <c:pt idx="33">
                  <c:v>7.8608924933333331</c:v>
                </c:pt>
                <c:pt idx="34">
                  <c:v>7.7829118033333335</c:v>
                </c:pt>
                <c:pt idx="35">
                  <c:v>7.7515816033333325</c:v>
                </c:pt>
                <c:pt idx="36">
                  <c:v>7.6644434766666665</c:v>
                </c:pt>
                <c:pt idx="37">
                  <c:v>7.6217233599999989</c:v>
                </c:pt>
                <c:pt idx="38">
                  <c:v>7.537385183333333</c:v>
                </c:pt>
                <c:pt idx="39">
                  <c:v>7.5041344666666667</c:v>
                </c:pt>
                <c:pt idx="40">
                  <c:v>7.4272438099999993</c:v>
                </c:pt>
                <c:pt idx="41">
                  <c:v>7.3487441733333334</c:v>
                </c:pt>
                <c:pt idx="42">
                  <c:v>7.313572006666667</c:v>
                </c:pt>
                <c:pt idx="43">
                  <c:v>7.2622251999999996</c:v>
                </c:pt>
                <c:pt idx="44">
                  <c:v>7.1761209733333331</c:v>
                </c:pt>
                <c:pt idx="45">
                  <c:v>7.0883626966666666</c:v>
                </c:pt>
                <c:pt idx="46">
                  <c:v>7.0554894733333331</c:v>
                </c:pt>
                <c:pt idx="47">
                  <c:v>6.9993482733333341</c:v>
                </c:pt>
                <c:pt idx="48">
                  <c:v>6.8994234333333333</c:v>
                </c:pt>
                <c:pt idx="49">
                  <c:v>6.8905704199999995</c:v>
                </c:pt>
                <c:pt idx="50">
                  <c:v>6.8076206066666662</c:v>
                </c:pt>
                <c:pt idx="51">
                  <c:v>6.7459155433333322</c:v>
                </c:pt>
                <c:pt idx="52">
                  <c:v>6.6606891033333326</c:v>
                </c:pt>
                <c:pt idx="53">
                  <c:v>6.627006699999999</c:v>
                </c:pt>
                <c:pt idx="54">
                  <c:v>6.4898231433333322</c:v>
                </c:pt>
                <c:pt idx="55">
                  <c:v>6.4895067099999997</c:v>
                </c:pt>
                <c:pt idx="56">
                  <c:v>6.3949056066666676</c:v>
                </c:pt>
                <c:pt idx="57">
                  <c:v>6.3416022733333328</c:v>
                </c:pt>
                <c:pt idx="58">
                  <c:v>6.2647698599999995</c:v>
                </c:pt>
                <c:pt idx="59">
                  <c:v>6.2026677733333333</c:v>
                </c:pt>
                <c:pt idx="60">
                  <c:v>6.1300908066666668</c:v>
                </c:pt>
                <c:pt idx="61">
                  <c:v>6.0849162333333329</c:v>
                </c:pt>
                <c:pt idx="62">
                  <c:v>5.9876925066666669</c:v>
                </c:pt>
                <c:pt idx="63">
                  <c:v>5.950477733333333</c:v>
                </c:pt>
                <c:pt idx="64">
                  <c:v>5.8555268399999996</c:v>
                </c:pt>
                <c:pt idx="65">
                  <c:v>5.8005538366666674</c:v>
                </c:pt>
                <c:pt idx="66">
                  <c:v>5.70583084</c:v>
                </c:pt>
                <c:pt idx="67">
                  <c:v>5.6694968066666664</c:v>
                </c:pt>
                <c:pt idx="68">
                  <c:v>5.5700424333333327</c:v>
                </c:pt>
                <c:pt idx="69">
                  <c:v>5.5209844566666666</c:v>
                </c:pt>
                <c:pt idx="70">
                  <c:v>5.4302022666666661</c:v>
                </c:pt>
                <c:pt idx="71">
                  <c:v>5.3767621766666664</c:v>
                </c:pt>
                <c:pt idx="72">
                  <c:v>5.2862960000000001</c:v>
                </c:pt>
                <c:pt idx="73">
                  <c:v>5.2304195366666661</c:v>
                </c:pt>
                <c:pt idx="74">
                  <c:v>5.1370276833333337</c:v>
                </c:pt>
                <c:pt idx="75">
                  <c:v>5.0870993666666671</c:v>
                </c:pt>
                <c:pt idx="76">
                  <c:v>4.9969777433333338</c:v>
                </c:pt>
                <c:pt idx="77">
                  <c:v>4.9454238999999998</c:v>
                </c:pt>
                <c:pt idx="78">
                  <c:v>4.8374962433333328</c:v>
                </c:pt>
                <c:pt idx="79">
                  <c:v>4.7771825166666666</c:v>
                </c:pt>
                <c:pt idx="80">
                  <c:v>4.7142704333333327</c:v>
                </c:pt>
              </c:numCache>
            </c:numRef>
          </c:xVal>
          <c:yVal>
            <c:numRef>
              <c:f>[1]VpzVsz!$H$109:$H$189</c:f>
              <c:numCache>
                <c:formatCode>General</c:formatCode>
                <c:ptCount val="81"/>
                <c:pt idx="0">
                  <c:v>2.5953097677203281</c:v>
                </c:pt>
                <c:pt idx="1">
                  <c:v>2.5939523460645333</c:v>
                </c:pt>
                <c:pt idx="2">
                  <c:v>2.5924134232883693</c:v>
                </c:pt>
                <c:pt idx="3">
                  <c:v>2.5921736863559435</c:v>
                </c:pt>
                <c:pt idx="4">
                  <c:v>2.5924038617873775</c:v>
                </c:pt>
                <c:pt idx="5">
                  <c:v>2.5928151582903918</c:v>
                </c:pt>
                <c:pt idx="6">
                  <c:v>2.5937247129740846</c:v>
                </c:pt>
                <c:pt idx="7">
                  <c:v>2.5967212604245811</c:v>
                </c:pt>
                <c:pt idx="8">
                  <c:v>2.5932432078195076</c:v>
                </c:pt>
                <c:pt idx="9">
                  <c:v>2.5985769297612165</c:v>
                </c:pt>
                <c:pt idx="10">
                  <c:v>2.5970161950329893</c:v>
                </c:pt>
                <c:pt idx="11">
                  <c:v>2.5990236473404607</c:v>
                </c:pt>
                <c:pt idx="12">
                  <c:v>2.5990224413279455</c:v>
                </c:pt>
                <c:pt idx="13">
                  <c:v>2.6027926551496114</c:v>
                </c:pt>
                <c:pt idx="14">
                  <c:v>2.6038323932465541</c:v>
                </c:pt>
                <c:pt idx="15">
                  <c:v>2.6061910380411311</c:v>
                </c:pt>
                <c:pt idx="16">
                  <c:v>2.6070652661184575</c:v>
                </c:pt>
                <c:pt idx="17">
                  <c:v>2.6093412865796206</c:v>
                </c:pt>
                <c:pt idx="18">
                  <c:v>2.6089713283117013</c:v>
                </c:pt>
                <c:pt idx="19">
                  <c:v>2.6122429372351275</c:v>
                </c:pt>
                <c:pt idx="20">
                  <c:v>2.6110581191252713</c:v>
                </c:pt>
                <c:pt idx="21">
                  <c:v>2.6159458064417502</c:v>
                </c:pt>
                <c:pt idx="22">
                  <c:v>2.6171281733158089</c:v>
                </c:pt>
                <c:pt idx="23">
                  <c:v>2.6206080412727908</c:v>
                </c:pt>
                <c:pt idx="24">
                  <c:v>2.6208977789220498</c:v>
                </c:pt>
                <c:pt idx="25">
                  <c:v>2.6227901949729642</c:v>
                </c:pt>
                <c:pt idx="26">
                  <c:v>2.623203423589449</c:v>
                </c:pt>
                <c:pt idx="27">
                  <c:v>2.6269958631987502</c:v>
                </c:pt>
                <c:pt idx="28">
                  <c:v>2.6291502684713248</c:v>
                </c:pt>
                <c:pt idx="29">
                  <c:v>2.6325039829995061</c:v>
                </c:pt>
                <c:pt idx="30">
                  <c:v>2.6319211477727484</c:v>
                </c:pt>
                <c:pt idx="31">
                  <c:v>2.6373080852776889</c:v>
                </c:pt>
                <c:pt idx="32">
                  <c:v>2.6382897810142656</c:v>
                </c:pt>
                <c:pt idx="33">
                  <c:v>2.6481404845719836</c:v>
                </c:pt>
                <c:pt idx="34">
                  <c:v>2.6459747049268323</c:v>
                </c:pt>
                <c:pt idx="35">
                  <c:v>2.6483545073601324</c:v>
                </c:pt>
                <c:pt idx="36">
                  <c:v>2.6492474442010523</c:v>
                </c:pt>
                <c:pt idx="37">
                  <c:v>2.6546187981807337</c:v>
                </c:pt>
                <c:pt idx="38">
                  <c:v>2.6562355236591313</c:v>
                </c:pt>
                <c:pt idx="39">
                  <c:v>2.660611741575563</c:v>
                </c:pt>
                <c:pt idx="40">
                  <c:v>2.6605377191715744</c:v>
                </c:pt>
                <c:pt idx="41">
                  <c:v>2.6684164293164887</c:v>
                </c:pt>
                <c:pt idx="42">
                  <c:v>2.6682635312940968</c:v>
                </c:pt>
                <c:pt idx="43">
                  <c:v>2.6723807585300072</c:v>
                </c:pt>
                <c:pt idx="44">
                  <c:v>2.6738862059105797</c:v>
                </c:pt>
                <c:pt idx="45">
                  <c:v>2.6798938229499787</c:v>
                </c:pt>
                <c:pt idx="46">
                  <c:v>2.6801957357801984</c:v>
                </c:pt>
                <c:pt idx="47">
                  <c:v>2.6875752234853665</c:v>
                </c:pt>
                <c:pt idx="48">
                  <c:v>2.6858349338987719</c:v>
                </c:pt>
                <c:pt idx="49">
                  <c:v>2.6972405506798816</c:v>
                </c:pt>
                <c:pt idx="50">
                  <c:v>2.6952193524269799</c:v>
                </c:pt>
                <c:pt idx="51">
                  <c:v>2.701740774778095</c:v>
                </c:pt>
                <c:pt idx="52">
                  <c:v>2.7053329639688655</c:v>
                </c:pt>
                <c:pt idx="53">
                  <c:v>2.7095140290379844</c:v>
                </c:pt>
                <c:pt idx="54">
                  <c:v>2.7145999907635319</c:v>
                </c:pt>
                <c:pt idx="55">
                  <c:v>2.7165753216126549</c:v>
                </c:pt>
                <c:pt idx="56">
                  <c:v>2.7207268940670573</c:v>
                </c:pt>
                <c:pt idx="57">
                  <c:v>2.7272516770362425</c:v>
                </c:pt>
                <c:pt idx="58">
                  <c:v>2.7280295926759113</c:v>
                </c:pt>
                <c:pt idx="59">
                  <c:v>2.7349376798292266</c:v>
                </c:pt>
                <c:pt idx="60">
                  <c:v>2.7386256820901087</c:v>
                </c:pt>
                <c:pt idx="61">
                  <c:v>2.7477894658081174</c:v>
                </c:pt>
                <c:pt idx="62">
                  <c:v>2.7494984434042022</c:v>
                </c:pt>
                <c:pt idx="63">
                  <c:v>2.7599636132935363</c:v>
                </c:pt>
                <c:pt idx="64">
                  <c:v>2.7613998690359076</c:v>
                </c:pt>
                <c:pt idx="65">
                  <c:v>2.7698068081397911</c:v>
                </c:pt>
                <c:pt idx="66">
                  <c:v>2.7721520166767641</c:v>
                </c:pt>
                <c:pt idx="67">
                  <c:v>2.7824094138860369</c:v>
                </c:pt>
                <c:pt idx="68">
                  <c:v>2.7826411448049146</c:v>
                </c:pt>
                <c:pt idx="69">
                  <c:v>2.7949348641677325</c:v>
                </c:pt>
                <c:pt idx="70">
                  <c:v>2.7961452891654743</c:v>
                </c:pt>
                <c:pt idx="71">
                  <c:v>2.805580228044116</c:v>
                </c:pt>
                <c:pt idx="72">
                  <c:v>2.8074822019239054</c:v>
                </c:pt>
                <c:pt idx="73">
                  <c:v>2.8186504241582253</c:v>
                </c:pt>
                <c:pt idx="74">
                  <c:v>2.8209554480695918</c:v>
                </c:pt>
                <c:pt idx="75">
                  <c:v>2.832534025103425</c:v>
                </c:pt>
                <c:pt idx="76">
                  <c:v>2.836775388091707</c:v>
                </c:pt>
                <c:pt idx="77">
                  <c:v>2.8569218274470081</c:v>
                </c:pt>
                <c:pt idx="78">
                  <c:v>2.8603690563256325</c:v>
                </c:pt>
                <c:pt idx="79">
                  <c:v>2.8697792941645268</c:v>
                </c:pt>
                <c:pt idx="80">
                  <c:v>2.873469654096966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9016192"/>
        <c:axId val="219014656"/>
      </c:scatterChart>
      <c:valAx>
        <c:axId val="2190161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Net mean stress (MPa)</a:t>
                </a:r>
              </a:p>
            </c:rich>
          </c:tx>
          <c:layout>
            <c:manualLayout>
              <c:xMode val="edge"/>
              <c:yMode val="edge"/>
              <c:x val="0.27637434638409941"/>
              <c:y val="0.885175226008479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219014656"/>
        <c:crosses val="autoZero"/>
        <c:crossBetween val="midCat"/>
        <c:majorUnit val="3"/>
      </c:valAx>
      <c:valAx>
        <c:axId val="219014656"/>
        <c:scaling>
          <c:orientation val="minMax"/>
          <c:max val="5"/>
          <c:min val="2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v</a:t>
                </a:r>
                <a:r>
                  <a:rPr lang="en-US" sz="2000" baseline="-25000"/>
                  <a:t>p</a:t>
                </a:r>
                <a:r>
                  <a:rPr lang="en-US" sz="2000"/>
                  <a:t>/v</a:t>
                </a:r>
                <a:r>
                  <a:rPr lang="en-US" sz="2000" baseline="-25000"/>
                  <a:t>s</a:t>
                </a:r>
                <a:r>
                  <a:rPr lang="en-US" sz="2000"/>
                  <a:t> ratio</a:t>
                </a:r>
              </a:p>
            </c:rich>
          </c:tx>
          <c:layout>
            <c:manualLayout>
              <c:xMode val="edge"/>
              <c:yMode val="edge"/>
              <c:x val="8.8346285749670798E-3"/>
              <c:y val="0.217984500430184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219016192"/>
        <c:crosses val="autoZero"/>
        <c:crossBetween val="midCat"/>
        <c:majorUnit val="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1269927122172"/>
          <c:y val="2.7185599625808063E-2"/>
          <c:w val="0.83490926473205096"/>
          <c:h val="0.74899263280695305"/>
        </c:manualLayout>
      </c:layout>
      <c:scatterChart>
        <c:scatterStyle val="lineMarker"/>
        <c:varyColors val="0"/>
        <c:ser>
          <c:idx val="2"/>
          <c:order val="0"/>
          <c:tx>
            <c:v>Uniaxial strain condition (loading)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xVal>
            <c:numRef>
              <c:f>[1]VpzVsz!$D$6:$D$50</c:f>
              <c:numCache>
                <c:formatCode>General</c:formatCode>
                <c:ptCount val="45"/>
                <c:pt idx="0">
                  <c:v>3.0296105099999999</c:v>
                </c:pt>
                <c:pt idx="1">
                  <c:v>3.0785306000000001</c:v>
                </c:pt>
                <c:pt idx="2">
                  <c:v>3.2571249299999998</c:v>
                </c:pt>
                <c:pt idx="3">
                  <c:v>3.3751771600000002</c:v>
                </c:pt>
                <c:pt idx="4">
                  <c:v>3.5213025000000004</c:v>
                </c:pt>
                <c:pt idx="5">
                  <c:v>3.7337108300000006</c:v>
                </c:pt>
                <c:pt idx="6">
                  <c:v>3.7387548300000004</c:v>
                </c:pt>
                <c:pt idx="7">
                  <c:v>4.0092229599999998</c:v>
                </c:pt>
                <c:pt idx="8">
                  <c:v>4.3825286700000001</c:v>
                </c:pt>
                <c:pt idx="9">
                  <c:v>4.6365178700000005</c:v>
                </c:pt>
                <c:pt idx="10">
                  <c:v>5.0354576299999998</c:v>
                </c:pt>
                <c:pt idx="11">
                  <c:v>5.2012199599999995</c:v>
                </c:pt>
                <c:pt idx="12">
                  <c:v>5.56507504</c:v>
                </c:pt>
                <c:pt idx="13">
                  <c:v>5.7830332699999998</c:v>
                </c:pt>
                <c:pt idx="14">
                  <c:v>6.1505395400000005</c:v>
                </c:pt>
                <c:pt idx="15">
                  <c:v>6.4054725999999995</c:v>
                </c:pt>
                <c:pt idx="16">
                  <c:v>6.75340703</c:v>
                </c:pt>
                <c:pt idx="17">
                  <c:v>7.0065691399999999</c:v>
                </c:pt>
                <c:pt idx="18">
                  <c:v>7.3737010599999993</c:v>
                </c:pt>
                <c:pt idx="19">
                  <c:v>7.6060621399999997</c:v>
                </c:pt>
                <c:pt idx="20">
                  <c:v>7.96811486</c:v>
                </c:pt>
                <c:pt idx="21">
                  <c:v>8.2062698399999991</c:v>
                </c:pt>
                <c:pt idx="22">
                  <c:v>8.5375453100000005</c:v>
                </c:pt>
                <c:pt idx="23">
                  <c:v>8.8209320399999989</c:v>
                </c:pt>
                <c:pt idx="24">
                  <c:v>9.1189121899999996</c:v>
                </c:pt>
                <c:pt idx="25">
                  <c:v>9.4282881399999994</c:v>
                </c:pt>
                <c:pt idx="26">
                  <c:v>9.7439564899999986</c:v>
                </c:pt>
                <c:pt idx="27">
                  <c:v>9.988552649999999</c:v>
                </c:pt>
                <c:pt idx="28">
                  <c:v>10.35154524</c:v>
                </c:pt>
                <c:pt idx="29">
                  <c:v>10.61540611</c:v>
                </c:pt>
                <c:pt idx="30">
                  <c:v>10.94884873</c:v>
                </c:pt>
                <c:pt idx="31">
                  <c:v>11.207052489999999</c:v>
                </c:pt>
                <c:pt idx="32">
                  <c:v>11.548816109999999</c:v>
                </c:pt>
                <c:pt idx="33">
                  <c:v>11.79119573</c:v>
                </c:pt>
                <c:pt idx="34">
                  <c:v>12.148587489999999</c:v>
                </c:pt>
                <c:pt idx="35">
                  <c:v>12.385422030000001</c:v>
                </c:pt>
                <c:pt idx="36">
                  <c:v>12.76604538</c:v>
                </c:pt>
                <c:pt idx="37">
                  <c:v>12.986940720000002</c:v>
                </c:pt>
                <c:pt idx="38">
                  <c:v>13.332992130000001</c:v>
                </c:pt>
                <c:pt idx="39">
                  <c:v>13.56267751</c:v>
                </c:pt>
                <c:pt idx="40">
                  <c:v>13.950055859999999</c:v>
                </c:pt>
                <c:pt idx="41">
                  <c:v>14.173329620000001</c:v>
                </c:pt>
                <c:pt idx="42">
                  <c:v>14.510418</c:v>
                </c:pt>
                <c:pt idx="43">
                  <c:v>14.790131859999999</c:v>
                </c:pt>
                <c:pt idx="44">
                  <c:v>14.986666</c:v>
                </c:pt>
              </c:numCache>
            </c:numRef>
          </c:xVal>
          <c:yVal>
            <c:numRef>
              <c:f>[1]VpzVsz!$H$6:$H$50</c:f>
              <c:numCache>
                <c:formatCode>General</c:formatCode>
                <c:ptCount val="45"/>
                <c:pt idx="0">
                  <c:v>3.288393636605881</c:v>
                </c:pt>
                <c:pt idx="1">
                  <c:v>3.2739603516271103</c:v>
                </c:pt>
                <c:pt idx="2">
                  <c:v>3.2687191358548016</c:v>
                </c:pt>
                <c:pt idx="3">
                  <c:v>3.2525261636037084</c:v>
                </c:pt>
                <c:pt idx="4">
                  <c:v>3.2479728356275439</c:v>
                </c:pt>
                <c:pt idx="5">
                  <c:v>3.2065708646586142</c:v>
                </c:pt>
                <c:pt idx="6">
                  <c:v>3.2049423417078833</c:v>
                </c:pt>
                <c:pt idx="7">
                  <c:v>3.1585285630958824</c:v>
                </c:pt>
                <c:pt idx="8">
                  <c:v>3.1262229624634541</c:v>
                </c:pt>
                <c:pt idx="9">
                  <c:v>3.1000707380764334</c:v>
                </c:pt>
                <c:pt idx="10">
                  <c:v>3.0728848590599513</c:v>
                </c:pt>
                <c:pt idx="11">
                  <c:v>3.039006771825322</c:v>
                </c:pt>
                <c:pt idx="12">
                  <c:v>3.0154805580605508</c:v>
                </c:pt>
                <c:pt idx="13">
                  <c:v>2.988291814675414</c:v>
                </c:pt>
                <c:pt idx="14">
                  <c:v>2.9700979459914847</c:v>
                </c:pt>
                <c:pt idx="15">
                  <c:v>2.9442908401765311</c:v>
                </c:pt>
                <c:pt idx="16">
                  <c:v>2.9301512348330729</c:v>
                </c:pt>
                <c:pt idx="17">
                  <c:v>2.904367104076246</c:v>
                </c:pt>
                <c:pt idx="18">
                  <c:v>2.8886935317115277</c:v>
                </c:pt>
                <c:pt idx="19">
                  <c:v>2.86283476408537</c:v>
                </c:pt>
                <c:pt idx="20">
                  <c:v>2.8535659831617077</c:v>
                </c:pt>
                <c:pt idx="21">
                  <c:v>2.8344356004485478</c:v>
                </c:pt>
                <c:pt idx="22">
                  <c:v>2.824064169904513</c:v>
                </c:pt>
                <c:pt idx="23">
                  <c:v>2.806977758642863</c:v>
                </c:pt>
                <c:pt idx="24">
                  <c:v>2.7939559849886497</c:v>
                </c:pt>
                <c:pt idx="25">
                  <c:v>2.779313411946899</c:v>
                </c:pt>
                <c:pt idx="26">
                  <c:v>2.7713789993518234</c:v>
                </c:pt>
                <c:pt idx="27">
                  <c:v>2.7532902758105329</c:v>
                </c:pt>
                <c:pt idx="28">
                  <c:v>2.7440470294253845</c:v>
                </c:pt>
                <c:pt idx="29">
                  <c:v>2.7297677374722378</c:v>
                </c:pt>
                <c:pt idx="30">
                  <c:v>2.7211044672569642</c:v>
                </c:pt>
                <c:pt idx="31">
                  <c:v>2.7100378576689033</c:v>
                </c:pt>
                <c:pt idx="32">
                  <c:v>2.7021033582613416</c:v>
                </c:pt>
                <c:pt idx="33">
                  <c:v>2.6883919309917612</c:v>
                </c:pt>
                <c:pt idx="34">
                  <c:v>2.6805312815959201</c:v>
                </c:pt>
                <c:pt idx="35">
                  <c:v>2.6681845178183874</c:v>
                </c:pt>
                <c:pt idx="36">
                  <c:v>2.663382813506062</c:v>
                </c:pt>
                <c:pt idx="37">
                  <c:v>2.64868566565048</c:v>
                </c:pt>
                <c:pt idx="38">
                  <c:v>2.6465993298974255</c:v>
                </c:pt>
                <c:pt idx="39">
                  <c:v>2.6334229870549186</c:v>
                </c:pt>
                <c:pt idx="40">
                  <c:v>2.6295561904253906</c:v>
                </c:pt>
                <c:pt idx="41">
                  <c:v>2.6206061755180987</c:v>
                </c:pt>
                <c:pt idx="42">
                  <c:v>2.6162491201193498</c:v>
                </c:pt>
                <c:pt idx="43">
                  <c:v>2.6075816719062748</c:v>
                </c:pt>
                <c:pt idx="44">
                  <c:v>2.6028108239791368</c:v>
                </c:pt>
              </c:numCache>
            </c:numRef>
          </c:yVal>
          <c:smooth val="0"/>
        </c:ser>
        <c:ser>
          <c:idx val="3"/>
          <c:order val="1"/>
          <c:tx>
            <c:v>Uniaxial strain condition (unloading)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xVal>
            <c:numRef>
              <c:f>[1]VpzVsz!$D$109:$D$189</c:f>
              <c:numCache>
                <c:formatCode>General</c:formatCode>
                <c:ptCount val="81"/>
                <c:pt idx="0">
                  <c:v>14.979070630000001</c:v>
                </c:pt>
                <c:pt idx="1">
                  <c:v>14.869147630000001</c:v>
                </c:pt>
                <c:pt idx="2">
                  <c:v>14.68270414</c:v>
                </c:pt>
                <c:pt idx="3">
                  <c:v>14.600992869999999</c:v>
                </c:pt>
                <c:pt idx="4">
                  <c:v>14.495673869999999</c:v>
                </c:pt>
                <c:pt idx="5">
                  <c:v>14.329142000000001</c:v>
                </c:pt>
                <c:pt idx="6">
                  <c:v>14.18138763</c:v>
                </c:pt>
                <c:pt idx="7">
                  <c:v>14.17604876</c:v>
                </c:pt>
                <c:pt idx="8">
                  <c:v>13.898483410000001</c:v>
                </c:pt>
                <c:pt idx="9">
                  <c:v>13.895161</c:v>
                </c:pt>
                <c:pt idx="10">
                  <c:v>13.73353876</c:v>
                </c:pt>
                <c:pt idx="11">
                  <c:v>13.628636140000001</c:v>
                </c:pt>
                <c:pt idx="12">
                  <c:v>13.429299759999999</c:v>
                </c:pt>
                <c:pt idx="13">
                  <c:v>13.356913759999999</c:v>
                </c:pt>
                <c:pt idx="14">
                  <c:v>13.221520869999999</c:v>
                </c:pt>
                <c:pt idx="15">
                  <c:v>13.134577</c:v>
                </c:pt>
                <c:pt idx="16">
                  <c:v>12.944031140000002</c:v>
                </c:pt>
                <c:pt idx="17">
                  <c:v>12.865783</c:v>
                </c:pt>
                <c:pt idx="18">
                  <c:v>12.712232</c:v>
                </c:pt>
                <c:pt idx="19">
                  <c:v>12.56024601</c:v>
                </c:pt>
                <c:pt idx="20">
                  <c:v>12.46365224</c:v>
                </c:pt>
                <c:pt idx="21">
                  <c:v>12.33969014</c:v>
                </c:pt>
                <c:pt idx="22">
                  <c:v>12.249899410000001</c:v>
                </c:pt>
                <c:pt idx="23">
                  <c:v>12.10235314</c:v>
                </c:pt>
                <c:pt idx="24">
                  <c:v>11.951274869999999</c:v>
                </c:pt>
                <c:pt idx="25">
                  <c:v>11.83888687</c:v>
                </c:pt>
                <c:pt idx="26">
                  <c:v>11.66925024</c:v>
                </c:pt>
                <c:pt idx="27">
                  <c:v>11.624738140000002</c:v>
                </c:pt>
                <c:pt idx="28">
                  <c:v>11.431851140000001</c:v>
                </c:pt>
                <c:pt idx="29">
                  <c:v>11.37658663</c:v>
                </c:pt>
                <c:pt idx="30">
                  <c:v>11.12644824</c:v>
                </c:pt>
                <c:pt idx="31">
                  <c:v>11.129496489999999</c:v>
                </c:pt>
                <c:pt idx="32">
                  <c:v>10.938226869999999</c:v>
                </c:pt>
                <c:pt idx="33">
                  <c:v>10.849408759999999</c:v>
                </c:pt>
                <c:pt idx="34">
                  <c:v>10.721200869999999</c:v>
                </c:pt>
                <c:pt idx="35">
                  <c:v>10.62779387</c:v>
                </c:pt>
                <c:pt idx="36">
                  <c:v>10.43568441</c:v>
                </c:pt>
                <c:pt idx="37">
                  <c:v>10.35858876</c:v>
                </c:pt>
                <c:pt idx="38">
                  <c:v>10.20773565</c:v>
                </c:pt>
                <c:pt idx="39">
                  <c:v>10.119757</c:v>
                </c:pt>
                <c:pt idx="40">
                  <c:v>9.9554354099999998</c:v>
                </c:pt>
                <c:pt idx="41">
                  <c:v>9.7877512400000004</c:v>
                </c:pt>
                <c:pt idx="42">
                  <c:v>9.71944214</c:v>
                </c:pt>
                <c:pt idx="43">
                  <c:v>9.622148000000001</c:v>
                </c:pt>
                <c:pt idx="44">
                  <c:v>9.4411232400000014</c:v>
                </c:pt>
                <c:pt idx="45">
                  <c:v>9.2706750299999996</c:v>
                </c:pt>
                <c:pt idx="46">
                  <c:v>9.2187321400000002</c:v>
                </c:pt>
                <c:pt idx="47">
                  <c:v>9.1012413400000014</c:v>
                </c:pt>
                <c:pt idx="48">
                  <c:v>8.9035671000000001</c:v>
                </c:pt>
                <c:pt idx="49">
                  <c:v>8.9102908200000002</c:v>
                </c:pt>
                <c:pt idx="50">
                  <c:v>8.7418291400000001</c:v>
                </c:pt>
                <c:pt idx="51">
                  <c:v>8.6061784100000001</c:v>
                </c:pt>
                <c:pt idx="52">
                  <c:v>8.4424251699999999</c:v>
                </c:pt>
                <c:pt idx="53">
                  <c:v>8.3761147000000005</c:v>
                </c:pt>
                <c:pt idx="54">
                  <c:v>8.1250468100000006</c:v>
                </c:pt>
                <c:pt idx="55">
                  <c:v>8.1624829099999996</c:v>
                </c:pt>
                <c:pt idx="56">
                  <c:v>7.9383041400000005</c:v>
                </c:pt>
                <c:pt idx="57">
                  <c:v>7.8501583400000001</c:v>
                </c:pt>
                <c:pt idx="58">
                  <c:v>7.6940192599999992</c:v>
                </c:pt>
                <c:pt idx="59">
                  <c:v>7.5953552399999991</c:v>
                </c:pt>
                <c:pt idx="60">
                  <c:v>7.4506671400000002</c:v>
                </c:pt>
                <c:pt idx="61">
                  <c:v>7.3717258999999995</c:v>
                </c:pt>
                <c:pt idx="62">
                  <c:v>7.1864086399999998</c:v>
                </c:pt>
                <c:pt idx="63">
                  <c:v>7.1230943999999994</c:v>
                </c:pt>
                <c:pt idx="64">
                  <c:v>6.9520866400000001</c:v>
                </c:pt>
                <c:pt idx="65">
                  <c:v>6.8420017700000004</c:v>
                </c:pt>
                <c:pt idx="66">
                  <c:v>6.6985924399999996</c:v>
                </c:pt>
                <c:pt idx="67">
                  <c:v>6.6348835400000006</c:v>
                </c:pt>
                <c:pt idx="68">
                  <c:v>6.4466054999999995</c:v>
                </c:pt>
                <c:pt idx="69">
                  <c:v>6.3627199900000004</c:v>
                </c:pt>
                <c:pt idx="70">
                  <c:v>6.2047421999999992</c:v>
                </c:pt>
                <c:pt idx="71">
                  <c:v>6.1083957099999999</c:v>
                </c:pt>
                <c:pt idx="72">
                  <c:v>5.9578559999999996</c:v>
                </c:pt>
                <c:pt idx="73">
                  <c:v>5.8535350700000004</c:v>
                </c:pt>
                <c:pt idx="74">
                  <c:v>5.6987409499999995</c:v>
                </c:pt>
                <c:pt idx="75">
                  <c:v>5.5991605</c:v>
                </c:pt>
                <c:pt idx="76">
                  <c:v>5.4589306099999995</c:v>
                </c:pt>
                <c:pt idx="77">
                  <c:v>5.3922908999999999</c:v>
                </c:pt>
                <c:pt idx="78">
                  <c:v>5.2399923099999999</c:v>
                </c:pt>
                <c:pt idx="79">
                  <c:v>5.0983466499999999</c:v>
                </c:pt>
                <c:pt idx="80">
                  <c:v>5.0145862999999995</c:v>
                </c:pt>
              </c:numCache>
            </c:numRef>
          </c:xVal>
          <c:yVal>
            <c:numRef>
              <c:f>[1]VpzVsz!$H$109:$H$189</c:f>
              <c:numCache>
                <c:formatCode>General</c:formatCode>
                <c:ptCount val="81"/>
                <c:pt idx="0">
                  <c:v>2.5953097677203281</c:v>
                </c:pt>
                <c:pt idx="1">
                  <c:v>2.5939523460645333</c:v>
                </c:pt>
                <c:pt idx="2">
                  <c:v>2.5924134232883693</c:v>
                </c:pt>
                <c:pt idx="3">
                  <c:v>2.5921736863559435</c:v>
                </c:pt>
                <c:pt idx="4">
                  <c:v>2.5924038617873775</c:v>
                </c:pt>
                <c:pt idx="5">
                  <c:v>2.5928151582903918</c:v>
                </c:pt>
                <c:pt idx="6">
                  <c:v>2.5937247129740846</c:v>
                </c:pt>
                <c:pt idx="7">
                  <c:v>2.5967212604245811</c:v>
                </c:pt>
                <c:pt idx="8">
                  <c:v>2.5932432078195076</c:v>
                </c:pt>
                <c:pt idx="9">
                  <c:v>2.5985769297612165</c:v>
                </c:pt>
                <c:pt idx="10">
                  <c:v>2.5970161950329893</c:v>
                </c:pt>
                <c:pt idx="11">
                  <c:v>2.5990236473404607</c:v>
                </c:pt>
                <c:pt idx="12">
                  <c:v>2.5990224413279455</c:v>
                </c:pt>
                <c:pt idx="13">
                  <c:v>2.6027926551496114</c:v>
                </c:pt>
                <c:pt idx="14">
                  <c:v>2.6038323932465541</c:v>
                </c:pt>
                <c:pt idx="15">
                  <c:v>2.6061910380411311</c:v>
                </c:pt>
                <c:pt idx="16">
                  <c:v>2.6070652661184575</c:v>
                </c:pt>
                <c:pt idx="17">
                  <c:v>2.6093412865796206</c:v>
                </c:pt>
                <c:pt idx="18">
                  <c:v>2.6089713283117013</c:v>
                </c:pt>
                <c:pt idx="19">
                  <c:v>2.6122429372351275</c:v>
                </c:pt>
                <c:pt idx="20">
                  <c:v>2.6110581191252713</c:v>
                </c:pt>
                <c:pt idx="21">
                  <c:v>2.6159458064417502</c:v>
                </c:pt>
                <c:pt idx="22">
                  <c:v>2.6171281733158089</c:v>
                </c:pt>
                <c:pt idx="23">
                  <c:v>2.6206080412727908</c:v>
                </c:pt>
                <c:pt idx="24">
                  <c:v>2.6208977789220498</c:v>
                </c:pt>
                <c:pt idx="25">
                  <c:v>2.6227901949729642</c:v>
                </c:pt>
                <c:pt idx="26">
                  <c:v>2.623203423589449</c:v>
                </c:pt>
                <c:pt idx="27">
                  <c:v>2.6269958631987502</c:v>
                </c:pt>
                <c:pt idx="28">
                  <c:v>2.6291502684713248</c:v>
                </c:pt>
                <c:pt idx="29">
                  <c:v>2.6325039829995061</c:v>
                </c:pt>
                <c:pt idx="30">
                  <c:v>2.6319211477727484</c:v>
                </c:pt>
                <c:pt idx="31">
                  <c:v>2.6373080852776889</c:v>
                </c:pt>
                <c:pt idx="32">
                  <c:v>2.6382897810142656</c:v>
                </c:pt>
                <c:pt idx="33">
                  <c:v>2.6481404845719836</c:v>
                </c:pt>
                <c:pt idx="34">
                  <c:v>2.6459747049268323</c:v>
                </c:pt>
                <c:pt idx="35">
                  <c:v>2.6483545073601324</c:v>
                </c:pt>
                <c:pt idx="36">
                  <c:v>2.6492474442010523</c:v>
                </c:pt>
                <c:pt idx="37">
                  <c:v>2.6546187981807337</c:v>
                </c:pt>
                <c:pt idx="38">
                  <c:v>2.6562355236591313</c:v>
                </c:pt>
                <c:pt idx="39">
                  <c:v>2.660611741575563</c:v>
                </c:pt>
                <c:pt idx="40">
                  <c:v>2.6605377191715744</c:v>
                </c:pt>
                <c:pt idx="41">
                  <c:v>2.6684164293164887</c:v>
                </c:pt>
                <c:pt idx="42">
                  <c:v>2.6682635312940968</c:v>
                </c:pt>
                <c:pt idx="43">
                  <c:v>2.6723807585300072</c:v>
                </c:pt>
                <c:pt idx="44">
                  <c:v>2.6738862059105797</c:v>
                </c:pt>
                <c:pt idx="45">
                  <c:v>2.6798938229499787</c:v>
                </c:pt>
                <c:pt idx="46">
                  <c:v>2.6801957357801984</c:v>
                </c:pt>
                <c:pt idx="47">
                  <c:v>2.6875752234853665</c:v>
                </c:pt>
                <c:pt idx="48">
                  <c:v>2.6858349338987719</c:v>
                </c:pt>
                <c:pt idx="49">
                  <c:v>2.6972405506798816</c:v>
                </c:pt>
                <c:pt idx="50">
                  <c:v>2.6952193524269799</c:v>
                </c:pt>
                <c:pt idx="51">
                  <c:v>2.701740774778095</c:v>
                </c:pt>
                <c:pt idx="52">
                  <c:v>2.7053329639688655</c:v>
                </c:pt>
                <c:pt idx="53">
                  <c:v>2.7095140290379844</c:v>
                </c:pt>
                <c:pt idx="54">
                  <c:v>2.7145999907635319</c:v>
                </c:pt>
                <c:pt idx="55">
                  <c:v>2.7165753216126549</c:v>
                </c:pt>
                <c:pt idx="56">
                  <c:v>2.7207268940670573</c:v>
                </c:pt>
                <c:pt idx="57">
                  <c:v>2.7272516770362425</c:v>
                </c:pt>
                <c:pt idx="58">
                  <c:v>2.7280295926759113</c:v>
                </c:pt>
                <c:pt idx="59">
                  <c:v>2.7349376798292266</c:v>
                </c:pt>
                <c:pt idx="60">
                  <c:v>2.7386256820901087</c:v>
                </c:pt>
                <c:pt idx="61">
                  <c:v>2.7477894658081174</c:v>
                </c:pt>
                <c:pt idx="62">
                  <c:v>2.7494984434042022</c:v>
                </c:pt>
                <c:pt idx="63">
                  <c:v>2.7599636132935363</c:v>
                </c:pt>
                <c:pt idx="64">
                  <c:v>2.7613998690359076</c:v>
                </c:pt>
                <c:pt idx="65">
                  <c:v>2.7698068081397911</c:v>
                </c:pt>
                <c:pt idx="66">
                  <c:v>2.7721520166767641</c:v>
                </c:pt>
                <c:pt idx="67">
                  <c:v>2.7824094138860369</c:v>
                </c:pt>
                <c:pt idx="68">
                  <c:v>2.7826411448049146</c:v>
                </c:pt>
                <c:pt idx="69">
                  <c:v>2.7949348641677325</c:v>
                </c:pt>
                <c:pt idx="70">
                  <c:v>2.7961452891654743</c:v>
                </c:pt>
                <c:pt idx="71">
                  <c:v>2.805580228044116</c:v>
                </c:pt>
                <c:pt idx="72">
                  <c:v>2.8074822019239054</c:v>
                </c:pt>
                <c:pt idx="73">
                  <c:v>2.8186504241582253</c:v>
                </c:pt>
                <c:pt idx="74">
                  <c:v>2.8209554480695918</c:v>
                </c:pt>
                <c:pt idx="75">
                  <c:v>2.832534025103425</c:v>
                </c:pt>
                <c:pt idx="76">
                  <c:v>2.836775388091707</c:v>
                </c:pt>
                <c:pt idx="77">
                  <c:v>2.8569218274470081</c:v>
                </c:pt>
                <c:pt idx="78">
                  <c:v>2.8603690563256325</c:v>
                </c:pt>
                <c:pt idx="79">
                  <c:v>2.8697792941645268</c:v>
                </c:pt>
                <c:pt idx="80">
                  <c:v>2.873469654096966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8600960"/>
        <c:axId val="218608384"/>
      </c:scatterChart>
      <c:valAx>
        <c:axId val="2186009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26723930526706302"/>
              <c:y val="0.8667626436568776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18608384"/>
        <c:crosses val="autoZero"/>
        <c:crossBetween val="midCat"/>
        <c:majorUnit val="3"/>
      </c:valAx>
      <c:valAx>
        <c:axId val="218608384"/>
        <c:scaling>
          <c:orientation val="minMax"/>
          <c:max val="5"/>
          <c:min val="2"/>
        </c:scaling>
        <c:delete val="0"/>
        <c:axPos val="l"/>
        <c:numFmt formatCode="General" sourceLinked="1"/>
        <c:majorTickMark val="out"/>
        <c:minorTickMark val="none"/>
        <c:tickLblPos val="nextTo"/>
        <c:crossAx val="218600960"/>
        <c:crosses val="autoZero"/>
        <c:crossBetween val="midCat"/>
        <c:majorUnit val="1"/>
      </c:valAx>
    </c:plotArea>
    <c:legend>
      <c:legendPos val="r"/>
      <c:layout>
        <c:manualLayout>
          <c:xMode val="edge"/>
          <c:yMode val="edge"/>
          <c:x val="0.12922936214524597"/>
          <c:y val="1.966879154782775E-2"/>
          <c:w val="0.85066859872506173"/>
          <c:h val="0.25006242966676023"/>
        </c:manualLayout>
      </c:layout>
      <c:overlay val="0"/>
      <c:txPr>
        <a:bodyPr/>
        <a:lstStyle/>
        <a:p>
          <a:pPr>
            <a:defRPr sz="1800"/>
          </a:pPr>
          <a:endParaRPr lang="nb-NO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33324530425582"/>
          <c:y val="3.5314583937373155E-2"/>
          <c:w val="0.80070269970003338"/>
          <c:h val="0.77738552305557784"/>
        </c:manualLayout>
      </c:layout>
      <c:scatterChart>
        <c:scatterStyle val="lineMarker"/>
        <c:varyColors val="0"/>
        <c:ser>
          <c:idx val="4"/>
          <c:order val="0"/>
          <c:tx>
            <c:v>Hydrostatic stress condition ( loading)</c:v>
          </c:tx>
          <c:spPr>
            <a:ln w="28575">
              <a:noFill/>
            </a:ln>
          </c:spPr>
          <c:marker>
            <c:symbol val="star"/>
            <c:size val="7"/>
            <c:spPr>
              <a:ln w="15875">
                <a:solidFill>
                  <a:srgbClr val="00B0F0"/>
                </a:solidFill>
              </a:ln>
            </c:spPr>
          </c:marker>
          <c:xVal>
            <c:numRef>
              <c:f>[1]VpzVsz!$M$6:$M$24</c:f>
              <c:numCache>
                <c:formatCode>General</c:formatCode>
                <c:ptCount val="19"/>
                <c:pt idx="0">
                  <c:v>1.0578709633333334</c:v>
                </c:pt>
                <c:pt idx="1">
                  <c:v>1.6828711066666662</c:v>
                </c:pt>
                <c:pt idx="2">
                  <c:v>2.037601683333333</c:v>
                </c:pt>
                <c:pt idx="3">
                  <c:v>2.6938375333333329</c:v>
                </c:pt>
                <c:pt idx="4">
                  <c:v>3.0395774966666664</c:v>
                </c:pt>
                <c:pt idx="5">
                  <c:v>3.6792267166666668</c:v>
                </c:pt>
                <c:pt idx="6">
                  <c:v>4.0347813066666669</c:v>
                </c:pt>
                <c:pt idx="7">
                  <c:v>4.6849437099999998</c:v>
                </c:pt>
                <c:pt idx="8">
                  <c:v>5.0346991166666664</c:v>
                </c:pt>
                <c:pt idx="9">
                  <c:v>5.6833229166666657</c:v>
                </c:pt>
                <c:pt idx="10">
                  <c:v>6.0403611999999995</c:v>
                </c:pt>
                <c:pt idx="11">
                  <c:v>6.6972683000000002</c:v>
                </c:pt>
                <c:pt idx="12">
                  <c:v>7.0410013000000005</c:v>
                </c:pt>
                <c:pt idx="13">
                  <c:v>7.687277006666668</c:v>
                </c:pt>
                <c:pt idx="14">
                  <c:v>8.0357297499999998</c:v>
                </c:pt>
                <c:pt idx="15">
                  <c:v>8.6876897500000023</c:v>
                </c:pt>
                <c:pt idx="16">
                  <c:v>9.0449668733333333</c:v>
                </c:pt>
                <c:pt idx="17">
                  <c:v>9.688631916666667</c:v>
                </c:pt>
                <c:pt idx="18">
                  <c:v>10.032074583333335</c:v>
                </c:pt>
              </c:numCache>
            </c:numRef>
          </c:xVal>
          <c:yVal>
            <c:numRef>
              <c:f>[1]VpzVsz!$O$6:$O$24</c:f>
              <c:numCache>
                <c:formatCode>General</c:formatCode>
                <c:ptCount val="19"/>
                <c:pt idx="0">
                  <c:v>4.2010639055305221</c:v>
                </c:pt>
                <c:pt idx="1">
                  <c:v>3.9020304786029971</c:v>
                </c:pt>
                <c:pt idx="2">
                  <c:v>3.4986617194014129</c:v>
                </c:pt>
                <c:pt idx="3">
                  <c:v>3.3885206903960867</c:v>
                </c:pt>
                <c:pt idx="4">
                  <c:v>3.2135049953431958</c:v>
                </c:pt>
                <c:pt idx="5">
                  <c:v>3.134217419225612</c:v>
                </c:pt>
                <c:pt idx="6">
                  <c:v>3.0023924848580057</c:v>
                </c:pt>
                <c:pt idx="7">
                  <c:v>2.9643270857696771</c:v>
                </c:pt>
                <c:pt idx="8">
                  <c:v>2.8709269351822519</c:v>
                </c:pt>
                <c:pt idx="9">
                  <c:v>2.839790214071809</c:v>
                </c:pt>
                <c:pt idx="10">
                  <c:v>2.7683748979607028</c:v>
                </c:pt>
                <c:pt idx="11">
                  <c:v>2.7480505105496715</c:v>
                </c:pt>
                <c:pt idx="12">
                  <c:v>2.6894699412254868</c:v>
                </c:pt>
                <c:pt idx="13">
                  <c:v>2.6705925439221954</c:v>
                </c:pt>
                <c:pt idx="14">
                  <c:v>2.6244262746558427</c:v>
                </c:pt>
                <c:pt idx="15">
                  <c:v>2.6108581270726936</c:v>
                </c:pt>
                <c:pt idx="16">
                  <c:v>2.5696404213924073</c:v>
                </c:pt>
                <c:pt idx="17">
                  <c:v>2.5590117111551156</c:v>
                </c:pt>
                <c:pt idx="18">
                  <c:v>2.5264316087881609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8630400"/>
        <c:axId val="218645248"/>
      </c:scatterChart>
      <c:valAx>
        <c:axId val="2186304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Net mean stress (MPa)</a:t>
                </a:r>
              </a:p>
            </c:rich>
          </c:tx>
          <c:layout>
            <c:manualLayout>
              <c:xMode val="edge"/>
              <c:yMode val="edge"/>
              <c:x val="0.27637434638409941"/>
              <c:y val="0.885175226008479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218645248"/>
        <c:crosses val="autoZero"/>
        <c:crossBetween val="midCat"/>
        <c:majorUnit val="3"/>
      </c:valAx>
      <c:valAx>
        <c:axId val="218645248"/>
        <c:scaling>
          <c:orientation val="minMax"/>
          <c:max val="5"/>
          <c:min val="2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v</a:t>
                </a:r>
                <a:r>
                  <a:rPr lang="en-US" sz="2000" baseline="-25000"/>
                  <a:t>p</a:t>
                </a:r>
                <a:r>
                  <a:rPr lang="en-US" sz="2000"/>
                  <a:t>/v</a:t>
                </a:r>
                <a:r>
                  <a:rPr lang="en-US" sz="2000" baseline="-25000"/>
                  <a:t>s</a:t>
                </a:r>
                <a:r>
                  <a:rPr lang="en-US" sz="2000"/>
                  <a:t> ratio</a:t>
                </a:r>
              </a:p>
            </c:rich>
          </c:tx>
          <c:layout>
            <c:manualLayout>
              <c:xMode val="edge"/>
              <c:yMode val="edge"/>
              <c:x val="1.607748822192214E-4"/>
              <c:y val="0.3533376644751089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218630400"/>
        <c:crosses val="autoZero"/>
        <c:crossBetween val="midCat"/>
        <c:majorUnit val="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1269927122172"/>
          <c:y val="2.7185599625808063E-2"/>
          <c:w val="0.83490926473205096"/>
          <c:h val="0.74899263280695305"/>
        </c:manualLayout>
      </c:layout>
      <c:scatterChart>
        <c:scatterStyle val="lineMarker"/>
        <c:varyColors val="0"/>
        <c:ser>
          <c:idx val="0"/>
          <c:order val="0"/>
          <c:tx>
            <c:v>Hydrostatic stress consition (loading)</c:v>
          </c:tx>
          <c:spPr>
            <a:ln w="28575">
              <a:noFill/>
            </a:ln>
          </c:spPr>
          <c:marker>
            <c:symbol val="star"/>
            <c:size val="7"/>
            <c:spPr>
              <a:ln w="15875">
                <a:solidFill>
                  <a:srgbClr val="0070C0"/>
                </a:solidFill>
              </a:ln>
            </c:spPr>
          </c:marker>
          <c:xVal>
            <c:numRef>
              <c:f>[1]VpzVsz!$N$6:$N$24</c:f>
              <c:numCache>
                <c:formatCode>General</c:formatCode>
                <c:ptCount val="19"/>
                <c:pt idx="0">
                  <c:v>1.1029062299999999</c:v>
                </c:pt>
                <c:pt idx="1">
                  <c:v>1.7269454399999997</c:v>
                </c:pt>
                <c:pt idx="2">
                  <c:v>2.0960123500000001</c:v>
                </c:pt>
                <c:pt idx="3">
                  <c:v>2.7531301999999997</c:v>
                </c:pt>
                <c:pt idx="4">
                  <c:v>3.0844186300000001</c:v>
                </c:pt>
                <c:pt idx="5">
                  <c:v>3.7251302499999999</c:v>
                </c:pt>
                <c:pt idx="6">
                  <c:v>4.0836790400000007</c:v>
                </c:pt>
                <c:pt idx="7">
                  <c:v>4.7305325099999997</c:v>
                </c:pt>
                <c:pt idx="8">
                  <c:v>5.0873476499999999</c:v>
                </c:pt>
                <c:pt idx="9">
                  <c:v>5.7369286499999994</c:v>
                </c:pt>
                <c:pt idx="10">
                  <c:v>6.0954680000000003</c:v>
                </c:pt>
                <c:pt idx="11">
                  <c:v>6.7644753000000009</c:v>
                </c:pt>
                <c:pt idx="12">
                  <c:v>7.0982389000000001</c:v>
                </c:pt>
                <c:pt idx="13">
                  <c:v>7.74604114</c:v>
                </c:pt>
                <c:pt idx="14">
                  <c:v>8.0935637499999995</c:v>
                </c:pt>
                <c:pt idx="15">
                  <c:v>8.7470057500000014</c:v>
                </c:pt>
                <c:pt idx="16">
                  <c:v>9.1154669399999992</c:v>
                </c:pt>
                <c:pt idx="17">
                  <c:v>9.7507972500000015</c:v>
                </c:pt>
                <c:pt idx="18">
                  <c:v>10.081527250000001</c:v>
                </c:pt>
              </c:numCache>
            </c:numRef>
          </c:xVal>
          <c:yVal>
            <c:numRef>
              <c:f>[1]VpzVsz!$O$6:$O$24</c:f>
              <c:numCache>
                <c:formatCode>General</c:formatCode>
                <c:ptCount val="19"/>
                <c:pt idx="0">
                  <c:v>4.2010639055305221</c:v>
                </c:pt>
                <c:pt idx="1">
                  <c:v>3.9020304786029971</c:v>
                </c:pt>
                <c:pt idx="2">
                  <c:v>3.4986617194014129</c:v>
                </c:pt>
                <c:pt idx="3">
                  <c:v>3.3885206903960867</c:v>
                </c:pt>
                <c:pt idx="4">
                  <c:v>3.2135049953431958</c:v>
                </c:pt>
                <c:pt idx="5">
                  <c:v>3.134217419225612</c:v>
                </c:pt>
                <c:pt idx="6">
                  <c:v>3.0023924848580057</c:v>
                </c:pt>
                <c:pt idx="7">
                  <c:v>2.9643270857696771</c:v>
                </c:pt>
                <c:pt idx="8">
                  <c:v>2.8709269351822519</c:v>
                </c:pt>
                <c:pt idx="9">
                  <c:v>2.839790214071809</c:v>
                </c:pt>
                <c:pt idx="10">
                  <c:v>2.7683748979607028</c:v>
                </c:pt>
                <c:pt idx="11">
                  <c:v>2.7480505105496715</c:v>
                </c:pt>
                <c:pt idx="12">
                  <c:v>2.6894699412254868</c:v>
                </c:pt>
                <c:pt idx="13">
                  <c:v>2.6705925439221954</c:v>
                </c:pt>
                <c:pt idx="14">
                  <c:v>2.6244262746558427</c:v>
                </c:pt>
                <c:pt idx="15">
                  <c:v>2.6108581270726936</c:v>
                </c:pt>
                <c:pt idx="16">
                  <c:v>2.5696404213924073</c:v>
                </c:pt>
                <c:pt idx="17">
                  <c:v>2.5590117111551156</c:v>
                </c:pt>
                <c:pt idx="18">
                  <c:v>2.5264316087881609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8677248"/>
        <c:axId val="218679552"/>
      </c:scatterChart>
      <c:valAx>
        <c:axId val="2186772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26723930526706302"/>
              <c:y val="0.8667626436568776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18679552"/>
        <c:crosses val="autoZero"/>
        <c:crossBetween val="midCat"/>
        <c:majorUnit val="3"/>
      </c:valAx>
      <c:valAx>
        <c:axId val="218679552"/>
        <c:scaling>
          <c:orientation val="minMax"/>
          <c:max val="5"/>
          <c:min val="2"/>
        </c:scaling>
        <c:delete val="0"/>
        <c:axPos val="l"/>
        <c:numFmt formatCode="General" sourceLinked="1"/>
        <c:majorTickMark val="out"/>
        <c:minorTickMark val="none"/>
        <c:tickLblPos val="nextTo"/>
        <c:crossAx val="218677248"/>
        <c:crosses val="autoZero"/>
        <c:crossBetween val="midCat"/>
        <c:majorUnit val="1"/>
      </c:valAx>
    </c:plotArea>
    <c:legend>
      <c:legendPos val="r"/>
      <c:layout>
        <c:manualLayout>
          <c:xMode val="edge"/>
          <c:yMode val="edge"/>
          <c:x val="9.7158478375454771E-2"/>
          <c:y val="1.966879154782775E-2"/>
          <c:w val="0.88273948249485312"/>
          <c:h val="0.1128862225184856"/>
        </c:manualLayout>
      </c:layout>
      <c:overlay val="0"/>
      <c:txPr>
        <a:bodyPr/>
        <a:lstStyle/>
        <a:p>
          <a:pPr>
            <a:defRPr sz="1800"/>
          </a:pPr>
          <a:endParaRPr lang="nb-NO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33324530425582"/>
          <c:y val="3.5314583937373155E-2"/>
          <c:w val="0.80070269970003338"/>
          <c:h val="0.77738552305557784"/>
        </c:manualLayout>
      </c:layout>
      <c:scatterChart>
        <c:scatterStyle val="lineMarker"/>
        <c:varyColors val="0"/>
        <c:ser>
          <c:idx val="4"/>
          <c:order val="0"/>
          <c:tx>
            <c:v>Hydrostatic stress condition ( loading)</c:v>
          </c:tx>
          <c:spPr>
            <a:ln w="28575">
              <a:noFill/>
            </a:ln>
          </c:spPr>
          <c:marker>
            <c:symbol val="star"/>
            <c:size val="7"/>
            <c:spPr>
              <a:ln w="15875">
                <a:solidFill>
                  <a:srgbClr val="00B0F0"/>
                </a:solidFill>
              </a:ln>
            </c:spPr>
          </c:marker>
          <c:xVal>
            <c:numRef>
              <c:f>[1]VpzVsz!$M$6:$M$24</c:f>
              <c:numCache>
                <c:formatCode>General</c:formatCode>
                <c:ptCount val="19"/>
                <c:pt idx="0">
                  <c:v>1.0578709633333334</c:v>
                </c:pt>
                <c:pt idx="1">
                  <c:v>1.6828711066666662</c:v>
                </c:pt>
                <c:pt idx="2">
                  <c:v>2.037601683333333</c:v>
                </c:pt>
                <c:pt idx="3">
                  <c:v>2.6938375333333329</c:v>
                </c:pt>
                <c:pt idx="4">
                  <c:v>3.0395774966666664</c:v>
                </c:pt>
                <c:pt idx="5">
                  <c:v>3.6792267166666668</c:v>
                </c:pt>
                <c:pt idx="6">
                  <c:v>4.0347813066666669</c:v>
                </c:pt>
                <c:pt idx="7">
                  <c:v>4.6849437099999998</c:v>
                </c:pt>
                <c:pt idx="8">
                  <c:v>5.0346991166666664</c:v>
                </c:pt>
                <c:pt idx="9">
                  <c:v>5.6833229166666657</c:v>
                </c:pt>
                <c:pt idx="10">
                  <c:v>6.0403611999999995</c:v>
                </c:pt>
                <c:pt idx="11">
                  <c:v>6.6972683000000002</c:v>
                </c:pt>
                <c:pt idx="12">
                  <c:v>7.0410013000000005</c:v>
                </c:pt>
                <c:pt idx="13">
                  <c:v>7.687277006666668</c:v>
                </c:pt>
                <c:pt idx="14">
                  <c:v>8.0357297499999998</c:v>
                </c:pt>
                <c:pt idx="15">
                  <c:v>8.6876897500000023</c:v>
                </c:pt>
                <c:pt idx="16">
                  <c:v>9.0449668733333333</c:v>
                </c:pt>
                <c:pt idx="17">
                  <c:v>9.688631916666667</c:v>
                </c:pt>
                <c:pt idx="18">
                  <c:v>10.032074583333335</c:v>
                </c:pt>
              </c:numCache>
            </c:numRef>
          </c:xVal>
          <c:yVal>
            <c:numRef>
              <c:f>[1]VpzVsz!$O$6:$O$24</c:f>
              <c:numCache>
                <c:formatCode>General</c:formatCode>
                <c:ptCount val="19"/>
                <c:pt idx="0">
                  <c:v>4.2010639055305221</c:v>
                </c:pt>
                <c:pt idx="1">
                  <c:v>3.9020304786029971</c:v>
                </c:pt>
                <c:pt idx="2">
                  <c:v>3.4986617194014129</c:v>
                </c:pt>
                <c:pt idx="3">
                  <c:v>3.3885206903960867</c:v>
                </c:pt>
                <c:pt idx="4">
                  <c:v>3.2135049953431958</c:v>
                </c:pt>
                <c:pt idx="5">
                  <c:v>3.134217419225612</c:v>
                </c:pt>
                <c:pt idx="6">
                  <c:v>3.0023924848580057</c:v>
                </c:pt>
                <c:pt idx="7">
                  <c:v>2.9643270857696771</c:v>
                </c:pt>
                <c:pt idx="8">
                  <c:v>2.8709269351822519</c:v>
                </c:pt>
                <c:pt idx="9">
                  <c:v>2.839790214071809</c:v>
                </c:pt>
                <c:pt idx="10">
                  <c:v>2.7683748979607028</c:v>
                </c:pt>
                <c:pt idx="11">
                  <c:v>2.7480505105496715</c:v>
                </c:pt>
                <c:pt idx="12">
                  <c:v>2.6894699412254868</c:v>
                </c:pt>
                <c:pt idx="13">
                  <c:v>2.6705925439221954</c:v>
                </c:pt>
                <c:pt idx="14">
                  <c:v>2.6244262746558427</c:v>
                </c:pt>
                <c:pt idx="15">
                  <c:v>2.6108581270726936</c:v>
                </c:pt>
                <c:pt idx="16">
                  <c:v>2.5696404213924073</c:v>
                </c:pt>
                <c:pt idx="17">
                  <c:v>2.5590117111551156</c:v>
                </c:pt>
                <c:pt idx="18">
                  <c:v>2.5264316087881609</c:v>
                </c:pt>
              </c:numCache>
            </c:numRef>
          </c:yVal>
          <c:smooth val="0"/>
        </c:ser>
        <c:ser>
          <c:idx val="5"/>
          <c:order val="1"/>
          <c:tx>
            <c:v>Hydrostatic stress (unloading)</c:v>
          </c:tx>
          <c:spPr>
            <a:ln w="28575">
              <a:noFill/>
            </a:ln>
          </c:spPr>
          <c:marker>
            <c:symbol val="x"/>
            <c:size val="7"/>
            <c:spPr>
              <a:noFill/>
              <a:ln w="15875">
                <a:solidFill>
                  <a:srgbClr val="C00000"/>
                </a:solidFill>
              </a:ln>
            </c:spPr>
          </c:marker>
          <c:xVal>
            <c:numRef>
              <c:f>[1]VpzVsz!$M$26:$M$43</c:f>
              <c:numCache>
                <c:formatCode>General</c:formatCode>
                <c:ptCount val="18"/>
                <c:pt idx="0">
                  <c:v>9.4383141233333347</c:v>
                </c:pt>
                <c:pt idx="1">
                  <c:v>9.0813570000000006</c:v>
                </c:pt>
                <c:pt idx="2">
                  <c:v>8.4398960633333342</c:v>
                </c:pt>
                <c:pt idx="3">
                  <c:v>8.0940593533333338</c:v>
                </c:pt>
                <c:pt idx="4">
                  <c:v>7.4442136633333327</c:v>
                </c:pt>
                <c:pt idx="5">
                  <c:v>7.0892492566666663</c:v>
                </c:pt>
                <c:pt idx="6">
                  <c:v>6.4339887733333345</c:v>
                </c:pt>
                <c:pt idx="7">
                  <c:v>6.0838240766666667</c:v>
                </c:pt>
                <c:pt idx="8">
                  <c:v>5.4370091299999999</c:v>
                </c:pt>
                <c:pt idx="9">
                  <c:v>5.082083840000001</c:v>
                </c:pt>
                <c:pt idx="10">
                  <c:v>4.4347288233333328</c:v>
                </c:pt>
                <c:pt idx="11">
                  <c:v>4.0916123566666673</c:v>
                </c:pt>
                <c:pt idx="12">
                  <c:v>3.4438744166666666</c:v>
                </c:pt>
                <c:pt idx="13">
                  <c:v>3.097917456666667</c:v>
                </c:pt>
                <c:pt idx="14">
                  <c:v>2.4334099233333335</c:v>
                </c:pt>
                <c:pt idx="15">
                  <c:v>2.08809399</c:v>
                </c:pt>
                <c:pt idx="16">
                  <c:v>1.4397726900000003</c:v>
                </c:pt>
                <c:pt idx="17">
                  <c:v>1.0866571566666665</c:v>
                </c:pt>
              </c:numCache>
            </c:numRef>
          </c:xVal>
          <c:yVal>
            <c:numRef>
              <c:f>[1]VpzVsz!$O$26:$O$43</c:f>
              <c:numCache>
                <c:formatCode>General</c:formatCode>
                <c:ptCount val="18"/>
                <c:pt idx="0">
                  <c:v>2.5249523758796615</c:v>
                </c:pt>
                <c:pt idx="1">
                  <c:v>2.5553233641267221</c:v>
                </c:pt>
                <c:pt idx="2">
                  <c:v>2.5662034493772903</c:v>
                </c:pt>
                <c:pt idx="3">
                  <c:v>2.6052508736259301</c:v>
                </c:pt>
                <c:pt idx="4">
                  <c:v>2.6181378601433338</c:v>
                </c:pt>
                <c:pt idx="5">
                  <c:v>2.6661298799196005</c:v>
                </c:pt>
                <c:pt idx="6">
                  <c:v>2.6816504737057745</c:v>
                </c:pt>
                <c:pt idx="7">
                  <c:v>2.7396274937674221</c:v>
                </c:pt>
                <c:pt idx="8">
                  <c:v>2.761195896604387</c:v>
                </c:pt>
                <c:pt idx="9">
                  <c:v>2.833977983954509</c:v>
                </c:pt>
                <c:pt idx="10">
                  <c:v>2.869376114245715</c:v>
                </c:pt>
                <c:pt idx="11">
                  <c:v>2.9654444159266546</c:v>
                </c:pt>
                <c:pt idx="12">
                  <c:v>3.0118816280503475</c:v>
                </c:pt>
                <c:pt idx="13">
                  <c:v>3.1517739499007309</c:v>
                </c:pt>
                <c:pt idx="14">
                  <c:v>3.2441020699677399</c:v>
                </c:pt>
                <c:pt idx="15">
                  <c:v>3.4937076809577499</c:v>
                </c:pt>
                <c:pt idx="16">
                  <c:v>3.6508088844527968</c:v>
                </c:pt>
                <c:pt idx="17">
                  <c:v>4.193922342727844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8739456"/>
        <c:axId val="218741760"/>
      </c:scatterChart>
      <c:valAx>
        <c:axId val="2187394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Net mean stress (MPa)</a:t>
                </a:r>
              </a:p>
            </c:rich>
          </c:tx>
          <c:layout>
            <c:manualLayout>
              <c:xMode val="edge"/>
              <c:yMode val="edge"/>
              <c:x val="0.27637434638409941"/>
              <c:y val="0.885175226008479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218741760"/>
        <c:crosses val="autoZero"/>
        <c:crossBetween val="midCat"/>
        <c:majorUnit val="3"/>
      </c:valAx>
      <c:valAx>
        <c:axId val="218741760"/>
        <c:scaling>
          <c:orientation val="minMax"/>
          <c:max val="5"/>
          <c:min val="2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v</a:t>
                </a:r>
                <a:r>
                  <a:rPr lang="en-US" sz="2000" baseline="-25000"/>
                  <a:t>p</a:t>
                </a:r>
                <a:r>
                  <a:rPr lang="en-US" sz="2000"/>
                  <a:t>/v</a:t>
                </a:r>
                <a:r>
                  <a:rPr lang="en-US" sz="2000" baseline="-25000"/>
                  <a:t>s</a:t>
                </a:r>
                <a:r>
                  <a:rPr lang="en-US" sz="2000"/>
                  <a:t> ratio</a:t>
                </a:r>
              </a:p>
            </c:rich>
          </c:tx>
          <c:layout>
            <c:manualLayout>
              <c:xMode val="edge"/>
              <c:yMode val="edge"/>
              <c:x val="1.607748822192214E-4"/>
              <c:y val="0.3533376644751089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b-NO"/>
          </a:p>
        </c:txPr>
        <c:crossAx val="218739456"/>
        <c:crosses val="autoZero"/>
        <c:crossBetween val="midCat"/>
        <c:majorUnit val="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1269927122172"/>
          <c:y val="0.22830845305687283"/>
          <c:w val="0.83490926473205096"/>
          <c:h val="0.54786968114653922"/>
        </c:manualLayout>
      </c:layout>
      <c:scatterChart>
        <c:scatterStyle val="lineMarker"/>
        <c:varyColors val="0"/>
        <c:ser>
          <c:idx val="0"/>
          <c:order val="0"/>
          <c:tx>
            <c:v>Hydrostatic stress consition (loading)</c:v>
          </c:tx>
          <c:spPr>
            <a:ln w="28575">
              <a:noFill/>
            </a:ln>
          </c:spPr>
          <c:marker>
            <c:symbol val="star"/>
            <c:size val="7"/>
            <c:spPr>
              <a:ln w="15875">
                <a:solidFill>
                  <a:srgbClr val="0070C0"/>
                </a:solidFill>
              </a:ln>
            </c:spPr>
          </c:marker>
          <c:xVal>
            <c:numRef>
              <c:f>[1]VpzVsz!$N$6:$N$24</c:f>
              <c:numCache>
                <c:formatCode>General</c:formatCode>
                <c:ptCount val="19"/>
                <c:pt idx="0">
                  <c:v>1.1029062299999999</c:v>
                </c:pt>
                <c:pt idx="1">
                  <c:v>1.7269454399999997</c:v>
                </c:pt>
                <c:pt idx="2">
                  <c:v>2.0960123500000001</c:v>
                </c:pt>
                <c:pt idx="3">
                  <c:v>2.7531301999999997</c:v>
                </c:pt>
                <c:pt idx="4">
                  <c:v>3.0844186300000001</c:v>
                </c:pt>
                <c:pt idx="5">
                  <c:v>3.7251302499999999</c:v>
                </c:pt>
                <c:pt idx="6">
                  <c:v>4.0836790400000007</c:v>
                </c:pt>
                <c:pt idx="7">
                  <c:v>4.7305325099999997</c:v>
                </c:pt>
                <c:pt idx="8">
                  <c:v>5.0873476499999999</c:v>
                </c:pt>
                <c:pt idx="9">
                  <c:v>5.7369286499999994</c:v>
                </c:pt>
                <c:pt idx="10">
                  <c:v>6.0954680000000003</c:v>
                </c:pt>
                <c:pt idx="11">
                  <c:v>6.7644753000000009</c:v>
                </c:pt>
                <c:pt idx="12">
                  <c:v>7.0982389000000001</c:v>
                </c:pt>
                <c:pt idx="13">
                  <c:v>7.74604114</c:v>
                </c:pt>
                <c:pt idx="14">
                  <c:v>8.0935637499999995</c:v>
                </c:pt>
                <c:pt idx="15">
                  <c:v>8.7470057500000014</c:v>
                </c:pt>
                <c:pt idx="16">
                  <c:v>9.1154669399999992</c:v>
                </c:pt>
                <c:pt idx="17">
                  <c:v>9.7507972500000015</c:v>
                </c:pt>
                <c:pt idx="18">
                  <c:v>10.081527250000001</c:v>
                </c:pt>
              </c:numCache>
            </c:numRef>
          </c:xVal>
          <c:yVal>
            <c:numRef>
              <c:f>[1]VpzVsz!$O$6:$O$24</c:f>
              <c:numCache>
                <c:formatCode>General</c:formatCode>
                <c:ptCount val="19"/>
                <c:pt idx="0">
                  <c:v>4.2010639055305221</c:v>
                </c:pt>
                <c:pt idx="1">
                  <c:v>3.9020304786029971</c:v>
                </c:pt>
                <c:pt idx="2">
                  <c:v>3.4986617194014129</c:v>
                </c:pt>
                <c:pt idx="3">
                  <c:v>3.3885206903960867</c:v>
                </c:pt>
                <c:pt idx="4">
                  <c:v>3.2135049953431958</c:v>
                </c:pt>
                <c:pt idx="5">
                  <c:v>3.134217419225612</c:v>
                </c:pt>
                <c:pt idx="6">
                  <c:v>3.0023924848580057</c:v>
                </c:pt>
                <c:pt idx="7">
                  <c:v>2.9643270857696771</c:v>
                </c:pt>
                <c:pt idx="8">
                  <c:v>2.8709269351822519</c:v>
                </c:pt>
                <c:pt idx="9">
                  <c:v>2.839790214071809</c:v>
                </c:pt>
                <c:pt idx="10">
                  <c:v>2.7683748979607028</c:v>
                </c:pt>
                <c:pt idx="11">
                  <c:v>2.7480505105496715</c:v>
                </c:pt>
                <c:pt idx="12">
                  <c:v>2.6894699412254868</c:v>
                </c:pt>
                <c:pt idx="13">
                  <c:v>2.6705925439221954</c:v>
                </c:pt>
                <c:pt idx="14">
                  <c:v>2.6244262746558427</c:v>
                </c:pt>
                <c:pt idx="15">
                  <c:v>2.6108581270726936</c:v>
                </c:pt>
                <c:pt idx="16">
                  <c:v>2.5696404213924073</c:v>
                </c:pt>
                <c:pt idx="17">
                  <c:v>2.5590117111551156</c:v>
                </c:pt>
                <c:pt idx="18">
                  <c:v>2.5264316087881609</c:v>
                </c:pt>
              </c:numCache>
            </c:numRef>
          </c:yVal>
          <c:smooth val="0"/>
        </c:ser>
        <c:ser>
          <c:idx val="1"/>
          <c:order val="1"/>
          <c:tx>
            <c:v>Hydrostatic stress condition (unloading)</c:v>
          </c:tx>
          <c:spPr>
            <a:ln w="28575">
              <a:noFill/>
            </a:ln>
          </c:spPr>
          <c:marker>
            <c:symbol val="star"/>
            <c:size val="7"/>
            <c:spPr>
              <a:noFill/>
              <a:ln w="15875">
                <a:solidFill>
                  <a:srgbClr val="C00000"/>
                </a:solidFill>
              </a:ln>
            </c:spPr>
          </c:marker>
          <c:xVal>
            <c:numRef>
              <c:f>[1]VpzVsz!$N$26:$N$43</c:f>
              <c:numCache>
                <c:formatCode>General</c:formatCode>
                <c:ptCount val="18"/>
                <c:pt idx="0">
                  <c:v>9.5064197900000007</c:v>
                </c:pt>
                <c:pt idx="1">
                  <c:v>9.1458006000000012</c:v>
                </c:pt>
                <c:pt idx="2">
                  <c:v>8.5159579300000008</c:v>
                </c:pt>
                <c:pt idx="3">
                  <c:v>8.1683830200000003</c:v>
                </c:pt>
                <c:pt idx="4">
                  <c:v>7.5308619299999995</c:v>
                </c:pt>
                <c:pt idx="5">
                  <c:v>7.1583321899999994</c:v>
                </c:pt>
                <c:pt idx="6">
                  <c:v>6.5148762400000004</c:v>
                </c:pt>
                <c:pt idx="7">
                  <c:v>6.1569776100000002</c:v>
                </c:pt>
                <c:pt idx="8">
                  <c:v>5.5115429300000001</c:v>
                </c:pt>
                <c:pt idx="9">
                  <c:v>5.1572054400000003</c:v>
                </c:pt>
                <c:pt idx="10">
                  <c:v>4.4994136899999999</c:v>
                </c:pt>
                <c:pt idx="11">
                  <c:v>4.1665460900000006</c:v>
                </c:pt>
                <c:pt idx="12">
                  <c:v>3.51685435</c:v>
                </c:pt>
                <c:pt idx="13">
                  <c:v>3.1815109899999996</c:v>
                </c:pt>
                <c:pt idx="14">
                  <c:v>2.4941681899999999</c:v>
                </c:pt>
                <c:pt idx="15">
                  <c:v>2.1575001899999999</c:v>
                </c:pt>
                <c:pt idx="16">
                  <c:v>1.5116712900000002</c:v>
                </c:pt>
                <c:pt idx="17">
                  <c:v>1.1503846900000001</c:v>
                </c:pt>
              </c:numCache>
            </c:numRef>
          </c:xVal>
          <c:yVal>
            <c:numRef>
              <c:f>[1]VpzVsz!$O$26:$O$43</c:f>
              <c:numCache>
                <c:formatCode>General</c:formatCode>
                <c:ptCount val="18"/>
                <c:pt idx="0">
                  <c:v>2.5249523758796615</c:v>
                </c:pt>
                <c:pt idx="1">
                  <c:v>2.5553233641267221</c:v>
                </c:pt>
                <c:pt idx="2">
                  <c:v>2.5662034493772903</c:v>
                </c:pt>
                <c:pt idx="3">
                  <c:v>2.6052508736259301</c:v>
                </c:pt>
                <c:pt idx="4">
                  <c:v>2.6181378601433338</c:v>
                </c:pt>
                <c:pt idx="5">
                  <c:v>2.6661298799196005</c:v>
                </c:pt>
                <c:pt idx="6">
                  <c:v>2.6816504737057745</c:v>
                </c:pt>
                <c:pt idx="7">
                  <c:v>2.7396274937674221</c:v>
                </c:pt>
                <c:pt idx="8">
                  <c:v>2.761195896604387</c:v>
                </c:pt>
                <c:pt idx="9">
                  <c:v>2.833977983954509</c:v>
                </c:pt>
                <c:pt idx="10">
                  <c:v>2.869376114245715</c:v>
                </c:pt>
                <c:pt idx="11">
                  <c:v>2.9654444159266546</c:v>
                </c:pt>
                <c:pt idx="12">
                  <c:v>3.0118816280503475</c:v>
                </c:pt>
                <c:pt idx="13">
                  <c:v>3.1517739499007309</c:v>
                </c:pt>
                <c:pt idx="14">
                  <c:v>3.2441020699677399</c:v>
                </c:pt>
                <c:pt idx="15">
                  <c:v>3.4937076809577499</c:v>
                </c:pt>
                <c:pt idx="16">
                  <c:v>3.6508088844527968</c:v>
                </c:pt>
                <c:pt idx="17">
                  <c:v>4.193922342727844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9294720"/>
        <c:axId val="219313664"/>
      </c:scatterChart>
      <c:valAx>
        <c:axId val="2192947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26723930526706302"/>
              <c:y val="0.8667626436568776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19313664"/>
        <c:crosses val="autoZero"/>
        <c:crossBetween val="midCat"/>
        <c:majorUnit val="3"/>
      </c:valAx>
      <c:valAx>
        <c:axId val="219313664"/>
        <c:scaling>
          <c:orientation val="minMax"/>
          <c:max val="5"/>
          <c:min val="2"/>
        </c:scaling>
        <c:delete val="0"/>
        <c:axPos val="l"/>
        <c:numFmt formatCode="General" sourceLinked="1"/>
        <c:majorTickMark val="out"/>
        <c:minorTickMark val="none"/>
        <c:tickLblPos val="nextTo"/>
        <c:crossAx val="219294720"/>
        <c:crosses val="autoZero"/>
        <c:crossBetween val="midCat"/>
        <c:majorUnit val="1"/>
      </c:valAx>
    </c:plotArea>
    <c:legend>
      <c:legendPos val="r"/>
      <c:layout>
        <c:manualLayout>
          <c:xMode val="edge"/>
          <c:yMode val="edge"/>
          <c:x val="7.9665269046477763E-2"/>
          <c:y val="1.966879154782775E-2"/>
          <c:w val="0.92033473095352225"/>
          <c:h val="0.13640212815859967"/>
        </c:manualLayout>
      </c:layout>
      <c:overlay val="0"/>
      <c:txPr>
        <a:bodyPr/>
        <a:lstStyle/>
        <a:p>
          <a:pPr>
            <a:defRPr sz="1800"/>
          </a:pPr>
          <a:endParaRPr lang="nb-NO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88687697176592"/>
          <c:y val="1.8692690574652105E-2"/>
          <c:w val="0.8684825619526606"/>
          <c:h val="0.63119725986465336"/>
        </c:manualLayout>
      </c:layout>
      <c:scatterChart>
        <c:scatterStyle val="lineMarker"/>
        <c:varyColors val="0"/>
        <c:ser>
          <c:idx val="8"/>
          <c:order val="0"/>
          <c:tx>
            <c:v>OT_Saturated (US); Experiment (TTS)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S1U!$D$3:$D$87</c:f>
              <c:numCache>
                <c:formatCode>General</c:formatCode>
                <c:ptCount val="85"/>
                <c:pt idx="0">
                  <c:v>2.53016782</c:v>
                </c:pt>
                <c:pt idx="1">
                  <c:v>2.5687249200000002</c:v>
                </c:pt>
                <c:pt idx="2">
                  <c:v>2.7823010199999998</c:v>
                </c:pt>
                <c:pt idx="3">
                  <c:v>2.8863834900000001</c:v>
                </c:pt>
                <c:pt idx="4">
                  <c:v>3.0908430199999999</c:v>
                </c:pt>
                <c:pt idx="5">
                  <c:v>3.17160989</c:v>
                </c:pt>
                <c:pt idx="6">
                  <c:v>3.3869050199999999</c:v>
                </c:pt>
                <c:pt idx="7">
                  <c:v>3.4727134900000003</c:v>
                </c:pt>
                <c:pt idx="8">
                  <c:v>3.6836239099999997</c:v>
                </c:pt>
                <c:pt idx="9">
                  <c:v>3.7846309099999997</c:v>
                </c:pt>
                <c:pt idx="10">
                  <c:v>3.9825577899999995</c:v>
                </c:pt>
                <c:pt idx="11">
                  <c:v>4.0714685099999999</c:v>
                </c:pt>
                <c:pt idx="12">
                  <c:v>4.28933301</c:v>
                </c:pt>
                <c:pt idx="13">
                  <c:v>4.37373806</c:v>
                </c:pt>
                <c:pt idx="14">
                  <c:v>4.59246774</c:v>
                </c:pt>
                <c:pt idx="15">
                  <c:v>4.6732806899999995</c:v>
                </c:pt>
                <c:pt idx="16">
                  <c:v>4.8702622499999997</c:v>
                </c:pt>
                <c:pt idx="17">
                  <c:v>4.9685762200000001</c:v>
                </c:pt>
                <c:pt idx="18">
                  <c:v>5.1866391199999997</c:v>
                </c:pt>
                <c:pt idx="19">
                  <c:v>5.2888572199999997</c:v>
                </c:pt>
                <c:pt idx="20">
                  <c:v>5.4739958099999999</c:v>
                </c:pt>
                <c:pt idx="21">
                  <c:v>5.5673497200000002</c:v>
                </c:pt>
                <c:pt idx="22">
                  <c:v>5.7867873200000002</c:v>
                </c:pt>
                <c:pt idx="23">
                  <c:v>5.8719218199999998</c:v>
                </c:pt>
                <c:pt idx="24">
                  <c:v>6.0924761599999995</c:v>
                </c:pt>
                <c:pt idx="25">
                  <c:v>6.1756515400000005</c:v>
                </c:pt>
                <c:pt idx="26">
                  <c:v>6.3665860199999997</c:v>
                </c:pt>
                <c:pt idx="27">
                  <c:v>6.4716281899999997</c:v>
                </c:pt>
                <c:pt idx="28">
                  <c:v>6.6748045200000004</c:v>
                </c:pt>
                <c:pt idx="29">
                  <c:v>6.7708491899999999</c:v>
                </c:pt>
                <c:pt idx="30">
                  <c:v>6.9894341899999999</c:v>
                </c:pt>
                <c:pt idx="31">
                  <c:v>7.0729538099999996</c:v>
                </c:pt>
                <c:pt idx="32">
                  <c:v>7.2938405099999999</c:v>
                </c:pt>
                <c:pt idx="33">
                  <c:v>7.3712078499999993</c:v>
                </c:pt>
                <c:pt idx="34">
                  <c:v>7.5921376200000008</c:v>
                </c:pt>
                <c:pt idx="35">
                  <c:v>7.6708389499999994</c:v>
                </c:pt>
                <c:pt idx="36">
                  <c:v>7.8748635899999995</c:v>
                </c:pt>
                <c:pt idx="37">
                  <c:v>7.96785034</c:v>
                </c:pt>
                <c:pt idx="38">
                  <c:v>8.1846144200000008</c:v>
                </c:pt>
                <c:pt idx="39">
                  <c:v>8.28262301</c:v>
                </c:pt>
                <c:pt idx="40">
                  <c:v>8.4836933600000002</c:v>
                </c:pt>
                <c:pt idx="41">
                  <c:v>8.57121435</c:v>
                </c:pt>
                <c:pt idx="42">
                  <c:v>8.7839301200000008</c:v>
                </c:pt>
                <c:pt idx="43">
                  <c:v>8.8808640900000011</c:v>
                </c:pt>
                <c:pt idx="44">
                  <c:v>9.0831829500000012</c:v>
                </c:pt>
                <c:pt idx="45">
                  <c:v>9.1681603900000006</c:v>
                </c:pt>
                <c:pt idx="46">
                  <c:v>9.3903808400000006</c:v>
                </c:pt>
                <c:pt idx="47">
                  <c:v>9.468245490000001</c:v>
                </c:pt>
                <c:pt idx="48">
                  <c:v>9.6805974900000002</c:v>
                </c:pt>
                <c:pt idx="49">
                  <c:v>9.7771320199999998</c:v>
                </c:pt>
                <c:pt idx="50">
                  <c:v>9.9817576100000007</c:v>
                </c:pt>
                <c:pt idx="51">
                  <c:v>10.07178302</c:v>
                </c:pt>
                <c:pt idx="52">
                  <c:v>10.28478149</c:v>
                </c:pt>
                <c:pt idx="53">
                  <c:v>10.373384490000001</c:v>
                </c:pt>
                <c:pt idx="54">
                  <c:v>10.58461849</c:v>
                </c:pt>
                <c:pt idx="55">
                  <c:v>10.68449749</c:v>
                </c:pt>
                <c:pt idx="56">
                  <c:v>10.892319610000001</c:v>
                </c:pt>
                <c:pt idx="57">
                  <c:v>10.97709714</c:v>
                </c:pt>
                <c:pt idx="58">
                  <c:v>11.199851709999999</c:v>
                </c:pt>
                <c:pt idx="59">
                  <c:v>11.273757140000001</c:v>
                </c:pt>
                <c:pt idx="60">
                  <c:v>11.49185761</c:v>
                </c:pt>
                <c:pt idx="61">
                  <c:v>11.58460502</c:v>
                </c:pt>
                <c:pt idx="62">
                  <c:v>11.77914702</c:v>
                </c:pt>
                <c:pt idx="63">
                  <c:v>11.877331610000001</c:v>
                </c:pt>
                <c:pt idx="64">
                  <c:v>12.07483861</c:v>
                </c:pt>
                <c:pt idx="65">
                  <c:v>12.170076490000001</c:v>
                </c:pt>
                <c:pt idx="66">
                  <c:v>12.38388202</c:v>
                </c:pt>
                <c:pt idx="67">
                  <c:v>12.47364902</c:v>
                </c:pt>
                <c:pt idx="68">
                  <c:v>12.69165402</c:v>
                </c:pt>
                <c:pt idx="69">
                  <c:v>12.763037950000001</c:v>
                </c:pt>
                <c:pt idx="70">
                  <c:v>12.982243610000001</c:v>
                </c:pt>
                <c:pt idx="71">
                  <c:v>13.07073636</c:v>
                </c:pt>
                <c:pt idx="72">
                  <c:v>13.28269049</c:v>
                </c:pt>
                <c:pt idx="73">
                  <c:v>13.372101610000001</c:v>
                </c:pt>
                <c:pt idx="74">
                  <c:v>13.601172490000002</c:v>
                </c:pt>
                <c:pt idx="75">
                  <c:v>13.67250402</c:v>
                </c:pt>
                <c:pt idx="76">
                  <c:v>13.874537610000001</c:v>
                </c:pt>
                <c:pt idx="77">
                  <c:v>13.983433490000001</c:v>
                </c:pt>
                <c:pt idx="78">
                  <c:v>14.17917349</c:v>
                </c:pt>
                <c:pt idx="79">
                  <c:v>14.275028020000001</c:v>
                </c:pt>
                <c:pt idx="80">
                  <c:v>14.49676202</c:v>
                </c:pt>
                <c:pt idx="81">
                  <c:v>14.570096490000001</c:v>
                </c:pt>
                <c:pt idx="82">
                  <c:v>14.785651490000001</c:v>
                </c:pt>
                <c:pt idx="83">
                  <c:v>14.880855369999999</c:v>
                </c:pt>
                <c:pt idx="84">
                  <c:v>15.01000571</c:v>
                </c:pt>
              </c:numCache>
            </c:numRef>
          </c:xVal>
          <c:yVal>
            <c:numRef>
              <c:f>S1U!$W$3:$W$87</c:f>
              <c:numCache>
                <c:formatCode>General</c:formatCode>
                <c:ptCount val="85"/>
                <c:pt idx="0">
                  <c:v>1.8163232697228876E-3</c:v>
                </c:pt>
                <c:pt idx="1">
                  <c:v>3.4132813652765701E-3</c:v>
                </c:pt>
                <c:pt idx="2">
                  <c:v>1.0210072708076311E-3</c:v>
                </c:pt>
                <c:pt idx="3">
                  <c:v>1.6775875073872011E-4</c:v>
                </c:pt>
                <c:pt idx="4">
                  <c:v>-4.5383019745246888E-4</c:v>
                </c:pt>
                <c:pt idx="5">
                  <c:v>-3.1274957476384421E-3</c:v>
                </c:pt>
                <c:pt idx="6">
                  <c:v>-5.1260546116290145E-3</c:v>
                </c:pt>
                <c:pt idx="7">
                  <c:v>-3.1553217127648402E-3</c:v>
                </c:pt>
                <c:pt idx="8">
                  <c:v>-5.2975645135574937E-3</c:v>
                </c:pt>
                <c:pt idx="9">
                  <c:v>-5.1336192370182773E-3</c:v>
                </c:pt>
                <c:pt idx="10">
                  <c:v>-4.9788610014698531E-3</c:v>
                </c:pt>
                <c:pt idx="11">
                  <c:v>-8.2540082424180788E-3</c:v>
                </c:pt>
                <c:pt idx="12">
                  <c:v>-6.8913232675021554E-3</c:v>
                </c:pt>
                <c:pt idx="13">
                  <c:v>-7.6309481891741211E-3</c:v>
                </c:pt>
                <c:pt idx="14">
                  <c:v>-9.5519940434628144E-3</c:v>
                </c:pt>
                <c:pt idx="15">
                  <c:v>-1.1008474797140864E-2</c:v>
                </c:pt>
                <c:pt idx="16">
                  <c:v>-1.0941169267641193E-2</c:v>
                </c:pt>
                <c:pt idx="17">
                  <c:v>-1.150891710793602E-2</c:v>
                </c:pt>
                <c:pt idx="18">
                  <c:v>-1.3022752744970931E-2</c:v>
                </c:pt>
                <c:pt idx="19">
                  <c:v>-1.1748762557351168E-2</c:v>
                </c:pt>
                <c:pt idx="20">
                  <c:v>-1.4553691731890604E-2</c:v>
                </c:pt>
                <c:pt idx="21">
                  <c:v>-9.393118545904652E-3</c:v>
                </c:pt>
                <c:pt idx="22">
                  <c:v>-1.5294518272053925E-2</c:v>
                </c:pt>
                <c:pt idx="23">
                  <c:v>-1.3806902004987878E-2</c:v>
                </c:pt>
                <c:pt idx="24">
                  <c:v>-1.6358431992237528E-2</c:v>
                </c:pt>
                <c:pt idx="25">
                  <c:v>-1.7713834458479131E-2</c:v>
                </c:pt>
                <c:pt idx="26">
                  <c:v>-1.7357943516104722E-2</c:v>
                </c:pt>
                <c:pt idx="27">
                  <c:v>-1.6439101682329808E-2</c:v>
                </c:pt>
                <c:pt idx="28">
                  <c:v>-1.8825883319363582E-2</c:v>
                </c:pt>
                <c:pt idx="29">
                  <c:v>-1.8822424093121255E-2</c:v>
                </c:pt>
                <c:pt idx="30">
                  <c:v>-2.1056958131162023E-2</c:v>
                </c:pt>
                <c:pt idx="31">
                  <c:v>-1.924146767747905E-2</c:v>
                </c:pt>
                <c:pt idx="32">
                  <c:v>-1.9683636000013858E-2</c:v>
                </c:pt>
                <c:pt idx="33">
                  <c:v>-2.027273549224683E-2</c:v>
                </c:pt>
                <c:pt idx="34">
                  <c:v>-2.6691291531107292E-2</c:v>
                </c:pt>
                <c:pt idx="35">
                  <c:v>-2.0879411001583803E-2</c:v>
                </c:pt>
                <c:pt idx="36">
                  <c:v>-2.4180913787122515E-2</c:v>
                </c:pt>
                <c:pt idx="37">
                  <c:v>-2.1005831804786067E-2</c:v>
                </c:pt>
                <c:pt idx="38">
                  <c:v>-2.2299226101232479E-2</c:v>
                </c:pt>
                <c:pt idx="39">
                  <c:v>-2.3656842558681789E-2</c:v>
                </c:pt>
                <c:pt idx="40">
                  <c:v>-2.2776141661813704E-2</c:v>
                </c:pt>
                <c:pt idx="41">
                  <c:v>-2.2148209719282341E-2</c:v>
                </c:pt>
                <c:pt idx="42">
                  <c:v>-2.4299257602631751E-2</c:v>
                </c:pt>
                <c:pt idx="43">
                  <c:v>-2.4856907442863809E-2</c:v>
                </c:pt>
                <c:pt idx="44">
                  <c:v>-2.4453551048474419E-2</c:v>
                </c:pt>
                <c:pt idx="45">
                  <c:v>-2.5374517419679356E-2</c:v>
                </c:pt>
                <c:pt idx="46">
                  <c:v>-2.4572377577295874E-2</c:v>
                </c:pt>
                <c:pt idx="47">
                  <c:v>-2.5738018050830123E-2</c:v>
                </c:pt>
                <c:pt idx="48">
                  <c:v>-2.6759124000343745E-2</c:v>
                </c:pt>
                <c:pt idx="49">
                  <c:v>-2.5612996059547279E-2</c:v>
                </c:pt>
                <c:pt idx="50">
                  <c:v>-2.7833594071839295E-2</c:v>
                </c:pt>
                <c:pt idx="51">
                  <c:v>-2.7183975273953394E-2</c:v>
                </c:pt>
                <c:pt idx="52">
                  <c:v>-2.8666132723223714E-2</c:v>
                </c:pt>
                <c:pt idx="53">
                  <c:v>-2.7916735298033644E-2</c:v>
                </c:pt>
                <c:pt idx="54">
                  <c:v>-2.8989402111291227E-2</c:v>
                </c:pt>
                <c:pt idx="55">
                  <c:v>-3.0632303824239766E-2</c:v>
                </c:pt>
                <c:pt idx="56">
                  <c:v>-2.9600704364143086E-2</c:v>
                </c:pt>
                <c:pt idx="57">
                  <c:v>-2.955221710172113E-2</c:v>
                </c:pt>
                <c:pt idx="58">
                  <c:v>-3.0399161171338056E-2</c:v>
                </c:pt>
                <c:pt idx="59">
                  <c:v>-3.026590671790692E-2</c:v>
                </c:pt>
                <c:pt idx="60">
                  <c:v>-3.1267012293771455E-2</c:v>
                </c:pt>
                <c:pt idx="61">
                  <c:v>-3.0654793141205054E-2</c:v>
                </c:pt>
                <c:pt idx="62">
                  <c:v>-3.127747312169149E-2</c:v>
                </c:pt>
                <c:pt idx="63">
                  <c:v>-3.2898808440730481E-2</c:v>
                </c:pt>
                <c:pt idx="64">
                  <c:v>-3.2952163541433259E-2</c:v>
                </c:pt>
                <c:pt idx="65">
                  <c:v>-3.0726716644466814E-2</c:v>
                </c:pt>
                <c:pt idx="66">
                  <c:v>-2.8507401654072999E-2</c:v>
                </c:pt>
                <c:pt idx="67">
                  <c:v>-3.2320122160103007E-2</c:v>
                </c:pt>
                <c:pt idx="68">
                  <c:v>-3.2024021511532101E-2</c:v>
                </c:pt>
                <c:pt idx="69">
                  <c:v>-3.2823137946080209E-2</c:v>
                </c:pt>
                <c:pt idx="70">
                  <c:v>-3.4323667862531125E-2</c:v>
                </c:pt>
                <c:pt idx="71">
                  <c:v>-3.3382778050642485E-2</c:v>
                </c:pt>
                <c:pt idx="72">
                  <c:v>-3.5430356234657151E-2</c:v>
                </c:pt>
                <c:pt idx="73">
                  <c:v>-3.474153763712786E-2</c:v>
                </c:pt>
                <c:pt idx="74">
                  <c:v>-3.5265992939816165E-2</c:v>
                </c:pt>
                <c:pt idx="75">
                  <c:v>-3.4172047870450854E-2</c:v>
                </c:pt>
                <c:pt idx="76">
                  <c:v>-3.5884275768062475E-2</c:v>
                </c:pt>
                <c:pt idx="77">
                  <c:v>-3.5793598463565175E-2</c:v>
                </c:pt>
                <c:pt idx="78">
                  <c:v>-3.7189796995167806E-2</c:v>
                </c:pt>
                <c:pt idx="79">
                  <c:v>-3.6977357248941335E-2</c:v>
                </c:pt>
                <c:pt idx="80">
                  <c:v>-3.6219991492685545E-2</c:v>
                </c:pt>
                <c:pt idx="81">
                  <c:v>-3.6785182888672448E-2</c:v>
                </c:pt>
                <c:pt idx="82">
                  <c:v>-3.6848436228794579E-2</c:v>
                </c:pt>
                <c:pt idx="83">
                  <c:v>-3.7539506277414349E-2</c:v>
                </c:pt>
                <c:pt idx="84">
                  <c:v>-3.786409328210643E-2</c:v>
                </c:pt>
              </c:numCache>
            </c:numRef>
          </c:yVal>
          <c:smooth val="0"/>
        </c:ser>
        <c:ser>
          <c:idx val="7"/>
          <c:order val="1"/>
          <c:tx>
            <c:v>OT_Dry (US); Experiment (TTS)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D2U!$D$3:$D$119</c:f>
              <c:numCache>
                <c:formatCode>General</c:formatCode>
                <c:ptCount val="117"/>
                <c:pt idx="0">
                  <c:v>6.6430987999999997</c:v>
                </c:pt>
                <c:pt idx="1">
                  <c:v>6.7574418999999999</c:v>
                </c:pt>
                <c:pt idx="2">
                  <c:v>6.8542638399999998</c:v>
                </c:pt>
                <c:pt idx="3">
                  <c:v>7.0647154399999996</c:v>
                </c:pt>
                <c:pt idx="4">
                  <c:v>7.1396098399999994</c:v>
                </c:pt>
                <c:pt idx="5">
                  <c:v>7.37075499</c:v>
                </c:pt>
                <c:pt idx="6">
                  <c:v>7.4583319999999995</c:v>
                </c:pt>
                <c:pt idx="7">
                  <c:v>7.6649402299999991</c:v>
                </c:pt>
                <c:pt idx="8">
                  <c:v>7.7554078399999993</c:v>
                </c:pt>
                <c:pt idx="9">
                  <c:v>7.9621559399999997</c:v>
                </c:pt>
                <c:pt idx="10">
                  <c:v>8.0512483499999998</c:v>
                </c:pt>
                <c:pt idx="11">
                  <c:v>8.2681137000000007</c:v>
                </c:pt>
                <c:pt idx="12">
                  <c:v>8.3421249</c:v>
                </c:pt>
                <c:pt idx="13">
                  <c:v>8.5634977499999998</c:v>
                </c:pt>
                <c:pt idx="14">
                  <c:v>8.6511938500000003</c:v>
                </c:pt>
                <c:pt idx="15">
                  <c:v>8.8617616399999992</c:v>
                </c:pt>
                <c:pt idx="16">
                  <c:v>8.9632596299999996</c:v>
                </c:pt>
                <c:pt idx="17">
                  <c:v>9.1587923999999994</c:v>
                </c:pt>
                <c:pt idx="18">
                  <c:v>9.2622698999999997</c:v>
                </c:pt>
                <c:pt idx="19">
                  <c:v>9.4537619300000006</c:v>
                </c:pt>
                <c:pt idx="20">
                  <c:v>9.5544258400000004</c:v>
                </c:pt>
                <c:pt idx="21">
                  <c:v>9.7708666500000003</c:v>
                </c:pt>
                <c:pt idx="22">
                  <c:v>9.8514632300000002</c:v>
                </c:pt>
                <c:pt idx="23">
                  <c:v>10.06478909</c:v>
                </c:pt>
                <c:pt idx="24">
                  <c:v>10.166089039999999</c:v>
                </c:pt>
                <c:pt idx="25">
                  <c:v>10.37010293</c:v>
                </c:pt>
                <c:pt idx="26">
                  <c:v>10.464719930000001</c:v>
                </c:pt>
                <c:pt idx="27">
                  <c:v>10.661451490000001</c:v>
                </c:pt>
                <c:pt idx="28">
                  <c:v>10.76024804</c:v>
                </c:pt>
                <c:pt idx="29">
                  <c:v>10.9734476</c:v>
                </c:pt>
                <c:pt idx="30">
                  <c:v>11.049618819999999</c:v>
                </c:pt>
                <c:pt idx="31">
                  <c:v>11.27400349</c:v>
                </c:pt>
                <c:pt idx="32">
                  <c:v>11.3566156</c:v>
                </c:pt>
                <c:pt idx="33">
                  <c:v>11.57881793</c:v>
                </c:pt>
                <c:pt idx="34">
                  <c:v>11.656289490000001</c:v>
                </c:pt>
                <c:pt idx="35">
                  <c:v>11.862148039999999</c:v>
                </c:pt>
                <c:pt idx="36">
                  <c:v>11.945274490000001</c:v>
                </c:pt>
                <c:pt idx="37">
                  <c:v>12.171660379999999</c:v>
                </c:pt>
                <c:pt idx="38">
                  <c:v>12.250931379999999</c:v>
                </c:pt>
                <c:pt idx="39">
                  <c:v>12.46166738</c:v>
                </c:pt>
                <c:pt idx="40">
                  <c:v>12.53955049</c:v>
                </c:pt>
                <c:pt idx="41">
                  <c:v>12.75955293</c:v>
                </c:pt>
                <c:pt idx="42">
                  <c:v>12.85575304</c:v>
                </c:pt>
                <c:pt idx="43">
                  <c:v>13.067061930000001</c:v>
                </c:pt>
                <c:pt idx="44">
                  <c:v>13.14407804</c:v>
                </c:pt>
                <c:pt idx="45">
                  <c:v>13.37141304</c:v>
                </c:pt>
                <c:pt idx="46">
                  <c:v>13.462826490000001</c:v>
                </c:pt>
                <c:pt idx="47">
                  <c:v>13.65245749</c:v>
                </c:pt>
                <c:pt idx="48">
                  <c:v>13.74825049</c:v>
                </c:pt>
                <c:pt idx="49">
                  <c:v>13.95891082</c:v>
                </c:pt>
                <c:pt idx="50">
                  <c:v>14.035819930000001</c:v>
                </c:pt>
                <c:pt idx="51">
                  <c:v>14.25744993</c:v>
                </c:pt>
                <c:pt idx="52">
                  <c:v>14.35584493</c:v>
                </c:pt>
                <c:pt idx="53">
                  <c:v>14.56741304</c:v>
                </c:pt>
                <c:pt idx="54">
                  <c:v>14.650315490000001</c:v>
                </c:pt>
                <c:pt idx="55">
                  <c:v>14.864033039999999</c:v>
                </c:pt>
                <c:pt idx="56">
                  <c:v>14.952668379999999</c:v>
                </c:pt>
                <c:pt idx="57">
                  <c:v>15.139323039999999</c:v>
                </c:pt>
                <c:pt idx="59">
                  <c:v>15.10804793</c:v>
                </c:pt>
                <c:pt idx="60">
                  <c:v>15.01776493</c:v>
                </c:pt>
                <c:pt idx="61">
                  <c:v>14.82138649</c:v>
                </c:pt>
                <c:pt idx="62">
                  <c:v>14.724980819999999</c:v>
                </c:pt>
                <c:pt idx="63">
                  <c:v>14.509278819999999</c:v>
                </c:pt>
                <c:pt idx="64">
                  <c:v>14.40947693</c:v>
                </c:pt>
                <c:pt idx="65">
                  <c:v>14.19986293</c:v>
                </c:pt>
                <c:pt idx="66">
                  <c:v>14.12239993</c:v>
                </c:pt>
                <c:pt idx="67">
                  <c:v>13.91245382</c:v>
                </c:pt>
                <c:pt idx="68">
                  <c:v>13.821572490000001</c:v>
                </c:pt>
                <c:pt idx="69">
                  <c:v>13.61050193</c:v>
                </c:pt>
                <c:pt idx="70">
                  <c:v>13.521280490000001</c:v>
                </c:pt>
                <c:pt idx="71">
                  <c:v>13.30128193</c:v>
                </c:pt>
                <c:pt idx="72">
                  <c:v>13.236278930000001</c:v>
                </c:pt>
                <c:pt idx="73">
                  <c:v>13.011086930000001</c:v>
                </c:pt>
                <c:pt idx="74">
                  <c:v>12.916010819999999</c:v>
                </c:pt>
                <c:pt idx="75">
                  <c:v>12.691485930000001</c:v>
                </c:pt>
                <c:pt idx="76">
                  <c:v>12.62837949</c:v>
                </c:pt>
                <c:pt idx="77">
                  <c:v>12.402675930000001</c:v>
                </c:pt>
                <c:pt idx="78">
                  <c:v>12.305386930000001</c:v>
                </c:pt>
                <c:pt idx="79">
                  <c:v>12.11750638</c:v>
                </c:pt>
                <c:pt idx="80">
                  <c:v>12.039306379999999</c:v>
                </c:pt>
                <c:pt idx="81">
                  <c:v>11.815152599999999</c:v>
                </c:pt>
                <c:pt idx="82">
                  <c:v>11.715451490000001</c:v>
                </c:pt>
                <c:pt idx="83">
                  <c:v>11.509581930000001</c:v>
                </c:pt>
                <c:pt idx="84">
                  <c:v>11.415214930000001</c:v>
                </c:pt>
                <c:pt idx="85">
                  <c:v>11.20678704</c:v>
                </c:pt>
                <c:pt idx="86">
                  <c:v>11.12354049</c:v>
                </c:pt>
                <c:pt idx="87">
                  <c:v>10.908276930000001</c:v>
                </c:pt>
                <c:pt idx="88">
                  <c:v>10.817777379999999</c:v>
                </c:pt>
                <c:pt idx="89">
                  <c:v>10.610074819999999</c:v>
                </c:pt>
                <c:pt idx="90">
                  <c:v>10.516039379999999</c:v>
                </c:pt>
                <c:pt idx="91">
                  <c:v>10.31509104</c:v>
                </c:pt>
                <c:pt idx="92">
                  <c:v>10.21951849</c:v>
                </c:pt>
                <c:pt idx="93">
                  <c:v>9.99726538</c:v>
                </c:pt>
                <c:pt idx="94">
                  <c:v>9.9276427300000005</c:v>
                </c:pt>
                <c:pt idx="95">
                  <c:v>9.7201082900000007</c:v>
                </c:pt>
                <c:pt idx="96">
                  <c:v>9.6226376299999998</c:v>
                </c:pt>
                <c:pt idx="97">
                  <c:v>9.4095015799999988</c:v>
                </c:pt>
                <c:pt idx="98">
                  <c:v>9.3250095900000005</c:v>
                </c:pt>
                <c:pt idx="99">
                  <c:v>9.1059553900000001</c:v>
                </c:pt>
                <c:pt idx="100">
                  <c:v>9.0172004300000008</c:v>
                </c:pt>
                <c:pt idx="101">
                  <c:v>8.8057570799999993</c:v>
                </c:pt>
                <c:pt idx="102">
                  <c:v>8.7224037199999991</c:v>
                </c:pt>
                <c:pt idx="103">
                  <c:v>8.5071152300000001</c:v>
                </c:pt>
                <c:pt idx="104">
                  <c:v>8.4159850299999999</c:v>
                </c:pt>
                <c:pt idx="105">
                  <c:v>8.2076129299999998</c:v>
                </c:pt>
                <c:pt idx="106">
                  <c:v>8.1333925199999992</c:v>
                </c:pt>
                <c:pt idx="107">
                  <c:v>7.9116779399999997</c:v>
                </c:pt>
                <c:pt idx="108">
                  <c:v>7.8267931300000004</c:v>
                </c:pt>
                <c:pt idx="109">
                  <c:v>7.5970988800000008</c:v>
                </c:pt>
                <c:pt idx="110">
                  <c:v>7.5383267800000002</c:v>
                </c:pt>
                <c:pt idx="111">
                  <c:v>7.2939344399999992</c:v>
                </c:pt>
                <c:pt idx="112">
                  <c:v>7.2168320300000008</c:v>
                </c:pt>
                <c:pt idx="113">
                  <c:v>7.0112166800000004</c:v>
                </c:pt>
                <c:pt idx="114">
                  <c:v>6.91999298</c:v>
                </c:pt>
                <c:pt idx="115">
                  <c:v>6.7081396200000007</c:v>
                </c:pt>
                <c:pt idx="116">
                  <c:v>6.6243094300000003</c:v>
                </c:pt>
              </c:numCache>
            </c:numRef>
          </c:xVal>
          <c:yVal>
            <c:numRef>
              <c:f>D2U!$U$3:$U$119</c:f>
              <c:numCache>
                <c:formatCode>General</c:formatCode>
                <c:ptCount val="117"/>
                <c:pt idx="0">
                  <c:v>2.0436103137445438E-2</c:v>
                </c:pt>
                <c:pt idx="1">
                  <c:v>1.2895980589468585E-2</c:v>
                </c:pt>
                <c:pt idx="2">
                  <c:v>1.4310169517646659E-2</c:v>
                </c:pt>
                <c:pt idx="3">
                  <c:v>1.2554548185704251E-2</c:v>
                </c:pt>
                <c:pt idx="4">
                  <c:v>8.7550919420092636E-3</c:v>
                </c:pt>
                <c:pt idx="5">
                  <c:v>6.076794602731304E-3</c:v>
                </c:pt>
                <c:pt idx="6">
                  <c:v>1.2543409753161042E-3</c:v>
                </c:pt>
                <c:pt idx="7">
                  <c:v>1.7323340900008439E-3</c:v>
                </c:pt>
                <c:pt idx="8">
                  <c:v>-6.162429092193669E-3</c:v>
                </c:pt>
                <c:pt idx="9">
                  <c:v>-1.0125236646510978E-2</c:v>
                </c:pt>
                <c:pt idx="10">
                  <c:v>-6.3452723120721493E-3</c:v>
                </c:pt>
                <c:pt idx="11">
                  <c:v>-1.0026621879101931E-2</c:v>
                </c:pt>
                <c:pt idx="12">
                  <c:v>-2.0141637184580875E-2</c:v>
                </c:pt>
                <c:pt idx="13">
                  <c:v>-9.2313203128725693E-3</c:v>
                </c:pt>
                <c:pt idx="14">
                  <c:v>-2.5662898964862135E-2</c:v>
                </c:pt>
                <c:pt idx="15">
                  <c:v>-2.3786152869562788E-2</c:v>
                </c:pt>
                <c:pt idx="16">
                  <c:v>-2.7515133084012593E-2</c:v>
                </c:pt>
                <c:pt idx="17">
                  <c:v>-3.0470811014917467E-2</c:v>
                </c:pt>
                <c:pt idx="18">
                  <c:v>-3.3387178980768317E-2</c:v>
                </c:pt>
                <c:pt idx="19">
                  <c:v>-3.7787658737589901E-2</c:v>
                </c:pt>
                <c:pt idx="20">
                  <c:v>-2.4280009433510781E-2</c:v>
                </c:pt>
                <c:pt idx="21">
                  <c:v>-4.247203068769579E-2</c:v>
                </c:pt>
                <c:pt idx="22">
                  <c:v>-4.0660077852565271E-2</c:v>
                </c:pt>
                <c:pt idx="23">
                  <c:v>-3.5939371659294984E-2</c:v>
                </c:pt>
                <c:pt idx="24">
                  <c:v>-4.3167562492874408E-2</c:v>
                </c:pt>
                <c:pt idx="25">
                  <c:v>-3.8047999935519418E-2</c:v>
                </c:pt>
                <c:pt idx="26">
                  <c:v>-4.3378780746009787E-2</c:v>
                </c:pt>
                <c:pt idx="27">
                  <c:v>-4.8884201658716105E-2</c:v>
                </c:pt>
                <c:pt idx="28">
                  <c:v>-4.1383884971919027E-2</c:v>
                </c:pt>
                <c:pt idx="29">
                  <c:v>-5.3455901083817169E-2</c:v>
                </c:pt>
                <c:pt idx="30">
                  <c:v>-5.010755332824543E-2</c:v>
                </c:pt>
                <c:pt idx="31">
                  <c:v>-5.7469158485756816E-2</c:v>
                </c:pt>
                <c:pt idx="32">
                  <c:v>-5.688721442954664E-2</c:v>
                </c:pt>
                <c:pt idx="33">
                  <c:v>-5.0986992555880455E-2</c:v>
                </c:pt>
                <c:pt idx="34">
                  <c:v>-5.662919357342102E-2</c:v>
                </c:pt>
                <c:pt idx="35">
                  <c:v>-5.6134705890820334E-2</c:v>
                </c:pt>
                <c:pt idx="36">
                  <c:v>-5.500444573187787E-2</c:v>
                </c:pt>
                <c:pt idx="37">
                  <c:v>-5.7987331705710292E-2</c:v>
                </c:pt>
                <c:pt idx="38">
                  <c:v>-5.7885812176571301E-2</c:v>
                </c:pt>
                <c:pt idx="39">
                  <c:v>-6.4464563983683942E-2</c:v>
                </c:pt>
                <c:pt idx="40">
                  <c:v>-5.3888992977853288E-2</c:v>
                </c:pt>
                <c:pt idx="41">
                  <c:v>-6.3887424622140185E-2</c:v>
                </c:pt>
                <c:pt idx="42">
                  <c:v>-7.2188625367658077E-2</c:v>
                </c:pt>
                <c:pt idx="43">
                  <c:v>-6.2540623430643441E-2</c:v>
                </c:pt>
                <c:pt idx="44">
                  <c:v>-6.5034065232475777E-2</c:v>
                </c:pt>
                <c:pt idx="45">
                  <c:v>-7.1517115435922193E-2</c:v>
                </c:pt>
                <c:pt idx="46">
                  <c:v>-7.5892640089295221E-2</c:v>
                </c:pt>
                <c:pt idx="47">
                  <c:v>-7.03600638620345E-2</c:v>
                </c:pt>
                <c:pt idx="48">
                  <c:v>-7.7711154359435361E-2</c:v>
                </c:pt>
                <c:pt idx="49">
                  <c:v>-7.5652875304881698E-2</c:v>
                </c:pt>
                <c:pt idx="50">
                  <c:v>-7.7674929884849087E-2</c:v>
                </c:pt>
                <c:pt idx="51">
                  <c:v>-7.8296922623421278E-2</c:v>
                </c:pt>
                <c:pt idx="52">
                  <c:v>-8.1825648634118814E-2</c:v>
                </c:pt>
                <c:pt idx="53">
                  <c:v>-8.386459881409225E-2</c:v>
                </c:pt>
                <c:pt idx="54">
                  <c:v>-7.884135676573259E-2</c:v>
                </c:pt>
                <c:pt idx="55">
                  <c:v>-7.6910482506609104E-2</c:v>
                </c:pt>
                <c:pt idx="56">
                  <c:v>-8.4327018518611171E-2</c:v>
                </c:pt>
                <c:pt idx="57">
                  <c:v>-8.3779249133838163E-2</c:v>
                </c:pt>
                <c:pt idx="59">
                  <c:v>-8.0717043896286797E-2</c:v>
                </c:pt>
                <c:pt idx="60">
                  <c:v>-8.1648946705390385E-2</c:v>
                </c:pt>
                <c:pt idx="61">
                  <c:v>-7.7206912878297868E-2</c:v>
                </c:pt>
                <c:pt idx="62">
                  <c:v>-8.3394407895758069E-2</c:v>
                </c:pt>
                <c:pt idx="63">
                  <c:v>-7.8591220326290886E-2</c:v>
                </c:pt>
                <c:pt idx="64">
                  <c:v>-7.6310804379910405E-2</c:v>
                </c:pt>
                <c:pt idx="65">
                  <c:v>-7.1378775285638671E-2</c:v>
                </c:pt>
                <c:pt idx="66">
                  <c:v>-7.533173328571241E-2</c:v>
                </c:pt>
                <c:pt idx="67">
                  <c:v>-7.8868884442850812E-2</c:v>
                </c:pt>
                <c:pt idx="68">
                  <c:v>-7.6879002831206245E-2</c:v>
                </c:pt>
                <c:pt idx="69">
                  <c:v>-7.3897443184371234E-2</c:v>
                </c:pt>
                <c:pt idx="70">
                  <c:v>-7.2617523470912909E-2</c:v>
                </c:pt>
                <c:pt idx="71">
                  <c:v>-6.9188651842311918E-2</c:v>
                </c:pt>
                <c:pt idx="72">
                  <c:v>-7.1108890700184238E-2</c:v>
                </c:pt>
                <c:pt idx="73">
                  <c:v>-5.9992495280456998E-2</c:v>
                </c:pt>
                <c:pt idx="74">
                  <c:v>-6.4433639232833559E-2</c:v>
                </c:pt>
                <c:pt idx="75">
                  <c:v>-7.4684745584011308E-2</c:v>
                </c:pt>
                <c:pt idx="76">
                  <c:v>-7.13552540041206E-2</c:v>
                </c:pt>
                <c:pt idx="77">
                  <c:v>-6.5176112589624829E-2</c:v>
                </c:pt>
                <c:pt idx="78">
                  <c:v>-6.816826440617367E-2</c:v>
                </c:pt>
                <c:pt idx="79">
                  <c:v>-6.3944110146343866E-2</c:v>
                </c:pt>
                <c:pt idx="80">
                  <c:v>-6.042527343500409E-2</c:v>
                </c:pt>
                <c:pt idx="81">
                  <c:v>-5.6097259891083606E-2</c:v>
                </c:pt>
                <c:pt idx="82">
                  <c:v>-5.3506382406435855E-2</c:v>
                </c:pt>
                <c:pt idx="83">
                  <c:v>-5.642399921005882E-2</c:v>
                </c:pt>
                <c:pt idx="84">
                  <c:v>-4.9712639816209027E-2</c:v>
                </c:pt>
                <c:pt idx="85">
                  <c:v>-4.9938541849866097E-2</c:v>
                </c:pt>
                <c:pt idx="86">
                  <c:v>-4.730895863638785E-2</c:v>
                </c:pt>
                <c:pt idx="87">
                  <c:v>-4.7635364135023832E-2</c:v>
                </c:pt>
                <c:pt idx="88">
                  <c:v>-4.2741571093045189E-2</c:v>
                </c:pt>
                <c:pt idx="89">
                  <c:v>-5.3014461788706051E-2</c:v>
                </c:pt>
                <c:pt idx="90">
                  <c:v>-4.8932944997384716E-2</c:v>
                </c:pt>
                <c:pt idx="91">
                  <c:v>-4.0945490607435665E-2</c:v>
                </c:pt>
                <c:pt idx="92">
                  <c:v>-4.2178576432661173E-2</c:v>
                </c:pt>
                <c:pt idx="93">
                  <c:v>-4.5482297275186594E-2</c:v>
                </c:pt>
                <c:pt idx="94">
                  <c:v>-3.82278433731012E-2</c:v>
                </c:pt>
                <c:pt idx="95">
                  <c:v>-3.1217151194107177E-2</c:v>
                </c:pt>
                <c:pt idx="96">
                  <c:v>-3.5662671959400226E-2</c:v>
                </c:pt>
                <c:pt idx="97">
                  <c:v>-3.2841316388493282E-2</c:v>
                </c:pt>
                <c:pt idx="98">
                  <c:v>-2.7310070718563461E-2</c:v>
                </c:pt>
                <c:pt idx="99">
                  <c:v>-3.3901672045324766E-2</c:v>
                </c:pt>
                <c:pt idx="100">
                  <c:v>-2.7262667531854891E-2</c:v>
                </c:pt>
                <c:pt idx="101">
                  <c:v>-3.0338217900020691E-2</c:v>
                </c:pt>
                <c:pt idx="102">
                  <c:v>-2.2312708233129343E-2</c:v>
                </c:pt>
                <c:pt idx="103">
                  <c:v>-1.8843762872594694E-2</c:v>
                </c:pt>
                <c:pt idx="104">
                  <c:v>-1.821890644574576E-2</c:v>
                </c:pt>
                <c:pt idx="105">
                  <c:v>-1.0653956919765303E-2</c:v>
                </c:pt>
                <c:pt idx="106">
                  <c:v>-1.9475625575248935E-2</c:v>
                </c:pt>
                <c:pt idx="107">
                  <c:v>-9.8451207616522696E-3</c:v>
                </c:pt>
                <c:pt idx="108">
                  <c:v>1.6278576678754966E-3</c:v>
                </c:pt>
                <c:pt idx="109">
                  <c:v>-8.368106690409223E-3</c:v>
                </c:pt>
                <c:pt idx="110">
                  <c:v>-1.9367343344268316E-3</c:v>
                </c:pt>
                <c:pt idx="111">
                  <c:v>1.0263499189238402E-3</c:v>
                </c:pt>
                <c:pt idx="112">
                  <c:v>-7.0327466051380851E-4</c:v>
                </c:pt>
                <c:pt idx="113">
                  <c:v>-6.1208401668571329E-3</c:v>
                </c:pt>
                <c:pt idx="114">
                  <c:v>7.8467132987705673E-3</c:v>
                </c:pt>
                <c:pt idx="115">
                  <c:v>9.7749793757532198E-3</c:v>
                </c:pt>
                <c:pt idx="116">
                  <c:v>1.2536156023608386E-2</c:v>
                </c:pt>
              </c:numCache>
            </c:numRef>
          </c:yVal>
          <c:smooth val="0"/>
        </c:ser>
        <c:ser>
          <c:idx val="6"/>
          <c:order val="2"/>
          <c:tx>
            <c:v>OT_Dry (US); plus Isotropic Gassmann (TTS)</c:v>
          </c:tx>
          <c:spPr>
            <a:ln w="28575">
              <a:noFill/>
            </a:ln>
          </c:spPr>
          <c:marker>
            <c:symbol val="circle"/>
            <c:size val="8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xVal>
            <c:numRef>
              <c:f>'D2U (varaible T)'!$A$3:$A$60</c:f>
              <c:numCache>
                <c:formatCode>0.00</c:formatCode>
                <c:ptCount val="58"/>
                <c:pt idx="0">
                  <c:v>6.5016232</c:v>
                </c:pt>
                <c:pt idx="1">
                  <c:v>6.6159663000000002</c:v>
                </c:pt>
                <c:pt idx="2">
                  <c:v>6.7144718000000001</c:v>
                </c:pt>
                <c:pt idx="3">
                  <c:v>6.9249234</c:v>
                </c:pt>
                <c:pt idx="4">
                  <c:v>6.9998177999999998</c:v>
                </c:pt>
                <c:pt idx="5">
                  <c:v>7.2326465000000004</c:v>
                </c:pt>
                <c:pt idx="6">
                  <c:v>7.3168563999999998</c:v>
                </c:pt>
                <c:pt idx="7">
                  <c:v>7.5285152999999996</c:v>
                </c:pt>
                <c:pt idx="8">
                  <c:v>7.6156157999999996</c:v>
                </c:pt>
                <c:pt idx="9">
                  <c:v>7.8223639</c:v>
                </c:pt>
                <c:pt idx="10">
                  <c:v>7.9080892</c:v>
                </c:pt>
                <c:pt idx="11">
                  <c:v>8.1232710000000008</c:v>
                </c:pt>
                <c:pt idx="12">
                  <c:v>8.2006493000000003</c:v>
                </c:pt>
                <c:pt idx="13">
                  <c:v>8.4203385999999991</c:v>
                </c:pt>
                <c:pt idx="14">
                  <c:v>8.5080346999999996</c:v>
                </c:pt>
                <c:pt idx="15">
                  <c:v>8.7219695999999995</c:v>
                </c:pt>
                <c:pt idx="16">
                  <c:v>8.8268346999999991</c:v>
                </c:pt>
                <c:pt idx="17">
                  <c:v>9.0173167999999997</c:v>
                </c:pt>
                <c:pt idx="18">
                  <c:v>9.1207943</c:v>
                </c:pt>
                <c:pt idx="19">
                  <c:v>9.3173370000000002</c:v>
                </c:pt>
                <c:pt idx="20">
                  <c:v>9.4146338000000007</c:v>
                </c:pt>
                <c:pt idx="21">
                  <c:v>9.6277074999999996</c:v>
                </c:pt>
                <c:pt idx="22">
                  <c:v>9.7150382999999998</c:v>
                </c:pt>
                <c:pt idx="23">
                  <c:v>9.9266805999999992</c:v>
                </c:pt>
                <c:pt idx="24">
                  <c:v>10.026297</c:v>
                </c:pt>
                <c:pt idx="25">
                  <c:v>10.233677999999999</c:v>
                </c:pt>
                <c:pt idx="26">
                  <c:v>10.328295000000001</c:v>
                </c:pt>
                <c:pt idx="27">
                  <c:v>10.523343000000001</c:v>
                </c:pt>
                <c:pt idx="28">
                  <c:v>10.620456000000001</c:v>
                </c:pt>
                <c:pt idx="29">
                  <c:v>10.831972</c:v>
                </c:pt>
                <c:pt idx="30">
                  <c:v>10.916561</c:v>
                </c:pt>
                <c:pt idx="31">
                  <c:v>11.135895</c:v>
                </c:pt>
                <c:pt idx="32">
                  <c:v>11.21514</c:v>
                </c:pt>
                <c:pt idx="33">
                  <c:v>11.442392999999999</c:v>
                </c:pt>
                <c:pt idx="34">
                  <c:v>11.518181</c:v>
                </c:pt>
                <c:pt idx="35">
                  <c:v>11.722356</c:v>
                </c:pt>
                <c:pt idx="36">
                  <c:v>11.807166</c:v>
                </c:pt>
                <c:pt idx="37">
                  <c:v>12.036918999999999</c:v>
                </c:pt>
                <c:pt idx="38">
                  <c:v>12.11619</c:v>
                </c:pt>
                <c:pt idx="39">
                  <c:v>12.326926</c:v>
                </c:pt>
                <c:pt idx="40">
                  <c:v>12.401441999999999</c:v>
                </c:pt>
                <c:pt idx="41">
                  <c:v>12.623127999999999</c:v>
                </c:pt>
                <c:pt idx="42">
                  <c:v>12.715961</c:v>
                </c:pt>
                <c:pt idx="43">
                  <c:v>12.930637000000001</c:v>
                </c:pt>
                <c:pt idx="44">
                  <c:v>13.004286</c:v>
                </c:pt>
                <c:pt idx="45">
                  <c:v>13.231621000000001</c:v>
                </c:pt>
                <c:pt idx="46">
                  <c:v>13.324718000000001</c:v>
                </c:pt>
                <c:pt idx="47">
                  <c:v>13.514348999999999</c:v>
                </c:pt>
                <c:pt idx="48">
                  <c:v>13.610142</c:v>
                </c:pt>
                <c:pt idx="49">
                  <c:v>13.825853</c:v>
                </c:pt>
                <c:pt idx="50">
                  <c:v>13.899395</c:v>
                </c:pt>
                <c:pt idx="51">
                  <c:v>14.121024999999999</c:v>
                </c:pt>
                <c:pt idx="52">
                  <c:v>14.21942</c:v>
                </c:pt>
                <c:pt idx="53">
                  <c:v>14.427621</c:v>
                </c:pt>
                <c:pt idx="54">
                  <c:v>14.512207</c:v>
                </c:pt>
                <c:pt idx="55">
                  <c:v>14.724240999999999</c:v>
                </c:pt>
                <c:pt idx="56">
                  <c:v>14.817926999999999</c:v>
                </c:pt>
                <c:pt idx="57">
                  <c:v>14.999530999999999</c:v>
                </c:pt>
              </c:numCache>
            </c:numRef>
          </c:xVal>
          <c:yVal>
            <c:numRef>
              <c:f>'D2U (varaible T)'!$AB$3:$AB$60</c:f>
              <c:numCache>
                <c:formatCode>General</c:formatCode>
                <c:ptCount val="58"/>
                <c:pt idx="0">
                  <c:v>5.7261455350654262E-3</c:v>
                </c:pt>
                <c:pt idx="1">
                  <c:v>3.6335246536629666E-3</c:v>
                </c:pt>
                <c:pt idx="2">
                  <c:v>4.0504623813511706E-3</c:v>
                </c:pt>
                <c:pt idx="3">
                  <c:v>3.5780321376120755E-3</c:v>
                </c:pt>
                <c:pt idx="4">
                  <c:v>2.500947367169647E-3</c:v>
                </c:pt>
                <c:pt idx="5">
                  <c:v>1.7450436896613616E-3</c:v>
                </c:pt>
                <c:pt idx="6">
                  <c:v>3.6269290870776595E-4</c:v>
                </c:pt>
                <c:pt idx="7">
                  <c:v>5.0218634450074049E-4</c:v>
                </c:pt>
                <c:pt idx="8">
                  <c:v>-1.7932623571944109E-3</c:v>
                </c:pt>
                <c:pt idx="9">
                  <c:v>-2.9667882664766261E-3</c:v>
                </c:pt>
                <c:pt idx="10">
                  <c:v>-1.8640253552559831E-3</c:v>
                </c:pt>
                <c:pt idx="11">
                  <c:v>-2.9631598520283766E-3</c:v>
                </c:pt>
                <c:pt idx="12">
                  <c:v>-5.9769764713661572E-3</c:v>
                </c:pt>
                <c:pt idx="13">
                  <c:v>-2.7470858042364368E-3</c:v>
                </c:pt>
                <c:pt idx="14">
                  <c:v>-7.6659487901184712E-3</c:v>
                </c:pt>
                <c:pt idx="15">
                  <c:v>-7.1422502030313176E-3</c:v>
                </c:pt>
                <c:pt idx="16">
                  <c:v>-8.2922217999263029E-3</c:v>
                </c:pt>
                <c:pt idx="17">
                  <c:v>-9.2432712340208348E-3</c:v>
                </c:pt>
                <c:pt idx="18">
                  <c:v>-1.0142626384842895E-2</c:v>
                </c:pt>
                <c:pt idx="19">
                  <c:v>-1.1544180247353743E-2</c:v>
                </c:pt>
                <c:pt idx="20">
                  <c:v>-7.4221613179496961E-3</c:v>
                </c:pt>
                <c:pt idx="21">
                  <c:v>-1.3047545981554989E-2</c:v>
                </c:pt>
                <c:pt idx="22">
                  <c:v>-1.2532671806323168E-2</c:v>
                </c:pt>
                <c:pt idx="23">
                  <c:v>-1.1137989838057295E-2</c:v>
                </c:pt>
                <c:pt idx="24">
                  <c:v>-1.3417039773588638E-2</c:v>
                </c:pt>
                <c:pt idx="25">
                  <c:v>-1.1873221369394223E-2</c:v>
                </c:pt>
                <c:pt idx="26">
                  <c:v>-1.3565604634446976E-2</c:v>
                </c:pt>
                <c:pt idx="27">
                  <c:v>-1.5418648636354252E-2</c:v>
                </c:pt>
                <c:pt idx="28">
                  <c:v>-1.3009814557235698E-2</c:v>
                </c:pt>
                <c:pt idx="29">
                  <c:v>-1.6882500981188001E-2</c:v>
                </c:pt>
                <c:pt idx="30">
                  <c:v>-1.5847732542827613E-2</c:v>
                </c:pt>
                <c:pt idx="31">
                  <c:v>-1.8310779319851776E-2</c:v>
                </c:pt>
                <c:pt idx="32">
                  <c:v>-1.8180212400896782E-2</c:v>
                </c:pt>
                <c:pt idx="33">
                  <c:v>-1.6337406286340797E-2</c:v>
                </c:pt>
                <c:pt idx="34">
                  <c:v>-1.8140948228652452E-2</c:v>
                </c:pt>
                <c:pt idx="35">
                  <c:v>-1.8085804724602951E-2</c:v>
                </c:pt>
                <c:pt idx="36">
                  <c:v>-1.7752796187819248E-2</c:v>
                </c:pt>
                <c:pt idx="37">
                  <c:v>-1.8865028069559024E-2</c:v>
                </c:pt>
                <c:pt idx="38">
                  <c:v>-1.8797107508614498E-2</c:v>
                </c:pt>
                <c:pt idx="39">
                  <c:v>-2.099926445283868E-2</c:v>
                </c:pt>
                <c:pt idx="40">
                  <c:v>-1.7595868438377373E-2</c:v>
                </c:pt>
                <c:pt idx="41">
                  <c:v>-2.0940901492968414E-2</c:v>
                </c:pt>
                <c:pt idx="42">
                  <c:v>-2.3791072360905573E-2</c:v>
                </c:pt>
                <c:pt idx="43">
                  <c:v>-2.0602354873819485E-2</c:v>
                </c:pt>
                <c:pt idx="44">
                  <c:v>-2.147688800005423E-2</c:v>
                </c:pt>
                <c:pt idx="45">
                  <c:v>-2.3716057758902225E-2</c:v>
                </c:pt>
                <c:pt idx="46">
                  <c:v>-2.5156782225365649E-2</c:v>
                </c:pt>
                <c:pt idx="47">
                  <c:v>-2.339709793915375E-2</c:v>
                </c:pt>
                <c:pt idx="48">
                  <c:v>-2.6084915266643409E-2</c:v>
                </c:pt>
                <c:pt idx="49">
                  <c:v>-2.5323131613392957E-2</c:v>
                </c:pt>
                <c:pt idx="50">
                  <c:v>-2.6084959974366152E-2</c:v>
                </c:pt>
                <c:pt idx="51">
                  <c:v>-2.626082771431977E-2</c:v>
                </c:pt>
                <c:pt idx="52">
                  <c:v>-2.7636417665587582E-2</c:v>
                </c:pt>
                <c:pt idx="53">
                  <c:v>-2.8367247784289427E-2</c:v>
                </c:pt>
                <c:pt idx="54">
                  <c:v>-2.667265597133037E-2</c:v>
                </c:pt>
                <c:pt idx="55">
                  <c:v>-2.6137819546098392E-2</c:v>
                </c:pt>
                <c:pt idx="56">
                  <c:v>-2.8748957504998285E-2</c:v>
                </c:pt>
                <c:pt idx="57">
                  <c:v>-2.8702294442247856E-2</c:v>
                </c:pt>
              </c:numCache>
            </c:numRef>
          </c:yVal>
          <c:smooth val="0"/>
        </c:ser>
        <c:ser>
          <c:idx val="10"/>
          <c:order val="3"/>
          <c:tx>
            <c:v>ww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ser>
          <c:idx val="12"/>
          <c:order val="4"/>
          <c:tx>
            <c:v>w</c:v>
          </c:tx>
          <c:spPr>
            <a:ln w="12700">
              <a:solidFill>
                <a:srgbClr val="FF0000"/>
              </a:solidFill>
            </a:ln>
          </c:spP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1877760"/>
        <c:axId val="201904512"/>
      </c:scatterChart>
      <c:valAx>
        <c:axId val="201877760"/>
        <c:scaling>
          <c:orientation val="minMax"/>
          <c:max val="1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9409242668492872"/>
              <c:y val="0.7216057901406033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1904512"/>
        <c:crossesAt val="-0.1"/>
        <c:crossBetween val="midCat"/>
        <c:majorUnit val="4"/>
      </c:valAx>
      <c:valAx>
        <c:axId val="201904512"/>
        <c:scaling>
          <c:orientation val="minMax"/>
          <c:max val="0.1"/>
          <c:min val="-0.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Epsilon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1877760"/>
        <c:crossesAt val="-0.1"/>
        <c:crossBetween val="midCat"/>
        <c:majorUnit val="5.000000000000001E-2"/>
      </c:valAx>
    </c:plotArea>
    <c:legend>
      <c:legendPos val="b"/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"/>
          <c:y val="0.79834082715053656"/>
          <c:w val="0.98918944261970565"/>
          <c:h val="0.19914788815793535"/>
        </c:manualLayout>
      </c:layout>
      <c:overlay val="0"/>
      <c:spPr>
        <a:ln>
          <a:noFill/>
        </a:ln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88687697176592"/>
          <c:y val="1.8692690574652105E-2"/>
          <c:w val="0.8684825619526606"/>
          <c:h val="0.63119725986465336"/>
        </c:manualLayout>
      </c:layout>
      <c:scatterChart>
        <c:scatterStyle val="lineMarker"/>
        <c:varyColors val="0"/>
        <c:ser>
          <c:idx val="8"/>
          <c:order val="0"/>
          <c:tx>
            <c:v>OT_Saturated (US); Experiment (TTS)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S1U!$D$3:$D$87</c:f>
              <c:numCache>
                <c:formatCode>General</c:formatCode>
                <c:ptCount val="85"/>
                <c:pt idx="0">
                  <c:v>2.53016782</c:v>
                </c:pt>
                <c:pt idx="1">
                  <c:v>2.5687249200000002</c:v>
                </c:pt>
                <c:pt idx="2">
                  <c:v>2.7823010199999998</c:v>
                </c:pt>
                <c:pt idx="3">
                  <c:v>2.8863834900000001</c:v>
                </c:pt>
                <c:pt idx="4">
                  <c:v>3.0908430199999999</c:v>
                </c:pt>
                <c:pt idx="5">
                  <c:v>3.17160989</c:v>
                </c:pt>
                <c:pt idx="6">
                  <c:v>3.3869050199999999</c:v>
                </c:pt>
                <c:pt idx="7">
                  <c:v>3.4727134900000003</c:v>
                </c:pt>
                <c:pt idx="8">
                  <c:v>3.6836239099999997</c:v>
                </c:pt>
                <c:pt idx="9">
                  <c:v>3.7846309099999997</c:v>
                </c:pt>
                <c:pt idx="10">
                  <c:v>3.9825577899999995</c:v>
                </c:pt>
                <c:pt idx="11">
                  <c:v>4.0714685099999999</c:v>
                </c:pt>
                <c:pt idx="12">
                  <c:v>4.28933301</c:v>
                </c:pt>
                <c:pt idx="13">
                  <c:v>4.37373806</c:v>
                </c:pt>
                <c:pt idx="14">
                  <c:v>4.59246774</c:v>
                </c:pt>
                <c:pt idx="15">
                  <c:v>4.6732806899999995</c:v>
                </c:pt>
                <c:pt idx="16">
                  <c:v>4.8702622499999997</c:v>
                </c:pt>
                <c:pt idx="17">
                  <c:v>4.9685762200000001</c:v>
                </c:pt>
                <c:pt idx="18">
                  <c:v>5.1866391199999997</c:v>
                </c:pt>
                <c:pt idx="19">
                  <c:v>5.2888572199999997</c:v>
                </c:pt>
                <c:pt idx="20">
                  <c:v>5.4739958099999999</c:v>
                </c:pt>
                <c:pt idx="21">
                  <c:v>5.5673497200000002</c:v>
                </c:pt>
                <c:pt idx="22">
                  <c:v>5.7867873200000002</c:v>
                </c:pt>
                <c:pt idx="23">
                  <c:v>5.8719218199999998</c:v>
                </c:pt>
                <c:pt idx="24">
                  <c:v>6.0924761599999995</c:v>
                </c:pt>
                <c:pt idx="25">
                  <c:v>6.1756515400000005</c:v>
                </c:pt>
                <c:pt idx="26">
                  <c:v>6.3665860199999997</c:v>
                </c:pt>
                <c:pt idx="27">
                  <c:v>6.4716281899999997</c:v>
                </c:pt>
                <c:pt idx="28">
                  <c:v>6.6748045200000004</c:v>
                </c:pt>
                <c:pt idx="29">
                  <c:v>6.7708491899999999</c:v>
                </c:pt>
                <c:pt idx="30">
                  <c:v>6.9894341899999999</c:v>
                </c:pt>
                <c:pt idx="31">
                  <c:v>7.0729538099999996</c:v>
                </c:pt>
                <c:pt idx="32">
                  <c:v>7.2938405099999999</c:v>
                </c:pt>
                <c:pt idx="33">
                  <c:v>7.3712078499999993</c:v>
                </c:pt>
                <c:pt idx="34">
                  <c:v>7.5921376200000008</c:v>
                </c:pt>
                <c:pt idx="35">
                  <c:v>7.6708389499999994</c:v>
                </c:pt>
                <c:pt idx="36">
                  <c:v>7.8748635899999995</c:v>
                </c:pt>
                <c:pt idx="37">
                  <c:v>7.96785034</c:v>
                </c:pt>
                <c:pt idx="38">
                  <c:v>8.1846144200000008</c:v>
                </c:pt>
                <c:pt idx="39">
                  <c:v>8.28262301</c:v>
                </c:pt>
                <c:pt idx="40">
                  <c:v>8.4836933600000002</c:v>
                </c:pt>
                <c:pt idx="41">
                  <c:v>8.57121435</c:v>
                </c:pt>
                <c:pt idx="42">
                  <c:v>8.7839301200000008</c:v>
                </c:pt>
                <c:pt idx="43">
                  <c:v>8.8808640900000011</c:v>
                </c:pt>
                <c:pt idx="44">
                  <c:v>9.0831829500000012</c:v>
                </c:pt>
                <c:pt idx="45">
                  <c:v>9.1681603900000006</c:v>
                </c:pt>
                <c:pt idx="46">
                  <c:v>9.3903808400000006</c:v>
                </c:pt>
                <c:pt idx="47">
                  <c:v>9.468245490000001</c:v>
                </c:pt>
                <c:pt idx="48">
                  <c:v>9.6805974900000002</c:v>
                </c:pt>
                <c:pt idx="49">
                  <c:v>9.7771320199999998</c:v>
                </c:pt>
                <c:pt idx="50">
                  <c:v>9.9817576100000007</c:v>
                </c:pt>
                <c:pt idx="51">
                  <c:v>10.07178302</c:v>
                </c:pt>
                <c:pt idx="52">
                  <c:v>10.28478149</c:v>
                </c:pt>
                <c:pt idx="53">
                  <c:v>10.373384490000001</c:v>
                </c:pt>
                <c:pt idx="54">
                  <c:v>10.58461849</c:v>
                </c:pt>
                <c:pt idx="55">
                  <c:v>10.68449749</c:v>
                </c:pt>
                <c:pt idx="56">
                  <c:v>10.892319610000001</c:v>
                </c:pt>
                <c:pt idx="57">
                  <c:v>10.97709714</c:v>
                </c:pt>
                <c:pt idx="58">
                  <c:v>11.199851709999999</c:v>
                </c:pt>
                <c:pt idx="59">
                  <c:v>11.273757140000001</c:v>
                </c:pt>
                <c:pt idx="60">
                  <c:v>11.49185761</c:v>
                </c:pt>
                <c:pt idx="61">
                  <c:v>11.58460502</c:v>
                </c:pt>
                <c:pt idx="62">
                  <c:v>11.77914702</c:v>
                </c:pt>
                <c:pt idx="63">
                  <c:v>11.877331610000001</c:v>
                </c:pt>
                <c:pt idx="64">
                  <c:v>12.07483861</c:v>
                </c:pt>
                <c:pt idx="65">
                  <c:v>12.170076490000001</c:v>
                </c:pt>
                <c:pt idx="66">
                  <c:v>12.38388202</c:v>
                </c:pt>
                <c:pt idx="67">
                  <c:v>12.47364902</c:v>
                </c:pt>
                <c:pt idx="68">
                  <c:v>12.69165402</c:v>
                </c:pt>
                <c:pt idx="69">
                  <c:v>12.763037950000001</c:v>
                </c:pt>
                <c:pt idx="70">
                  <c:v>12.982243610000001</c:v>
                </c:pt>
                <c:pt idx="71">
                  <c:v>13.07073636</c:v>
                </c:pt>
                <c:pt idx="72">
                  <c:v>13.28269049</c:v>
                </c:pt>
                <c:pt idx="73">
                  <c:v>13.372101610000001</c:v>
                </c:pt>
                <c:pt idx="74">
                  <c:v>13.601172490000002</c:v>
                </c:pt>
                <c:pt idx="75">
                  <c:v>13.67250402</c:v>
                </c:pt>
                <c:pt idx="76">
                  <c:v>13.874537610000001</c:v>
                </c:pt>
                <c:pt idx="77">
                  <c:v>13.983433490000001</c:v>
                </c:pt>
                <c:pt idx="78">
                  <c:v>14.17917349</c:v>
                </c:pt>
                <c:pt idx="79">
                  <c:v>14.275028020000001</c:v>
                </c:pt>
                <c:pt idx="80">
                  <c:v>14.49676202</c:v>
                </c:pt>
                <c:pt idx="81">
                  <c:v>14.570096490000001</c:v>
                </c:pt>
                <c:pt idx="82">
                  <c:v>14.785651490000001</c:v>
                </c:pt>
                <c:pt idx="83">
                  <c:v>14.880855369999999</c:v>
                </c:pt>
                <c:pt idx="84">
                  <c:v>15.01000571</c:v>
                </c:pt>
              </c:numCache>
            </c:numRef>
          </c:xVal>
          <c:yVal>
            <c:numRef>
              <c:f>S1U!$W$3:$W$87</c:f>
              <c:numCache>
                <c:formatCode>General</c:formatCode>
                <c:ptCount val="85"/>
                <c:pt idx="0">
                  <c:v>1.8163232697228876E-3</c:v>
                </c:pt>
                <c:pt idx="1">
                  <c:v>3.4132813652765701E-3</c:v>
                </c:pt>
                <c:pt idx="2">
                  <c:v>1.0210072708076311E-3</c:v>
                </c:pt>
                <c:pt idx="3">
                  <c:v>1.6775875073872011E-4</c:v>
                </c:pt>
                <c:pt idx="4">
                  <c:v>-4.5383019745246888E-4</c:v>
                </c:pt>
                <c:pt idx="5">
                  <c:v>-3.1274957476384421E-3</c:v>
                </c:pt>
                <c:pt idx="6">
                  <c:v>-5.1260546116290145E-3</c:v>
                </c:pt>
                <c:pt idx="7">
                  <c:v>-3.1553217127648402E-3</c:v>
                </c:pt>
                <c:pt idx="8">
                  <c:v>-5.2975645135574937E-3</c:v>
                </c:pt>
                <c:pt idx="9">
                  <c:v>-5.1336192370182773E-3</c:v>
                </c:pt>
                <c:pt idx="10">
                  <c:v>-4.9788610014698531E-3</c:v>
                </c:pt>
                <c:pt idx="11">
                  <c:v>-8.2540082424180788E-3</c:v>
                </c:pt>
                <c:pt idx="12">
                  <c:v>-6.8913232675021554E-3</c:v>
                </c:pt>
                <c:pt idx="13">
                  <c:v>-7.6309481891741211E-3</c:v>
                </c:pt>
                <c:pt idx="14">
                  <c:v>-9.5519940434628144E-3</c:v>
                </c:pt>
                <c:pt idx="15">
                  <c:v>-1.1008474797140864E-2</c:v>
                </c:pt>
                <c:pt idx="16">
                  <c:v>-1.0941169267641193E-2</c:v>
                </c:pt>
                <c:pt idx="17">
                  <c:v>-1.150891710793602E-2</c:v>
                </c:pt>
                <c:pt idx="18">
                  <c:v>-1.3022752744970931E-2</c:v>
                </c:pt>
                <c:pt idx="19">
                  <c:v>-1.1748762557351168E-2</c:v>
                </c:pt>
                <c:pt idx="20">
                  <c:v>-1.4553691731890604E-2</c:v>
                </c:pt>
                <c:pt idx="21">
                  <c:v>-9.393118545904652E-3</c:v>
                </c:pt>
                <c:pt idx="22">
                  <c:v>-1.5294518272053925E-2</c:v>
                </c:pt>
                <c:pt idx="23">
                  <c:v>-1.3806902004987878E-2</c:v>
                </c:pt>
                <c:pt idx="24">
                  <c:v>-1.6358431992237528E-2</c:v>
                </c:pt>
                <c:pt idx="25">
                  <c:v>-1.7713834458479131E-2</c:v>
                </c:pt>
                <c:pt idx="26">
                  <c:v>-1.7357943516104722E-2</c:v>
                </c:pt>
                <c:pt idx="27">
                  <c:v>-1.6439101682329808E-2</c:v>
                </c:pt>
                <c:pt idx="28">
                  <c:v>-1.8825883319363582E-2</c:v>
                </c:pt>
                <c:pt idx="29">
                  <c:v>-1.8822424093121255E-2</c:v>
                </c:pt>
                <c:pt idx="30">
                  <c:v>-2.1056958131162023E-2</c:v>
                </c:pt>
                <c:pt idx="31">
                  <c:v>-1.924146767747905E-2</c:v>
                </c:pt>
                <c:pt idx="32">
                  <c:v>-1.9683636000013858E-2</c:v>
                </c:pt>
                <c:pt idx="33">
                  <c:v>-2.027273549224683E-2</c:v>
                </c:pt>
                <c:pt idx="34">
                  <c:v>-2.6691291531107292E-2</c:v>
                </c:pt>
                <c:pt idx="35">
                  <c:v>-2.0879411001583803E-2</c:v>
                </c:pt>
                <c:pt idx="36">
                  <c:v>-2.4180913787122515E-2</c:v>
                </c:pt>
                <c:pt idx="37">
                  <c:v>-2.1005831804786067E-2</c:v>
                </c:pt>
                <c:pt idx="38">
                  <c:v>-2.2299226101232479E-2</c:v>
                </c:pt>
                <c:pt idx="39">
                  <c:v>-2.3656842558681789E-2</c:v>
                </c:pt>
                <c:pt idx="40">
                  <c:v>-2.2776141661813704E-2</c:v>
                </c:pt>
                <c:pt idx="41">
                  <c:v>-2.2148209719282341E-2</c:v>
                </c:pt>
                <c:pt idx="42">
                  <c:v>-2.4299257602631751E-2</c:v>
                </c:pt>
                <c:pt idx="43">
                  <c:v>-2.4856907442863809E-2</c:v>
                </c:pt>
                <c:pt idx="44">
                  <c:v>-2.4453551048474419E-2</c:v>
                </c:pt>
                <c:pt idx="45">
                  <c:v>-2.5374517419679356E-2</c:v>
                </c:pt>
                <c:pt idx="46">
                  <c:v>-2.4572377577295874E-2</c:v>
                </c:pt>
                <c:pt idx="47">
                  <c:v>-2.5738018050830123E-2</c:v>
                </c:pt>
                <c:pt idx="48">
                  <c:v>-2.6759124000343745E-2</c:v>
                </c:pt>
                <c:pt idx="49">
                  <c:v>-2.5612996059547279E-2</c:v>
                </c:pt>
                <c:pt idx="50">
                  <c:v>-2.7833594071839295E-2</c:v>
                </c:pt>
                <c:pt idx="51">
                  <c:v>-2.7183975273953394E-2</c:v>
                </c:pt>
                <c:pt idx="52">
                  <c:v>-2.8666132723223714E-2</c:v>
                </c:pt>
                <c:pt idx="53">
                  <c:v>-2.7916735298033644E-2</c:v>
                </c:pt>
                <c:pt idx="54">
                  <c:v>-2.8989402111291227E-2</c:v>
                </c:pt>
                <c:pt idx="55">
                  <c:v>-3.0632303824239766E-2</c:v>
                </c:pt>
                <c:pt idx="56">
                  <c:v>-2.9600704364143086E-2</c:v>
                </c:pt>
                <c:pt idx="57">
                  <c:v>-2.955221710172113E-2</c:v>
                </c:pt>
                <c:pt idx="58">
                  <c:v>-3.0399161171338056E-2</c:v>
                </c:pt>
                <c:pt idx="59">
                  <c:v>-3.026590671790692E-2</c:v>
                </c:pt>
                <c:pt idx="60">
                  <c:v>-3.1267012293771455E-2</c:v>
                </c:pt>
                <c:pt idx="61">
                  <c:v>-3.0654793141205054E-2</c:v>
                </c:pt>
                <c:pt idx="62">
                  <c:v>-3.127747312169149E-2</c:v>
                </c:pt>
                <c:pt idx="63">
                  <c:v>-3.2898808440730481E-2</c:v>
                </c:pt>
                <c:pt idx="64">
                  <c:v>-3.2952163541433259E-2</c:v>
                </c:pt>
                <c:pt idx="65">
                  <c:v>-3.0726716644466814E-2</c:v>
                </c:pt>
                <c:pt idx="66">
                  <c:v>-2.8507401654072999E-2</c:v>
                </c:pt>
                <c:pt idx="67">
                  <c:v>-3.2320122160103007E-2</c:v>
                </c:pt>
                <c:pt idx="68">
                  <c:v>-3.2024021511532101E-2</c:v>
                </c:pt>
                <c:pt idx="69">
                  <c:v>-3.2823137946080209E-2</c:v>
                </c:pt>
                <c:pt idx="70">
                  <c:v>-3.4323667862531125E-2</c:v>
                </c:pt>
                <c:pt idx="71">
                  <c:v>-3.3382778050642485E-2</c:v>
                </c:pt>
                <c:pt idx="72">
                  <c:v>-3.5430356234657151E-2</c:v>
                </c:pt>
                <c:pt idx="73">
                  <c:v>-3.474153763712786E-2</c:v>
                </c:pt>
                <c:pt idx="74">
                  <c:v>-3.5265992939816165E-2</c:v>
                </c:pt>
                <c:pt idx="75">
                  <c:v>-3.4172047870450854E-2</c:v>
                </c:pt>
                <c:pt idx="76">
                  <c:v>-3.5884275768062475E-2</c:v>
                </c:pt>
                <c:pt idx="77">
                  <c:v>-3.5793598463565175E-2</c:v>
                </c:pt>
                <c:pt idx="78">
                  <c:v>-3.7189796995167806E-2</c:v>
                </c:pt>
                <c:pt idx="79">
                  <c:v>-3.6977357248941335E-2</c:v>
                </c:pt>
                <c:pt idx="80">
                  <c:v>-3.6219991492685545E-2</c:v>
                </c:pt>
                <c:pt idx="81">
                  <c:v>-3.6785182888672448E-2</c:v>
                </c:pt>
                <c:pt idx="82">
                  <c:v>-3.6848436228794579E-2</c:v>
                </c:pt>
                <c:pt idx="83">
                  <c:v>-3.7539506277414349E-2</c:v>
                </c:pt>
                <c:pt idx="84">
                  <c:v>-3.786409328210643E-2</c:v>
                </c:pt>
              </c:numCache>
            </c:numRef>
          </c:yVal>
          <c:smooth val="0"/>
        </c:ser>
        <c:ser>
          <c:idx val="7"/>
          <c:order val="1"/>
          <c:tx>
            <c:v>OT_Dry (US); Experiment (TTS)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D2U!$D$3:$D$119</c:f>
              <c:numCache>
                <c:formatCode>General</c:formatCode>
                <c:ptCount val="117"/>
                <c:pt idx="0">
                  <c:v>6.6430987999999997</c:v>
                </c:pt>
                <c:pt idx="1">
                  <c:v>6.7574418999999999</c:v>
                </c:pt>
                <c:pt idx="2">
                  <c:v>6.8542638399999998</c:v>
                </c:pt>
                <c:pt idx="3">
                  <c:v>7.0647154399999996</c:v>
                </c:pt>
                <c:pt idx="4">
                  <c:v>7.1396098399999994</c:v>
                </c:pt>
                <c:pt idx="5">
                  <c:v>7.37075499</c:v>
                </c:pt>
                <c:pt idx="6">
                  <c:v>7.4583319999999995</c:v>
                </c:pt>
                <c:pt idx="7">
                  <c:v>7.6649402299999991</c:v>
                </c:pt>
                <c:pt idx="8">
                  <c:v>7.7554078399999993</c:v>
                </c:pt>
                <c:pt idx="9">
                  <c:v>7.9621559399999997</c:v>
                </c:pt>
                <c:pt idx="10">
                  <c:v>8.0512483499999998</c:v>
                </c:pt>
                <c:pt idx="11">
                  <c:v>8.2681137000000007</c:v>
                </c:pt>
                <c:pt idx="12">
                  <c:v>8.3421249</c:v>
                </c:pt>
                <c:pt idx="13">
                  <c:v>8.5634977499999998</c:v>
                </c:pt>
                <c:pt idx="14">
                  <c:v>8.6511938500000003</c:v>
                </c:pt>
                <c:pt idx="15">
                  <c:v>8.8617616399999992</c:v>
                </c:pt>
                <c:pt idx="16">
                  <c:v>8.9632596299999996</c:v>
                </c:pt>
                <c:pt idx="17">
                  <c:v>9.1587923999999994</c:v>
                </c:pt>
                <c:pt idx="18">
                  <c:v>9.2622698999999997</c:v>
                </c:pt>
                <c:pt idx="19">
                  <c:v>9.4537619300000006</c:v>
                </c:pt>
                <c:pt idx="20">
                  <c:v>9.5544258400000004</c:v>
                </c:pt>
                <c:pt idx="21">
                  <c:v>9.7708666500000003</c:v>
                </c:pt>
                <c:pt idx="22">
                  <c:v>9.8514632300000002</c:v>
                </c:pt>
                <c:pt idx="23">
                  <c:v>10.06478909</c:v>
                </c:pt>
                <c:pt idx="24">
                  <c:v>10.166089039999999</c:v>
                </c:pt>
                <c:pt idx="25">
                  <c:v>10.37010293</c:v>
                </c:pt>
                <c:pt idx="26">
                  <c:v>10.464719930000001</c:v>
                </c:pt>
                <c:pt idx="27">
                  <c:v>10.661451490000001</c:v>
                </c:pt>
                <c:pt idx="28">
                  <c:v>10.76024804</c:v>
                </c:pt>
                <c:pt idx="29">
                  <c:v>10.9734476</c:v>
                </c:pt>
                <c:pt idx="30">
                  <c:v>11.049618819999999</c:v>
                </c:pt>
                <c:pt idx="31">
                  <c:v>11.27400349</c:v>
                </c:pt>
                <c:pt idx="32">
                  <c:v>11.3566156</c:v>
                </c:pt>
                <c:pt idx="33">
                  <c:v>11.57881793</c:v>
                </c:pt>
                <c:pt idx="34">
                  <c:v>11.656289490000001</c:v>
                </c:pt>
                <c:pt idx="35">
                  <c:v>11.862148039999999</c:v>
                </c:pt>
                <c:pt idx="36">
                  <c:v>11.945274490000001</c:v>
                </c:pt>
                <c:pt idx="37">
                  <c:v>12.171660379999999</c:v>
                </c:pt>
                <c:pt idx="38">
                  <c:v>12.250931379999999</c:v>
                </c:pt>
                <c:pt idx="39">
                  <c:v>12.46166738</c:v>
                </c:pt>
                <c:pt idx="40">
                  <c:v>12.53955049</c:v>
                </c:pt>
                <c:pt idx="41">
                  <c:v>12.75955293</c:v>
                </c:pt>
                <c:pt idx="42">
                  <c:v>12.85575304</c:v>
                </c:pt>
                <c:pt idx="43">
                  <c:v>13.067061930000001</c:v>
                </c:pt>
                <c:pt idx="44">
                  <c:v>13.14407804</c:v>
                </c:pt>
                <c:pt idx="45">
                  <c:v>13.37141304</c:v>
                </c:pt>
                <c:pt idx="46">
                  <c:v>13.462826490000001</c:v>
                </c:pt>
                <c:pt idx="47">
                  <c:v>13.65245749</c:v>
                </c:pt>
                <c:pt idx="48">
                  <c:v>13.74825049</c:v>
                </c:pt>
                <c:pt idx="49">
                  <c:v>13.95891082</c:v>
                </c:pt>
                <c:pt idx="50">
                  <c:v>14.035819930000001</c:v>
                </c:pt>
                <c:pt idx="51">
                  <c:v>14.25744993</c:v>
                </c:pt>
                <c:pt idx="52">
                  <c:v>14.35584493</c:v>
                </c:pt>
                <c:pt idx="53">
                  <c:v>14.56741304</c:v>
                </c:pt>
                <c:pt idx="54">
                  <c:v>14.650315490000001</c:v>
                </c:pt>
                <c:pt idx="55">
                  <c:v>14.864033039999999</c:v>
                </c:pt>
                <c:pt idx="56">
                  <c:v>14.952668379999999</c:v>
                </c:pt>
                <c:pt idx="57">
                  <c:v>15.139323039999999</c:v>
                </c:pt>
                <c:pt idx="59">
                  <c:v>15.10804793</c:v>
                </c:pt>
                <c:pt idx="60">
                  <c:v>15.01776493</c:v>
                </c:pt>
                <c:pt idx="61">
                  <c:v>14.82138649</c:v>
                </c:pt>
                <c:pt idx="62">
                  <c:v>14.724980819999999</c:v>
                </c:pt>
                <c:pt idx="63">
                  <c:v>14.509278819999999</c:v>
                </c:pt>
                <c:pt idx="64">
                  <c:v>14.40947693</c:v>
                </c:pt>
                <c:pt idx="65">
                  <c:v>14.19986293</c:v>
                </c:pt>
                <c:pt idx="66">
                  <c:v>14.12239993</c:v>
                </c:pt>
                <c:pt idx="67">
                  <c:v>13.91245382</c:v>
                </c:pt>
                <c:pt idx="68">
                  <c:v>13.821572490000001</c:v>
                </c:pt>
                <c:pt idx="69">
                  <c:v>13.61050193</c:v>
                </c:pt>
                <c:pt idx="70">
                  <c:v>13.521280490000001</c:v>
                </c:pt>
                <c:pt idx="71">
                  <c:v>13.30128193</c:v>
                </c:pt>
                <c:pt idx="72">
                  <c:v>13.236278930000001</c:v>
                </c:pt>
                <c:pt idx="73">
                  <c:v>13.011086930000001</c:v>
                </c:pt>
                <c:pt idx="74">
                  <c:v>12.916010819999999</c:v>
                </c:pt>
                <c:pt idx="75">
                  <c:v>12.691485930000001</c:v>
                </c:pt>
                <c:pt idx="76">
                  <c:v>12.62837949</c:v>
                </c:pt>
                <c:pt idx="77">
                  <c:v>12.402675930000001</c:v>
                </c:pt>
                <c:pt idx="78">
                  <c:v>12.305386930000001</c:v>
                </c:pt>
                <c:pt idx="79">
                  <c:v>12.11750638</c:v>
                </c:pt>
                <c:pt idx="80">
                  <c:v>12.039306379999999</c:v>
                </c:pt>
                <c:pt idx="81">
                  <c:v>11.815152599999999</c:v>
                </c:pt>
                <c:pt idx="82">
                  <c:v>11.715451490000001</c:v>
                </c:pt>
                <c:pt idx="83">
                  <c:v>11.509581930000001</c:v>
                </c:pt>
                <c:pt idx="84">
                  <c:v>11.415214930000001</c:v>
                </c:pt>
                <c:pt idx="85">
                  <c:v>11.20678704</c:v>
                </c:pt>
                <c:pt idx="86">
                  <c:v>11.12354049</c:v>
                </c:pt>
                <c:pt idx="87">
                  <c:v>10.908276930000001</c:v>
                </c:pt>
                <c:pt idx="88">
                  <c:v>10.817777379999999</c:v>
                </c:pt>
                <c:pt idx="89">
                  <c:v>10.610074819999999</c:v>
                </c:pt>
                <c:pt idx="90">
                  <c:v>10.516039379999999</c:v>
                </c:pt>
                <c:pt idx="91">
                  <c:v>10.31509104</c:v>
                </c:pt>
                <c:pt idx="92">
                  <c:v>10.21951849</c:v>
                </c:pt>
                <c:pt idx="93">
                  <c:v>9.99726538</c:v>
                </c:pt>
                <c:pt idx="94">
                  <c:v>9.9276427300000005</c:v>
                </c:pt>
                <c:pt idx="95">
                  <c:v>9.7201082900000007</c:v>
                </c:pt>
                <c:pt idx="96">
                  <c:v>9.6226376299999998</c:v>
                </c:pt>
                <c:pt idx="97">
                  <c:v>9.4095015799999988</c:v>
                </c:pt>
                <c:pt idx="98">
                  <c:v>9.3250095900000005</c:v>
                </c:pt>
                <c:pt idx="99">
                  <c:v>9.1059553900000001</c:v>
                </c:pt>
                <c:pt idx="100">
                  <c:v>9.0172004300000008</c:v>
                </c:pt>
                <c:pt idx="101">
                  <c:v>8.8057570799999993</c:v>
                </c:pt>
                <c:pt idx="102">
                  <c:v>8.7224037199999991</c:v>
                </c:pt>
                <c:pt idx="103">
                  <c:v>8.5071152300000001</c:v>
                </c:pt>
                <c:pt idx="104">
                  <c:v>8.4159850299999999</c:v>
                </c:pt>
                <c:pt idx="105">
                  <c:v>8.2076129299999998</c:v>
                </c:pt>
                <c:pt idx="106">
                  <c:v>8.1333925199999992</c:v>
                </c:pt>
                <c:pt idx="107">
                  <c:v>7.9116779399999997</c:v>
                </c:pt>
                <c:pt idx="108">
                  <c:v>7.8267931300000004</c:v>
                </c:pt>
                <c:pt idx="109">
                  <c:v>7.5970988800000008</c:v>
                </c:pt>
                <c:pt idx="110">
                  <c:v>7.5383267800000002</c:v>
                </c:pt>
                <c:pt idx="111">
                  <c:v>7.2939344399999992</c:v>
                </c:pt>
                <c:pt idx="112">
                  <c:v>7.2168320300000008</c:v>
                </c:pt>
                <c:pt idx="113">
                  <c:v>7.0112166800000004</c:v>
                </c:pt>
                <c:pt idx="114">
                  <c:v>6.91999298</c:v>
                </c:pt>
                <c:pt idx="115">
                  <c:v>6.7081396200000007</c:v>
                </c:pt>
                <c:pt idx="116">
                  <c:v>6.6243094300000003</c:v>
                </c:pt>
              </c:numCache>
            </c:numRef>
          </c:xVal>
          <c:yVal>
            <c:numRef>
              <c:f>D2U!$U$3:$U$119</c:f>
              <c:numCache>
                <c:formatCode>General</c:formatCode>
                <c:ptCount val="117"/>
                <c:pt idx="0">
                  <c:v>2.0436103137445438E-2</c:v>
                </c:pt>
                <c:pt idx="1">
                  <c:v>1.2895980589468585E-2</c:v>
                </c:pt>
                <c:pt idx="2">
                  <c:v>1.4310169517646659E-2</c:v>
                </c:pt>
                <c:pt idx="3">
                  <c:v>1.2554548185704251E-2</c:v>
                </c:pt>
                <c:pt idx="4">
                  <c:v>8.7550919420092636E-3</c:v>
                </c:pt>
                <c:pt idx="5">
                  <c:v>6.076794602731304E-3</c:v>
                </c:pt>
                <c:pt idx="6">
                  <c:v>1.2543409753161042E-3</c:v>
                </c:pt>
                <c:pt idx="7">
                  <c:v>1.7323340900008439E-3</c:v>
                </c:pt>
                <c:pt idx="8">
                  <c:v>-6.162429092193669E-3</c:v>
                </c:pt>
                <c:pt idx="9">
                  <c:v>-1.0125236646510978E-2</c:v>
                </c:pt>
                <c:pt idx="10">
                  <c:v>-6.3452723120721493E-3</c:v>
                </c:pt>
                <c:pt idx="11">
                  <c:v>-1.0026621879101931E-2</c:v>
                </c:pt>
                <c:pt idx="12">
                  <c:v>-2.0141637184580875E-2</c:v>
                </c:pt>
                <c:pt idx="13">
                  <c:v>-9.2313203128725693E-3</c:v>
                </c:pt>
                <c:pt idx="14">
                  <c:v>-2.5662898964862135E-2</c:v>
                </c:pt>
                <c:pt idx="15">
                  <c:v>-2.3786152869562788E-2</c:v>
                </c:pt>
                <c:pt idx="16">
                  <c:v>-2.7515133084012593E-2</c:v>
                </c:pt>
                <c:pt idx="17">
                  <c:v>-3.0470811014917467E-2</c:v>
                </c:pt>
                <c:pt idx="18">
                  <c:v>-3.3387178980768317E-2</c:v>
                </c:pt>
                <c:pt idx="19">
                  <c:v>-3.7787658737589901E-2</c:v>
                </c:pt>
                <c:pt idx="20">
                  <c:v>-2.4280009433510781E-2</c:v>
                </c:pt>
                <c:pt idx="21">
                  <c:v>-4.247203068769579E-2</c:v>
                </c:pt>
                <c:pt idx="22">
                  <c:v>-4.0660077852565271E-2</c:v>
                </c:pt>
                <c:pt idx="23">
                  <c:v>-3.5939371659294984E-2</c:v>
                </c:pt>
                <c:pt idx="24">
                  <c:v>-4.3167562492874408E-2</c:v>
                </c:pt>
                <c:pt idx="25">
                  <c:v>-3.8047999935519418E-2</c:v>
                </c:pt>
                <c:pt idx="26">
                  <c:v>-4.3378780746009787E-2</c:v>
                </c:pt>
                <c:pt idx="27">
                  <c:v>-4.8884201658716105E-2</c:v>
                </c:pt>
                <c:pt idx="28">
                  <c:v>-4.1383884971919027E-2</c:v>
                </c:pt>
                <c:pt idx="29">
                  <c:v>-5.3455901083817169E-2</c:v>
                </c:pt>
                <c:pt idx="30">
                  <c:v>-5.010755332824543E-2</c:v>
                </c:pt>
                <c:pt idx="31">
                  <c:v>-5.7469158485756816E-2</c:v>
                </c:pt>
                <c:pt idx="32">
                  <c:v>-5.688721442954664E-2</c:v>
                </c:pt>
                <c:pt idx="33">
                  <c:v>-5.0986992555880455E-2</c:v>
                </c:pt>
                <c:pt idx="34">
                  <c:v>-5.662919357342102E-2</c:v>
                </c:pt>
                <c:pt idx="35">
                  <c:v>-5.6134705890820334E-2</c:v>
                </c:pt>
                <c:pt idx="36">
                  <c:v>-5.500444573187787E-2</c:v>
                </c:pt>
                <c:pt idx="37">
                  <c:v>-5.7987331705710292E-2</c:v>
                </c:pt>
                <c:pt idx="38">
                  <c:v>-5.7885812176571301E-2</c:v>
                </c:pt>
                <c:pt idx="39">
                  <c:v>-6.4464563983683942E-2</c:v>
                </c:pt>
                <c:pt idx="40">
                  <c:v>-5.3888992977853288E-2</c:v>
                </c:pt>
                <c:pt idx="41">
                  <c:v>-6.3887424622140185E-2</c:v>
                </c:pt>
                <c:pt idx="42">
                  <c:v>-7.2188625367658077E-2</c:v>
                </c:pt>
                <c:pt idx="43">
                  <c:v>-6.2540623430643441E-2</c:v>
                </c:pt>
                <c:pt idx="44">
                  <c:v>-6.5034065232475777E-2</c:v>
                </c:pt>
                <c:pt idx="45">
                  <c:v>-7.1517115435922193E-2</c:v>
                </c:pt>
                <c:pt idx="46">
                  <c:v>-7.5892640089295221E-2</c:v>
                </c:pt>
                <c:pt idx="47">
                  <c:v>-7.03600638620345E-2</c:v>
                </c:pt>
                <c:pt idx="48">
                  <c:v>-7.7711154359435361E-2</c:v>
                </c:pt>
                <c:pt idx="49">
                  <c:v>-7.5652875304881698E-2</c:v>
                </c:pt>
                <c:pt idx="50">
                  <c:v>-7.7674929884849087E-2</c:v>
                </c:pt>
                <c:pt idx="51">
                  <c:v>-7.8296922623421278E-2</c:v>
                </c:pt>
                <c:pt idx="52">
                  <c:v>-8.1825648634118814E-2</c:v>
                </c:pt>
                <c:pt idx="53">
                  <c:v>-8.386459881409225E-2</c:v>
                </c:pt>
                <c:pt idx="54">
                  <c:v>-7.884135676573259E-2</c:v>
                </c:pt>
                <c:pt idx="55">
                  <c:v>-7.6910482506609104E-2</c:v>
                </c:pt>
                <c:pt idx="56">
                  <c:v>-8.4327018518611171E-2</c:v>
                </c:pt>
                <c:pt idx="57">
                  <c:v>-8.3779249133838163E-2</c:v>
                </c:pt>
                <c:pt idx="59">
                  <c:v>-8.0717043896286797E-2</c:v>
                </c:pt>
                <c:pt idx="60">
                  <c:v>-8.1648946705390385E-2</c:v>
                </c:pt>
                <c:pt idx="61">
                  <c:v>-7.7206912878297868E-2</c:v>
                </c:pt>
                <c:pt idx="62">
                  <c:v>-8.3394407895758069E-2</c:v>
                </c:pt>
                <c:pt idx="63">
                  <c:v>-7.8591220326290886E-2</c:v>
                </c:pt>
                <c:pt idx="64">
                  <c:v>-7.6310804379910405E-2</c:v>
                </c:pt>
                <c:pt idx="65">
                  <c:v>-7.1378775285638671E-2</c:v>
                </c:pt>
                <c:pt idx="66">
                  <c:v>-7.533173328571241E-2</c:v>
                </c:pt>
                <c:pt idx="67">
                  <c:v>-7.8868884442850812E-2</c:v>
                </c:pt>
                <c:pt idx="68">
                  <c:v>-7.6879002831206245E-2</c:v>
                </c:pt>
                <c:pt idx="69">
                  <c:v>-7.3897443184371234E-2</c:v>
                </c:pt>
                <c:pt idx="70">
                  <c:v>-7.2617523470912909E-2</c:v>
                </c:pt>
                <c:pt idx="71">
                  <c:v>-6.9188651842311918E-2</c:v>
                </c:pt>
                <c:pt idx="72">
                  <c:v>-7.1108890700184238E-2</c:v>
                </c:pt>
                <c:pt idx="73">
                  <c:v>-5.9992495280456998E-2</c:v>
                </c:pt>
                <c:pt idx="74">
                  <c:v>-6.4433639232833559E-2</c:v>
                </c:pt>
                <c:pt idx="75">
                  <c:v>-7.4684745584011308E-2</c:v>
                </c:pt>
                <c:pt idx="76">
                  <c:v>-7.13552540041206E-2</c:v>
                </c:pt>
                <c:pt idx="77">
                  <c:v>-6.5176112589624829E-2</c:v>
                </c:pt>
                <c:pt idx="78">
                  <c:v>-6.816826440617367E-2</c:v>
                </c:pt>
                <c:pt idx="79">
                  <c:v>-6.3944110146343866E-2</c:v>
                </c:pt>
                <c:pt idx="80">
                  <c:v>-6.042527343500409E-2</c:v>
                </c:pt>
                <c:pt idx="81">
                  <c:v>-5.6097259891083606E-2</c:v>
                </c:pt>
                <c:pt idx="82">
                  <c:v>-5.3506382406435855E-2</c:v>
                </c:pt>
                <c:pt idx="83">
                  <c:v>-5.642399921005882E-2</c:v>
                </c:pt>
                <c:pt idx="84">
                  <c:v>-4.9712639816209027E-2</c:v>
                </c:pt>
                <c:pt idx="85">
                  <c:v>-4.9938541849866097E-2</c:v>
                </c:pt>
                <c:pt idx="86">
                  <c:v>-4.730895863638785E-2</c:v>
                </c:pt>
                <c:pt idx="87">
                  <c:v>-4.7635364135023832E-2</c:v>
                </c:pt>
                <c:pt idx="88">
                  <c:v>-4.2741571093045189E-2</c:v>
                </c:pt>
                <c:pt idx="89">
                  <c:v>-5.3014461788706051E-2</c:v>
                </c:pt>
                <c:pt idx="90">
                  <c:v>-4.8932944997384716E-2</c:v>
                </c:pt>
                <c:pt idx="91">
                  <c:v>-4.0945490607435665E-2</c:v>
                </c:pt>
                <c:pt idx="92">
                  <c:v>-4.2178576432661173E-2</c:v>
                </c:pt>
                <c:pt idx="93">
                  <c:v>-4.5482297275186594E-2</c:v>
                </c:pt>
                <c:pt idx="94">
                  <c:v>-3.82278433731012E-2</c:v>
                </c:pt>
                <c:pt idx="95">
                  <c:v>-3.1217151194107177E-2</c:v>
                </c:pt>
                <c:pt idx="96">
                  <c:v>-3.5662671959400226E-2</c:v>
                </c:pt>
                <c:pt idx="97">
                  <c:v>-3.2841316388493282E-2</c:v>
                </c:pt>
                <c:pt idx="98">
                  <c:v>-2.7310070718563461E-2</c:v>
                </c:pt>
                <c:pt idx="99">
                  <c:v>-3.3901672045324766E-2</c:v>
                </c:pt>
                <c:pt idx="100">
                  <c:v>-2.7262667531854891E-2</c:v>
                </c:pt>
                <c:pt idx="101">
                  <c:v>-3.0338217900020691E-2</c:v>
                </c:pt>
                <c:pt idx="102">
                  <c:v>-2.2312708233129343E-2</c:v>
                </c:pt>
                <c:pt idx="103">
                  <c:v>-1.8843762872594694E-2</c:v>
                </c:pt>
                <c:pt idx="104">
                  <c:v>-1.821890644574576E-2</c:v>
                </c:pt>
                <c:pt idx="105">
                  <c:v>-1.0653956919765303E-2</c:v>
                </c:pt>
                <c:pt idx="106">
                  <c:v>-1.9475625575248935E-2</c:v>
                </c:pt>
                <c:pt idx="107">
                  <c:v>-9.8451207616522696E-3</c:v>
                </c:pt>
                <c:pt idx="108">
                  <c:v>1.6278576678754966E-3</c:v>
                </c:pt>
                <c:pt idx="109">
                  <c:v>-8.368106690409223E-3</c:v>
                </c:pt>
                <c:pt idx="110">
                  <c:v>-1.9367343344268316E-3</c:v>
                </c:pt>
                <c:pt idx="111">
                  <c:v>1.0263499189238402E-3</c:v>
                </c:pt>
                <c:pt idx="112">
                  <c:v>-7.0327466051380851E-4</c:v>
                </c:pt>
                <c:pt idx="113">
                  <c:v>-6.1208401668571329E-3</c:v>
                </c:pt>
                <c:pt idx="114">
                  <c:v>7.8467132987705673E-3</c:v>
                </c:pt>
                <c:pt idx="115">
                  <c:v>9.7749793757532198E-3</c:v>
                </c:pt>
                <c:pt idx="116">
                  <c:v>1.2536156023608386E-2</c:v>
                </c:pt>
              </c:numCache>
            </c:numRef>
          </c:yVal>
          <c:smooth val="0"/>
        </c:ser>
        <c:ser>
          <c:idx val="6"/>
          <c:order val="2"/>
          <c:tx>
            <c:v>OT_Dry (US); plus Isotropic Gassmann (TTS)</c:v>
          </c:tx>
          <c:spPr>
            <a:ln w="28575">
              <a:noFill/>
            </a:ln>
          </c:spPr>
          <c:marker>
            <c:symbol val="circle"/>
            <c:size val="8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xVal>
            <c:numRef>
              <c:f>'D2U (varaible T)'!$A$3:$A$60</c:f>
              <c:numCache>
                <c:formatCode>0.00</c:formatCode>
                <c:ptCount val="58"/>
                <c:pt idx="0">
                  <c:v>6.5016232</c:v>
                </c:pt>
                <c:pt idx="1">
                  <c:v>6.6159663000000002</c:v>
                </c:pt>
                <c:pt idx="2">
                  <c:v>6.7144718000000001</c:v>
                </c:pt>
                <c:pt idx="3">
                  <c:v>6.9249234</c:v>
                </c:pt>
                <c:pt idx="4">
                  <c:v>6.9998177999999998</c:v>
                </c:pt>
                <c:pt idx="5">
                  <c:v>7.2326465000000004</c:v>
                </c:pt>
                <c:pt idx="6">
                  <c:v>7.3168563999999998</c:v>
                </c:pt>
                <c:pt idx="7">
                  <c:v>7.5285152999999996</c:v>
                </c:pt>
                <c:pt idx="8">
                  <c:v>7.6156157999999996</c:v>
                </c:pt>
                <c:pt idx="9">
                  <c:v>7.8223639</c:v>
                </c:pt>
                <c:pt idx="10">
                  <c:v>7.9080892</c:v>
                </c:pt>
                <c:pt idx="11">
                  <c:v>8.1232710000000008</c:v>
                </c:pt>
                <c:pt idx="12">
                  <c:v>8.2006493000000003</c:v>
                </c:pt>
                <c:pt idx="13">
                  <c:v>8.4203385999999991</c:v>
                </c:pt>
                <c:pt idx="14">
                  <c:v>8.5080346999999996</c:v>
                </c:pt>
                <c:pt idx="15">
                  <c:v>8.7219695999999995</c:v>
                </c:pt>
                <c:pt idx="16">
                  <c:v>8.8268346999999991</c:v>
                </c:pt>
                <c:pt idx="17">
                  <c:v>9.0173167999999997</c:v>
                </c:pt>
                <c:pt idx="18">
                  <c:v>9.1207943</c:v>
                </c:pt>
                <c:pt idx="19">
                  <c:v>9.3173370000000002</c:v>
                </c:pt>
                <c:pt idx="20">
                  <c:v>9.4146338000000007</c:v>
                </c:pt>
                <c:pt idx="21">
                  <c:v>9.6277074999999996</c:v>
                </c:pt>
                <c:pt idx="22">
                  <c:v>9.7150382999999998</c:v>
                </c:pt>
                <c:pt idx="23">
                  <c:v>9.9266805999999992</c:v>
                </c:pt>
                <c:pt idx="24">
                  <c:v>10.026297</c:v>
                </c:pt>
                <c:pt idx="25">
                  <c:v>10.233677999999999</c:v>
                </c:pt>
                <c:pt idx="26">
                  <c:v>10.328295000000001</c:v>
                </c:pt>
                <c:pt idx="27">
                  <c:v>10.523343000000001</c:v>
                </c:pt>
                <c:pt idx="28">
                  <c:v>10.620456000000001</c:v>
                </c:pt>
                <c:pt idx="29">
                  <c:v>10.831972</c:v>
                </c:pt>
                <c:pt idx="30">
                  <c:v>10.916561</c:v>
                </c:pt>
                <c:pt idx="31">
                  <c:v>11.135895</c:v>
                </c:pt>
                <c:pt idx="32">
                  <c:v>11.21514</c:v>
                </c:pt>
                <c:pt idx="33">
                  <c:v>11.442392999999999</c:v>
                </c:pt>
                <c:pt idx="34">
                  <c:v>11.518181</c:v>
                </c:pt>
                <c:pt idx="35">
                  <c:v>11.722356</c:v>
                </c:pt>
                <c:pt idx="36">
                  <c:v>11.807166</c:v>
                </c:pt>
                <c:pt idx="37">
                  <c:v>12.036918999999999</c:v>
                </c:pt>
                <c:pt idx="38">
                  <c:v>12.11619</c:v>
                </c:pt>
                <c:pt idx="39">
                  <c:v>12.326926</c:v>
                </c:pt>
                <c:pt idx="40">
                  <c:v>12.401441999999999</c:v>
                </c:pt>
                <c:pt idx="41">
                  <c:v>12.623127999999999</c:v>
                </c:pt>
                <c:pt idx="42">
                  <c:v>12.715961</c:v>
                </c:pt>
                <c:pt idx="43">
                  <c:v>12.930637000000001</c:v>
                </c:pt>
                <c:pt idx="44">
                  <c:v>13.004286</c:v>
                </c:pt>
                <c:pt idx="45">
                  <c:v>13.231621000000001</c:v>
                </c:pt>
                <c:pt idx="46">
                  <c:v>13.324718000000001</c:v>
                </c:pt>
                <c:pt idx="47">
                  <c:v>13.514348999999999</c:v>
                </c:pt>
                <c:pt idx="48">
                  <c:v>13.610142</c:v>
                </c:pt>
                <c:pt idx="49">
                  <c:v>13.825853</c:v>
                </c:pt>
                <c:pt idx="50">
                  <c:v>13.899395</c:v>
                </c:pt>
                <c:pt idx="51">
                  <c:v>14.121024999999999</c:v>
                </c:pt>
                <c:pt idx="52">
                  <c:v>14.21942</c:v>
                </c:pt>
                <c:pt idx="53">
                  <c:v>14.427621</c:v>
                </c:pt>
                <c:pt idx="54">
                  <c:v>14.512207</c:v>
                </c:pt>
                <c:pt idx="55">
                  <c:v>14.724240999999999</c:v>
                </c:pt>
                <c:pt idx="56">
                  <c:v>14.817926999999999</c:v>
                </c:pt>
                <c:pt idx="57">
                  <c:v>14.999530999999999</c:v>
                </c:pt>
              </c:numCache>
            </c:numRef>
          </c:xVal>
          <c:yVal>
            <c:numRef>
              <c:f>'D2U (varaible T)'!$AB$3:$AB$60</c:f>
              <c:numCache>
                <c:formatCode>General</c:formatCode>
                <c:ptCount val="58"/>
                <c:pt idx="0">
                  <c:v>5.7261455350654262E-3</c:v>
                </c:pt>
                <c:pt idx="1">
                  <c:v>3.6335246536629666E-3</c:v>
                </c:pt>
                <c:pt idx="2">
                  <c:v>4.0504623813511706E-3</c:v>
                </c:pt>
                <c:pt idx="3">
                  <c:v>3.5780321376120755E-3</c:v>
                </c:pt>
                <c:pt idx="4">
                  <c:v>2.500947367169647E-3</c:v>
                </c:pt>
                <c:pt idx="5">
                  <c:v>1.7450436896613616E-3</c:v>
                </c:pt>
                <c:pt idx="6">
                  <c:v>3.6269290870776595E-4</c:v>
                </c:pt>
                <c:pt idx="7">
                  <c:v>5.0218634450074049E-4</c:v>
                </c:pt>
                <c:pt idx="8">
                  <c:v>-1.7932623571944109E-3</c:v>
                </c:pt>
                <c:pt idx="9">
                  <c:v>-2.9667882664766261E-3</c:v>
                </c:pt>
                <c:pt idx="10">
                  <c:v>-1.8640253552559831E-3</c:v>
                </c:pt>
                <c:pt idx="11">
                  <c:v>-2.9631598520283766E-3</c:v>
                </c:pt>
                <c:pt idx="12">
                  <c:v>-5.9769764713661572E-3</c:v>
                </c:pt>
                <c:pt idx="13">
                  <c:v>-2.7470858042364368E-3</c:v>
                </c:pt>
                <c:pt idx="14">
                  <c:v>-7.6659487901184712E-3</c:v>
                </c:pt>
                <c:pt idx="15">
                  <c:v>-7.1422502030313176E-3</c:v>
                </c:pt>
                <c:pt idx="16">
                  <c:v>-8.2922217999263029E-3</c:v>
                </c:pt>
                <c:pt idx="17">
                  <c:v>-9.2432712340208348E-3</c:v>
                </c:pt>
                <c:pt idx="18">
                  <c:v>-1.0142626384842895E-2</c:v>
                </c:pt>
                <c:pt idx="19">
                  <c:v>-1.1544180247353743E-2</c:v>
                </c:pt>
                <c:pt idx="20">
                  <c:v>-7.4221613179496961E-3</c:v>
                </c:pt>
                <c:pt idx="21">
                  <c:v>-1.3047545981554989E-2</c:v>
                </c:pt>
                <c:pt idx="22">
                  <c:v>-1.2532671806323168E-2</c:v>
                </c:pt>
                <c:pt idx="23">
                  <c:v>-1.1137989838057295E-2</c:v>
                </c:pt>
                <c:pt idx="24">
                  <c:v>-1.3417039773588638E-2</c:v>
                </c:pt>
                <c:pt idx="25">
                  <c:v>-1.1873221369394223E-2</c:v>
                </c:pt>
                <c:pt idx="26">
                  <c:v>-1.3565604634446976E-2</c:v>
                </c:pt>
                <c:pt idx="27">
                  <c:v>-1.5418648636354252E-2</c:v>
                </c:pt>
                <c:pt idx="28">
                  <c:v>-1.3009814557235698E-2</c:v>
                </c:pt>
                <c:pt idx="29">
                  <c:v>-1.6882500981188001E-2</c:v>
                </c:pt>
                <c:pt idx="30">
                  <c:v>-1.5847732542827613E-2</c:v>
                </c:pt>
                <c:pt idx="31">
                  <c:v>-1.8310779319851776E-2</c:v>
                </c:pt>
                <c:pt idx="32">
                  <c:v>-1.8180212400896782E-2</c:v>
                </c:pt>
                <c:pt idx="33">
                  <c:v>-1.6337406286340797E-2</c:v>
                </c:pt>
                <c:pt idx="34">
                  <c:v>-1.8140948228652452E-2</c:v>
                </c:pt>
                <c:pt idx="35">
                  <c:v>-1.8085804724602951E-2</c:v>
                </c:pt>
                <c:pt idx="36">
                  <c:v>-1.7752796187819248E-2</c:v>
                </c:pt>
                <c:pt idx="37">
                  <c:v>-1.8865028069559024E-2</c:v>
                </c:pt>
                <c:pt idx="38">
                  <c:v>-1.8797107508614498E-2</c:v>
                </c:pt>
                <c:pt idx="39">
                  <c:v>-2.099926445283868E-2</c:v>
                </c:pt>
                <c:pt idx="40">
                  <c:v>-1.7595868438377373E-2</c:v>
                </c:pt>
                <c:pt idx="41">
                  <c:v>-2.0940901492968414E-2</c:v>
                </c:pt>
                <c:pt idx="42">
                  <c:v>-2.3791072360905573E-2</c:v>
                </c:pt>
                <c:pt idx="43">
                  <c:v>-2.0602354873819485E-2</c:v>
                </c:pt>
                <c:pt idx="44">
                  <c:v>-2.147688800005423E-2</c:v>
                </c:pt>
                <c:pt idx="45">
                  <c:v>-2.3716057758902225E-2</c:v>
                </c:pt>
                <c:pt idx="46">
                  <c:v>-2.5156782225365649E-2</c:v>
                </c:pt>
                <c:pt idx="47">
                  <c:v>-2.339709793915375E-2</c:v>
                </c:pt>
                <c:pt idx="48">
                  <c:v>-2.6084915266643409E-2</c:v>
                </c:pt>
                <c:pt idx="49">
                  <c:v>-2.5323131613392957E-2</c:v>
                </c:pt>
                <c:pt idx="50">
                  <c:v>-2.6084959974366152E-2</c:v>
                </c:pt>
                <c:pt idx="51">
                  <c:v>-2.626082771431977E-2</c:v>
                </c:pt>
                <c:pt idx="52">
                  <c:v>-2.7636417665587582E-2</c:v>
                </c:pt>
                <c:pt idx="53">
                  <c:v>-2.8367247784289427E-2</c:v>
                </c:pt>
                <c:pt idx="54">
                  <c:v>-2.667265597133037E-2</c:v>
                </c:pt>
                <c:pt idx="55">
                  <c:v>-2.6137819546098392E-2</c:v>
                </c:pt>
                <c:pt idx="56">
                  <c:v>-2.8748957504998285E-2</c:v>
                </c:pt>
                <c:pt idx="57">
                  <c:v>-2.8702294442247856E-2</c:v>
                </c:pt>
              </c:numCache>
            </c:numRef>
          </c:yVal>
          <c:smooth val="0"/>
        </c:ser>
        <c:ser>
          <c:idx val="9"/>
          <c:order val="3"/>
          <c:tx>
            <c:v>OT_Dry (US); plus Anisotropic Gassmann (TTS)</c:v>
          </c:tx>
          <c:spPr>
            <a:ln w="28575">
              <a:noFill/>
            </a:ln>
          </c:spPr>
          <c:marker>
            <c:symbol val="star"/>
            <c:size val="7"/>
            <c:spPr>
              <a:ln w="19050">
                <a:solidFill>
                  <a:schemeClr val="accent6">
                    <a:lumMod val="50000"/>
                  </a:schemeClr>
                </a:solidFill>
              </a:ln>
            </c:spPr>
          </c:marker>
          <c:xVal>
            <c:numRef>
              <c:f>'D2U (varaible T)'!$A$3:$A$60</c:f>
              <c:numCache>
                <c:formatCode>0.00</c:formatCode>
                <c:ptCount val="58"/>
                <c:pt idx="0">
                  <c:v>6.5016232</c:v>
                </c:pt>
                <c:pt idx="1">
                  <c:v>6.6159663000000002</c:v>
                </c:pt>
                <c:pt idx="2">
                  <c:v>6.7144718000000001</c:v>
                </c:pt>
                <c:pt idx="3">
                  <c:v>6.9249234</c:v>
                </c:pt>
                <c:pt idx="4">
                  <c:v>6.9998177999999998</c:v>
                </c:pt>
                <c:pt idx="5">
                  <c:v>7.2326465000000004</c:v>
                </c:pt>
                <c:pt idx="6">
                  <c:v>7.3168563999999998</c:v>
                </c:pt>
                <c:pt idx="7">
                  <c:v>7.5285152999999996</c:v>
                </c:pt>
                <c:pt idx="8">
                  <c:v>7.6156157999999996</c:v>
                </c:pt>
                <c:pt idx="9">
                  <c:v>7.8223639</c:v>
                </c:pt>
                <c:pt idx="10">
                  <c:v>7.9080892</c:v>
                </c:pt>
                <c:pt idx="11">
                  <c:v>8.1232710000000008</c:v>
                </c:pt>
                <c:pt idx="12">
                  <c:v>8.2006493000000003</c:v>
                </c:pt>
                <c:pt idx="13">
                  <c:v>8.4203385999999991</c:v>
                </c:pt>
                <c:pt idx="14">
                  <c:v>8.5080346999999996</c:v>
                </c:pt>
                <c:pt idx="15">
                  <c:v>8.7219695999999995</c:v>
                </c:pt>
                <c:pt idx="16">
                  <c:v>8.8268346999999991</c:v>
                </c:pt>
                <c:pt idx="17">
                  <c:v>9.0173167999999997</c:v>
                </c:pt>
                <c:pt idx="18">
                  <c:v>9.1207943</c:v>
                </c:pt>
                <c:pt idx="19">
                  <c:v>9.3173370000000002</c:v>
                </c:pt>
                <c:pt idx="20">
                  <c:v>9.4146338000000007</c:v>
                </c:pt>
                <c:pt idx="21">
                  <c:v>9.6277074999999996</c:v>
                </c:pt>
                <c:pt idx="22">
                  <c:v>9.7150382999999998</c:v>
                </c:pt>
                <c:pt idx="23">
                  <c:v>9.9266805999999992</c:v>
                </c:pt>
                <c:pt idx="24">
                  <c:v>10.026297</c:v>
                </c:pt>
                <c:pt idx="25">
                  <c:v>10.233677999999999</c:v>
                </c:pt>
                <c:pt idx="26">
                  <c:v>10.328295000000001</c:v>
                </c:pt>
                <c:pt idx="27">
                  <c:v>10.523343000000001</c:v>
                </c:pt>
                <c:pt idx="28">
                  <c:v>10.620456000000001</c:v>
                </c:pt>
                <c:pt idx="29">
                  <c:v>10.831972</c:v>
                </c:pt>
                <c:pt idx="30">
                  <c:v>10.916561</c:v>
                </c:pt>
                <c:pt idx="31">
                  <c:v>11.135895</c:v>
                </c:pt>
                <c:pt idx="32">
                  <c:v>11.21514</c:v>
                </c:pt>
                <c:pt idx="33">
                  <c:v>11.442392999999999</c:v>
                </c:pt>
                <c:pt idx="34">
                  <c:v>11.518181</c:v>
                </c:pt>
                <c:pt idx="35">
                  <c:v>11.722356</c:v>
                </c:pt>
                <c:pt idx="36">
                  <c:v>11.807166</c:v>
                </c:pt>
                <c:pt idx="37">
                  <c:v>12.036918999999999</c:v>
                </c:pt>
                <c:pt idx="38">
                  <c:v>12.11619</c:v>
                </c:pt>
                <c:pt idx="39">
                  <c:v>12.326926</c:v>
                </c:pt>
                <c:pt idx="40">
                  <c:v>12.401441999999999</c:v>
                </c:pt>
                <c:pt idx="41">
                  <c:v>12.623127999999999</c:v>
                </c:pt>
                <c:pt idx="42">
                  <c:v>12.715961</c:v>
                </c:pt>
                <c:pt idx="43">
                  <c:v>12.930637000000001</c:v>
                </c:pt>
                <c:pt idx="44">
                  <c:v>13.004286</c:v>
                </c:pt>
                <c:pt idx="45">
                  <c:v>13.231621000000001</c:v>
                </c:pt>
                <c:pt idx="46">
                  <c:v>13.324718000000001</c:v>
                </c:pt>
                <c:pt idx="47">
                  <c:v>13.514348999999999</c:v>
                </c:pt>
                <c:pt idx="48">
                  <c:v>13.610142</c:v>
                </c:pt>
                <c:pt idx="49">
                  <c:v>13.825853</c:v>
                </c:pt>
                <c:pt idx="50">
                  <c:v>13.899395</c:v>
                </c:pt>
                <c:pt idx="51">
                  <c:v>14.121024999999999</c:v>
                </c:pt>
                <c:pt idx="52">
                  <c:v>14.21942</c:v>
                </c:pt>
                <c:pt idx="53">
                  <c:v>14.427621</c:v>
                </c:pt>
                <c:pt idx="54">
                  <c:v>14.512207</c:v>
                </c:pt>
                <c:pt idx="55">
                  <c:v>14.724240999999999</c:v>
                </c:pt>
                <c:pt idx="56">
                  <c:v>14.817926999999999</c:v>
                </c:pt>
                <c:pt idx="57">
                  <c:v>14.999530999999999</c:v>
                </c:pt>
              </c:numCache>
            </c:numRef>
          </c:xVal>
          <c:yVal>
            <c:numRef>
              <c:f>'D2U (varaible T)'!$AF$3:$AF$60</c:f>
              <c:numCache>
                <c:formatCode>General</c:formatCode>
                <c:ptCount val="58"/>
                <c:pt idx="0">
                  <c:v>3.9264808308704024E-3</c:v>
                </c:pt>
                <c:pt idx="1">
                  <c:v>2.5451466007261718E-3</c:v>
                </c:pt>
                <c:pt idx="2">
                  <c:v>2.7929908955121904E-3</c:v>
                </c:pt>
                <c:pt idx="3">
                  <c:v>2.4885130205835235E-3</c:v>
                </c:pt>
                <c:pt idx="4">
                  <c:v>1.0018934436883636E-3</c:v>
                </c:pt>
                <c:pt idx="5">
                  <c:v>-5.3595435784915347E-5</c:v>
                </c:pt>
                <c:pt idx="6">
                  <c:v>-1.2691165375791078E-3</c:v>
                </c:pt>
                <c:pt idx="7">
                  <c:v>-1.0021715483184979E-3</c:v>
                </c:pt>
                <c:pt idx="8">
                  <c:v>-2.8800696185187886E-3</c:v>
                </c:pt>
                <c:pt idx="9">
                  <c:v>-3.6437453069694688E-3</c:v>
                </c:pt>
                <c:pt idx="10">
                  <c:v>-3.1619026934961176E-3</c:v>
                </c:pt>
                <c:pt idx="11">
                  <c:v>-4.1317948103751327E-3</c:v>
                </c:pt>
                <c:pt idx="12">
                  <c:v>-6.9147430397064388E-3</c:v>
                </c:pt>
                <c:pt idx="13">
                  <c:v>-4.2965395384078845E-3</c:v>
                </c:pt>
                <c:pt idx="14">
                  <c:v>-7.939077953602474E-3</c:v>
                </c:pt>
                <c:pt idx="15">
                  <c:v>-8.1458159650955805E-3</c:v>
                </c:pt>
                <c:pt idx="16">
                  <c:v>-8.7945625893342937E-3</c:v>
                </c:pt>
                <c:pt idx="17">
                  <c:v>-9.9462855957334582E-3</c:v>
                </c:pt>
                <c:pt idx="18">
                  <c:v>-1.0028962833872765E-2</c:v>
                </c:pt>
                <c:pt idx="19">
                  <c:v>-1.1560115222287413E-2</c:v>
                </c:pt>
                <c:pt idx="20">
                  <c:v>-8.4203960309594556E-3</c:v>
                </c:pt>
                <c:pt idx="21">
                  <c:v>-1.3295978238368424E-2</c:v>
                </c:pt>
                <c:pt idx="22">
                  <c:v>-1.2706112310485193E-2</c:v>
                </c:pt>
                <c:pt idx="23">
                  <c:v>-1.1144028616973866E-2</c:v>
                </c:pt>
                <c:pt idx="24">
                  <c:v>-1.313530172918316E-2</c:v>
                </c:pt>
                <c:pt idx="25">
                  <c:v>-1.2509103062355189E-2</c:v>
                </c:pt>
                <c:pt idx="26">
                  <c:v>-1.3517180399375653E-2</c:v>
                </c:pt>
                <c:pt idx="27">
                  <c:v>-1.5176695975517436E-2</c:v>
                </c:pt>
                <c:pt idx="28">
                  <c:v>-1.3158027696417107E-2</c:v>
                </c:pt>
                <c:pt idx="29">
                  <c:v>-1.6436643094429305E-2</c:v>
                </c:pt>
                <c:pt idx="30">
                  <c:v>-1.5322814574204683E-2</c:v>
                </c:pt>
                <c:pt idx="31">
                  <c:v>-1.7962504495061215E-2</c:v>
                </c:pt>
                <c:pt idx="32">
                  <c:v>-1.8274498765887992E-2</c:v>
                </c:pt>
                <c:pt idx="33">
                  <c:v>-1.6307558218312472E-2</c:v>
                </c:pt>
                <c:pt idx="34">
                  <c:v>-1.7604258473353711E-2</c:v>
                </c:pt>
                <c:pt idx="35">
                  <c:v>-1.8032541324232855E-2</c:v>
                </c:pt>
                <c:pt idx="36">
                  <c:v>-1.7552635828076178E-2</c:v>
                </c:pt>
                <c:pt idx="37">
                  <c:v>-1.8717942272967761E-2</c:v>
                </c:pt>
                <c:pt idx="38">
                  <c:v>-1.8502250263381655E-2</c:v>
                </c:pt>
                <c:pt idx="39">
                  <c:v>-2.0486785655622803E-2</c:v>
                </c:pt>
                <c:pt idx="40">
                  <c:v>-1.7116419882031983E-2</c:v>
                </c:pt>
                <c:pt idx="41">
                  <c:v>-2.0333072776265244E-2</c:v>
                </c:pt>
                <c:pt idx="42">
                  <c:v>-2.2844072866421958E-2</c:v>
                </c:pt>
                <c:pt idx="43">
                  <c:v>-2.0327322694545805E-2</c:v>
                </c:pt>
                <c:pt idx="44">
                  <c:v>-2.1186694098449185E-2</c:v>
                </c:pt>
                <c:pt idx="45">
                  <c:v>-2.2325411635606588E-2</c:v>
                </c:pt>
                <c:pt idx="46">
                  <c:v>-2.367606067251872E-2</c:v>
                </c:pt>
                <c:pt idx="47">
                  <c:v>-2.2432169662814555E-2</c:v>
                </c:pt>
                <c:pt idx="48">
                  <c:v>-2.5097940795915472E-2</c:v>
                </c:pt>
                <c:pt idx="49">
                  <c:v>-2.4112481767840099E-2</c:v>
                </c:pt>
                <c:pt idx="50">
                  <c:v>-2.4290408302916806E-2</c:v>
                </c:pt>
                <c:pt idx="51">
                  <c:v>-2.4615424530101633E-2</c:v>
                </c:pt>
                <c:pt idx="52">
                  <c:v>-2.6311673082995594E-2</c:v>
                </c:pt>
                <c:pt idx="53">
                  <c:v>-2.6613883991754166E-2</c:v>
                </c:pt>
                <c:pt idx="54">
                  <c:v>-2.5167021224438323E-2</c:v>
                </c:pt>
                <c:pt idx="55">
                  <c:v>-2.4548022173174287E-2</c:v>
                </c:pt>
                <c:pt idx="56">
                  <c:v>-2.6370088335173548E-2</c:v>
                </c:pt>
                <c:pt idx="57">
                  <c:v>-2.7143999104917989E-2</c:v>
                </c:pt>
              </c:numCache>
            </c:numRef>
          </c:yVal>
          <c:smooth val="0"/>
        </c:ser>
        <c:ser>
          <c:idx val="10"/>
          <c:order val="4"/>
          <c:tx>
            <c:v>ww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ser>
          <c:idx val="12"/>
          <c:order val="5"/>
          <c:tx>
            <c:v>w</c:v>
          </c:tx>
          <c:spPr>
            <a:ln w="12700">
              <a:solidFill>
                <a:srgbClr val="FF0000"/>
              </a:solidFill>
            </a:ln>
          </c:spP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1848320"/>
        <c:axId val="201850240"/>
      </c:scatterChart>
      <c:valAx>
        <c:axId val="201848320"/>
        <c:scaling>
          <c:orientation val="minMax"/>
          <c:max val="1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9409242668492872"/>
              <c:y val="0.7216057901406033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1850240"/>
        <c:crossesAt val="-0.1"/>
        <c:crossBetween val="midCat"/>
        <c:majorUnit val="4"/>
      </c:valAx>
      <c:valAx>
        <c:axId val="201850240"/>
        <c:scaling>
          <c:orientation val="minMax"/>
          <c:max val="0.1"/>
          <c:min val="-0.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Epsilon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1848320"/>
        <c:crossesAt val="-0.1"/>
        <c:crossBetween val="midCat"/>
        <c:majorUnit val="5.000000000000001E-2"/>
      </c:valAx>
    </c:plotArea>
    <c:legend>
      <c:legendPos val="b"/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"/>
          <c:y val="0.79834082715053656"/>
          <c:w val="0.98918944261970565"/>
          <c:h val="0.19914788815793535"/>
        </c:manualLayout>
      </c:layout>
      <c:overlay val="0"/>
      <c:spPr>
        <a:ln>
          <a:noFill/>
        </a:ln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88687697176592"/>
          <c:y val="1.8692690574652105E-2"/>
          <c:w val="0.8684825619526606"/>
          <c:h val="0.63119725986465336"/>
        </c:manualLayout>
      </c:layout>
      <c:scatterChart>
        <c:scatterStyle val="lineMarker"/>
        <c:varyColors val="0"/>
        <c:ser>
          <c:idx val="13"/>
          <c:order val="0"/>
          <c:tx>
            <c:v>OT_Dry (HS); Experiments (TTS)</c:v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D2H!$D$7:$D$17</c:f>
              <c:numCache>
                <c:formatCode>General</c:formatCode>
                <c:ptCount val="11"/>
                <c:pt idx="0">
                  <c:v>3.3812341199999998</c:v>
                </c:pt>
                <c:pt idx="1">
                  <c:v>4.2941632800000002</c:v>
                </c:pt>
                <c:pt idx="2">
                  <c:v>4.58412357</c:v>
                </c:pt>
                <c:pt idx="3">
                  <c:v>5.4929160299999999</c:v>
                </c:pt>
                <c:pt idx="4">
                  <c:v>5.7835962200000006</c:v>
                </c:pt>
                <c:pt idx="5">
                  <c:v>6.6937977899999996</c:v>
                </c:pt>
                <c:pt idx="6">
                  <c:v>6.99442333</c:v>
                </c:pt>
                <c:pt idx="7">
                  <c:v>7.8369028200000006</c:v>
                </c:pt>
                <c:pt idx="8">
                  <c:v>8.1916258199999987</c:v>
                </c:pt>
                <c:pt idx="9">
                  <c:v>9.039257319999999</c:v>
                </c:pt>
                <c:pt idx="10">
                  <c:v>9.3918596100000009</c:v>
                </c:pt>
              </c:numCache>
            </c:numRef>
          </c:xVal>
          <c:yVal>
            <c:numRef>
              <c:f>D2H!$U$5:$U$17</c:f>
              <c:numCache>
                <c:formatCode>General</c:formatCode>
                <c:ptCount val="13"/>
                <c:pt idx="1">
                  <c:v>3.3116391387857547E-2</c:v>
                </c:pt>
                <c:pt idx="2">
                  <c:v>4.2014364646499325E-2</c:v>
                </c:pt>
                <c:pt idx="3">
                  <c:v>2.815682620500936E-2</c:v>
                </c:pt>
                <c:pt idx="4">
                  <c:v>6.3297462750157643E-2</c:v>
                </c:pt>
                <c:pt idx="5">
                  <c:v>5.2777192190214692E-2</c:v>
                </c:pt>
                <c:pt idx="6">
                  <c:v>4.6423036604989233E-2</c:v>
                </c:pt>
                <c:pt idx="7">
                  <c:v>3.997475075035322E-2</c:v>
                </c:pt>
                <c:pt idx="8">
                  <c:v>4.573261805422537E-2</c:v>
                </c:pt>
                <c:pt idx="9">
                  <c:v>4.3221241413198233E-2</c:v>
                </c:pt>
                <c:pt idx="10">
                  <c:v>5.1379804994577914E-2</c:v>
                </c:pt>
                <c:pt idx="11">
                  <c:v>3.8280929872198333E-2</c:v>
                </c:pt>
                <c:pt idx="12">
                  <c:v>4.2509055728187091E-2</c:v>
                </c:pt>
              </c:numCache>
            </c:numRef>
          </c:yVal>
          <c:smooth val="0"/>
        </c:ser>
        <c:ser>
          <c:idx val="10"/>
          <c:order val="1"/>
          <c:tx>
            <c:v>ww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ser>
          <c:idx val="12"/>
          <c:order val="2"/>
          <c:tx>
            <c:v>w</c:v>
          </c:tx>
          <c:spPr>
            <a:ln w="12700">
              <a:solidFill>
                <a:srgbClr val="FF0000"/>
              </a:solidFill>
            </a:ln>
          </c:spP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3372416"/>
        <c:axId val="203378688"/>
      </c:scatterChart>
      <c:valAx>
        <c:axId val="203372416"/>
        <c:scaling>
          <c:orientation val="minMax"/>
          <c:max val="1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9409242668492872"/>
              <c:y val="0.7216057901406033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3378688"/>
        <c:crossesAt val="-0.1"/>
        <c:crossBetween val="midCat"/>
        <c:majorUnit val="4"/>
      </c:valAx>
      <c:valAx>
        <c:axId val="203378688"/>
        <c:scaling>
          <c:orientation val="minMax"/>
          <c:max val="0.1"/>
          <c:min val="-0.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Epsilon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3372416"/>
        <c:crossesAt val="-0.1"/>
        <c:crossBetween val="midCat"/>
        <c:majorUnit val="5.000000000000001E-2"/>
      </c:valAx>
    </c:plotArea>
    <c:legend>
      <c:legendPos val="b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"/>
          <c:y val="0.79834082715053656"/>
          <c:w val="0.98918944261970565"/>
          <c:h val="0.19914788815793535"/>
        </c:manualLayout>
      </c:layout>
      <c:overlay val="0"/>
      <c:spPr>
        <a:ln>
          <a:noFill/>
        </a:ln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88687697176592"/>
          <c:y val="1.8692690574652105E-2"/>
          <c:w val="0.8684825619526606"/>
          <c:h val="0.63119725986465336"/>
        </c:manualLayout>
      </c:layout>
      <c:scatterChart>
        <c:scatterStyle val="lineMarker"/>
        <c:varyColors val="0"/>
        <c:ser>
          <c:idx val="14"/>
          <c:order val="0"/>
          <c:tx>
            <c:v>OT_Saturated (HS); Experiments (TTS)</c:v>
          </c:tx>
          <c:spPr>
            <a:ln w="28575">
              <a:noFill/>
            </a:ln>
          </c:spPr>
          <c:marker>
            <c:symbol val="square"/>
            <c:size val="5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S1H!$E$4:$E$18</c:f>
              <c:numCache>
                <c:formatCode>General</c:formatCode>
                <c:ptCount val="15"/>
                <c:pt idx="0">
                  <c:v>1.4959107500000002</c:v>
                </c:pt>
                <c:pt idx="1">
                  <c:v>2.3452651966666664</c:v>
                </c:pt>
                <c:pt idx="2">
                  <c:v>2.7026072766666664</c:v>
                </c:pt>
                <c:pt idx="3">
                  <c:v>3.5535262499999996</c:v>
                </c:pt>
                <c:pt idx="4">
                  <c:v>3.9018437099999996</c:v>
                </c:pt>
                <c:pt idx="5">
                  <c:v>4.7493357833333327</c:v>
                </c:pt>
                <c:pt idx="6">
                  <c:v>5.0971101166666672</c:v>
                </c:pt>
                <c:pt idx="7">
                  <c:v>5.8941818499999998</c:v>
                </c:pt>
                <c:pt idx="8">
                  <c:v>6.2967537166666663</c:v>
                </c:pt>
                <c:pt idx="9">
                  <c:v>7.0940681833333326</c:v>
                </c:pt>
                <c:pt idx="10">
                  <c:v>7.5051179866666669</c:v>
                </c:pt>
                <c:pt idx="11">
                  <c:v>8.2992832933333336</c:v>
                </c:pt>
                <c:pt idx="12">
                  <c:v>8.7020317266666662</c:v>
                </c:pt>
                <c:pt idx="13">
                  <c:v>9.4994112266666679</c:v>
                </c:pt>
                <c:pt idx="14">
                  <c:v>10.005569163333334</c:v>
                </c:pt>
              </c:numCache>
            </c:numRef>
          </c:xVal>
          <c:yVal>
            <c:numRef>
              <c:f>S1H!$U$4:$U$18</c:f>
              <c:numCache>
                <c:formatCode>General</c:formatCode>
                <c:ptCount val="15"/>
                <c:pt idx="0">
                  <c:v>-5.2096723965042811E-3</c:v>
                </c:pt>
                <c:pt idx="1">
                  <c:v>-8.907765654415532E-3</c:v>
                </c:pt>
                <c:pt idx="2">
                  <c:v>-5.4509961889873766E-3</c:v>
                </c:pt>
                <c:pt idx="3">
                  <c:v>-9.0979051634504683E-3</c:v>
                </c:pt>
                <c:pt idx="4">
                  <c:v>-6.3573861779420704E-3</c:v>
                </c:pt>
                <c:pt idx="5">
                  <c:v>-7.8683912066880354E-3</c:v>
                </c:pt>
                <c:pt idx="6">
                  <c:v>-6.0094533948776702E-3</c:v>
                </c:pt>
                <c:pt idx="7">
                  <c:v>-7.8178748855175628E-3</c:v>
                </c:pt>
                <c:pt idx="8">
                  <c:v>-6.3062115924579524E-3</c:v>
                </c:pt>
                <c:pt idx="9">
                  <c:v>-8.3572874239070151E-3</c:v>
                </c:pt>
                <c:pt idx="10">
                  <c:v>-6.1709642116247083E-3</c:v>
                </c:pt>
                <c:pt idx="11">
                  <c:v>-8.4915889525808905E-3</c:v>
                </c:pt>
                <c:pt idx="12">
                  <c:v>-6.7886611597798036E-3</c:v>
                </c:pt>
                <c:pt idx="13">
                  <c:v>-8.1107503646004799E-3</c:v>
                </c:pt>
                <c:pt idx="14">
                  <c:v>-7.0418638121498376E-3</c:v>
                </c:pt>
              </c:numCache>
            </c:numRef>
          </c:yVal>
          <c:smooth val="0"/>
        </c:ser>
        <c:ser>
          <c:idx val="13"/>
          <c:order val="1"/>
          <c:tx>
            <c:v>OT_Dry (HS); Experiments (TTS)</c:v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D2H!$D$7:$D$17</c:f>
              <c:numCache>
                <c:formatCode>General</c:formatCode>
                <c:ptCount val="11"/>
                <c:pt idx="0">
                  <c:v>3.3812341199999998</c:v>
                </c:pt>
                <c:pt idx="1">
                  <c:v>4.2941632800000002</c:v>
                </c:pt>
                <c:pt idx="2">
                  <c:v>4.58412357</c:v>
                </c:pt>
                <c:pt idx="3">
                  <c:v>5.4929160299999999</c:v>
                </c:pt>
                <c:pt idx="4">
                  <c:v>5.7835962200000006</c:v>
                </c:pt>
                <c:pt idx="5">
                  <c:v>6.6937977899999996</c:v>
                </c:pt>
                <c:pt idx="6">
                  <c:v>6.99442333</c:v>
                </c:pt>
                <c:pt idx="7">
                  <c:v>7.8369028200000006</c:v>
                </c:pt>
                <c:pt idx="8">
                  <c:v>8.1916258199999987</c:v>
                </c:pt>
                <c:pt idx="9">
                  <c:v>9.039257319999999</c:v>
                </c:pt>
                <c:pt idx="10">
                  <c:v>9.3918596100000009</c:v>
                </c:pt>
              </c:numCache>
            </c:numRef>
          </c:xVal>
          <c:yVal>
            <c:numRef>
              <c:f>D2H!$U$5:$U$17</c:f>
              <c:numCache>
                <c:formatCode>General</c:formatCode>
                <c:ptCount val="13"/>
                <c:pt idx="1">
                  <c:v>3.3116391387857547E-2</c:v>
                </c:pt>
                <c:pt idx="2">
                  <c:v>4.2014364646499325E-2</c:v>
                </c:pt>
                <c:pt idx="3">
                  <c:v>2.815682620500936E-2</c:v>
                </c:pt>
                <c:pt idx="4">
                  <c:v>6.3297462750157643E-2</c:v>
                </c:pt>
                <c:pt idx="5">
                  <c:v>5.2777192190214692E-2</c:v>
                </c:pt>
                <c:pt idx="6">
                  <c:v>4.6423036604989233E-2</c:v>
                </c:pt>
                <c:pt idx="7">
                  <c:v>3.997475075035322E-2</c:v>
                </c:pt>
                <c:pt idx="8">
                  <c:v>4.573261805422537E-2</c:v>
                </c:pt>
                <c:pt idx="9">
                  <c:v>4.3221241413198233E-2</c:v>
                </c:pt>
                <c:pt idx="10">
                  <c:v>5.1379804994577914E-2</c:v>
                </c:pt>
                <c:pt idx="11">
                  <c:v>3.8280929872198333E-2</c:v>
                </c:pt>
                <c:pt idx="12">
                  <c:v>4.2509055728187091E-2</c:v>
                </c:pt>
              </c:numCache>
            </c:numRef>
          </c:yVal>
          <c:smooth val="0"/>
        </c:ser>
        <c:ser>
          <c:idx val="10"/>
          <c:order val="2"/>
          <c:tx>
            <c:v>ww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ser>
          <c:idx val="12"/>
          <c:order val="3"/>
          <c:tx>
            <c:v>w</c:v>
          </c:tx>
          <c:spPr>
            <a:ln w="12700">
              <a:solidFill>
                <a:srgbClr val="FF0000"/>
              </a:solidFill>
            </a:ln>
          </c:spP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3437952"/>
        <c:axId val="203440128"/>
      </c:scatterChart>
      <c:valAx>
        <c:axId val="203437952"/>
        <c:scaling>
          <c:orientation val="minMax"/>
          <c:max val="1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9409242668492872"/>
              <c:y val="0.7216057901406033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3440128"/>
        <c:crossesAt val="-0.1"/>
        <c:crossBetween val="midCat"/>
        <c:majorUnit val="4"/>
      </c:valAx>
      <c:valAx>
        <c:axId val="203440128"/>
        <c:scaling>
          <c:orientation val="minMax"/>
          <c:max val="0.1"/>
          <c:min val="-0.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Epsilon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3437952"/>
        <c:crossesAt val="-0.1"/>
        <c:crossBetween val="midCat"/>
        <c:majorUnit val="5.000000000000001E-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"/>
          <c:y val="0.79834082715053656"/>
          <c:w val="0.98918944261970565"/>
          <c:h val="0.19914788815793535"/>
        </c:manualLayout>
      </c:layout>
      <c:overlay val="0"/>
      <c:spPr>
        <a:ln>
          <a:noFill/>
        </a:ln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88687697176592"/>
          <c:y val="1.8692690574652105E-2"/>
          <c:w val="0.8684825619526606"/>
          <c:h val="0.63119725986465336"/>
        </c:manualLayout>
      </c:layout>
      <c:scatterChart>
        <c:scatterStyle val="lineMarker"/>
        <c:varyColors val="0"/>
        <c:ser>
          <c:idx val="14"/>
          <c:order val="0"/>
          <c:tx>
            <c:v>OT_Saturated (HS); Experiments (TTS)</c:v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S1H!$E$4:$E$18</c:f>
              <c:numCache>
                <c:formatCode>General</c:formatCode>
                <c:ptCount val="15"/>
                <c:pt idx="0">
                  <c:v>1.4959107500000002</c:v>
                </c:pt>
                <c:pt idx="1">
                  <c:v>2.3452651966666664</c:v>
                </c:pt>
                <c:pt idx="2">
                  <c:v>2.7026072766666664</c:v>
                </c:pt>
                <c:pt idx="3">
                  <c:v>3.5535262499999996</c:v>
                </c:pt>
                <c:pt idx="4">
                  <c:v>3.9018437099999996</c:v>
                </c:pt>
                <c:pt idx="5">
                  <c:v>4.7493357833333327</c:v>
                </c:pt>
                <c:pt idx="6">
                  <c:v>5.0971101166666672</c:v>
                </c:pt>
                <c:pt idx="7">
                  <c:v>5.8941818499999998</c:v>
                </c:pt>
                <c:pt idx="8">
                  <c:v>6.2967537166666663</c:v>
                </c:pt>
                <c:pt idx="9">
                  <c:v>7.0940681833333326</c:v>
                </c:pt>
                <c:pt idx="10">
                  <c:v>7.5051179866666669</c:v>
                </c:pt>
                <c:pt idx="11">
                  <c:v>8.2992832933333336</c:v>
                </c:pt>
                <c:pt idx="12">
                  <c:v>8.7020317266666662</c:v>
                </c:pt>
                <c:pt idx="13">
                  <c:v>9.4994112266666679</c:v>
                </c:pt>
                <c:pt idx="14">
                  <c:v>10.005569163333334</c:v>
                </c:pt>
              </c:numCache>
            </c:numRef>
          </c:xVal>
          <c:yVal>
            <c:numRef>
              <c:f>S1H!$U$4:$U$18</c:f>
              <c:numCache>
                <c:formatCode>General</c:formatCode>
                <c:ptCount val="15"/>
                <c:pt idx="0">
                  <c:v>-5.2096723965042811E-3</c:v>
                </c:pt>
                <c:pt idx="1">
                  <c:v>-8.907765654415532E-3</c:v>
                </c:pt>
                <c:pt idx="2">
                  <c:v>-5.4509961889873766E-3</c:v>
                </c:pt>
                <c:pt idx="3">
                  <c:v>-9.0979051634504683E-3</c:v>
                </c:pt>
                <c:pt idx="4">
                  <c:v>-6.3573861779420704E-3</c:v>
                </c:pt>
                <c:pt idx="5">
                  <c:v>-7.8683912066880354E-3</c:v>
                </c:pt>
                <c:pt idx="6">
                  <c:v>-6.0094533948776702E-3</c:v>
                </c:pt>
                <c:pt idx="7">
                  <c:v>-7.8178748855175628E-3</c:v>
                </c:pt>
                <c:pt idx="8">
                  <c:v>-6.3062115924579524E-3</c:v>
                </c:pt>
                <c:pt idx="9">
                  <c:v>-8.3572874239070151E-3</c:v>
                </c:pt>
                <c:pt idx="10">
                  <c:v>-6.1709642116247083E-3</c:v>
                </c:pt>
                <c:pt idx="11">
                  <c:v>-8.4915889525808905E-3</c:v>
                </c:pt>
                <c:pt idx="12">
                  <c:v>-6.7886611597798036E-3</c:v>
                </c:pt>
                <c:pt idx="13">
                  <c:v>-8.1107503646004799E-3</c:v>
                </c:pt>
                <c:pt idx="14">
                  <c:v>-7.0418638121498376E-3</c:v>
                </c:pt>
              </c:numCache>
            </c:numRef>
          </c:yVal>
          <c:smooth val="0"/>
        </c:ser>
        <c:ser>
          <c:idx val="13"/>
          <c:order val="1"/>
          <c:tx>
            <c:v>OT_Dry (HS); Experiments (TTS)</c:v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D2H!$D$7:$D$17</c:f>
              <c:numCache>
                <c:formatCode>General</c:formatCode>
                <c:ptCount val="11"/>
                <c:pt idx="0">
                  <c:v>3.3812341199999998</c:v>
                </c:pt>
                <c:pt idx="1">
                  <c:v>4.2941632800000002</c:v>
                </c:pt>
                <c:pt idx="2">
                  <c:v>4.58412357</c:v>
                </c:pt>
                <c:pt idx="3">
                  <c:v>5.4929160299999999</c:v>
                </c:pt>
                <c:pt idx="4">
                  <c:v>5.7835962200000006</c:v>
                </c:pt>
                <c:pt idx="5">
                  <c:v>6.6937977899999996</c:v>
                </c:pt>
                <c:pt idx="6">
                  <c:v>6.99442333</c:v>
                </c:pt>
                <c:pt idx="7">
                  <c:v>7.8369028200000006</c:v>
                </c:pt>
                <c:pt idx="8">
                  <c:v>8.1916258199999987</c:v>
                </c:pt>
                <c:pt idx="9">
                  <c:v>9.039257319999999</c:v>
                </c:pt>
                <c:pt idx="10">
                  <c:v>9.3918596100000009</c:v>
                </c:pt>
              </c:numCache>
            </c:numRef>
          </c:xVal>
          <c:yVal>
            <c:numRef>
              <c:f>D2H!$U$5:$U$17</c:f>
              <c:numCache>
                <c:formatCode>General</c:formatCode>
                <c:ptCount val="13"/>
                <c:pt idx="1">
                  <c:v>3.3116391387857547E-2</c:v>
                </c:pt>
                <c:pt idx="2">
                  <c:v>4.2014364646499325E-2</c:v>
                </c:pt>
                <c:pt idx="3">
                  <c:v>2.815682620500936E-2</c:v>
                </c:pt>
                <c:pt idx="4">
                  <c:v>6.3297462750157643E-2</c:v>
                </c:pt>
                <c:pt idx="5">
                  <c:v>5.2777192190214692E-2</c:v>
                </c:pt>
                <c:pt idx="6">
                  <c:v>4.6423036604989233E-2</c:v>
                </c:pt>
                <c:pt idx="7">
                  <c:v>3.997475075035322E-2</c:v>
                </c:pt>
                <c:pt idx="8">
                  <c:v>4.573261805422537E-2</c:v>
                </c:pt>
                <c:pt idx="9">
                  <c:v>4.3221241413198233E-2</c:v>
                </c:pt>
                <c:pt idx="10">
                  <c:v>5.1379804994577914E-2</c:v>
                </c:pt>
                <c:pt idx="11">
                  <c:v>3.8280929872198333E-2</c:v>
                </c:pt>
                <c:pt idx="12">
                  <c:v>4.2509055728187091E-2</c:v>
                </c:pt>
              </c:numCache>
            </c:numRef>
          </c:yVal>
          <c:smooth val="0"/>
        </c:ser>
        <c:ser>
          <c:idx val="16"/>
          <c:order val="2"/>
          <c:tx>
            <c:v>OT_Dry (HS); plus Isotropic Gassmann</c:v>
          </c:tx>
          <c:spPr>
            <a:ln w="28575">
              <a:noFill/>
            </a:ln>
          </c:spPr>
          <c:marker>
            <c:symbol val="circle"/>
            <c:size val="8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xVal>
            <c:numRef>
              <c:f>D2H!$D$3:$D$32</c:f>
              <c:numCache>
                <c:formatCode>General</c:formatCode>
                <c:ptCount val="30"/>
                <c:pt idx="0">
                  <c:v>1.12682229</c:v>
                </c:pt>
                <c:pt idx="1">
                  <c:v>1.88324917</c:v>
                </c:pt>
                <c:pt idx="2">
                  <c:v>2.2427837899999998</c:v>
                </c:pt>
                <c:pt idx="3">
                  <c:v>3.1045576699999997</c:v>
                </c:pt>
                <c:pt idx="4">
                  <c:v>3.3812341199999998</c:v>
                </c:pt>
                <c:pt idx="5">
                  <c:v>4.2941632800000002</c:v>
                </c:pt>
                <c:pt idx="6">
                  <c:v>4.58412357</c:v>
                </c:pt>
                <c:pt idx="7">
                  <c:v>5.4929160299999999</c:v>
                </c:pt>
                <c:pt idx="8">
                  <c:v>5.7835962200000006</c:v>
                </c:pt>
                <c:pt idx="9">
                  <c:v>6.6937977899999996</c:v>
                </c:pt>
                <c:pt idx="10">
                  <c:v>6.99442333</c:v>
                </c:pt>
                <c:pt idx="11">
                  <c:v>7.8369028200000006</c:v>
                </c:pt>
                <c:pt idx="12">
                  <c:v>8.1916258199999987</c:v>
                </c:pt>
                <c:pt idx="13">
                  <c:v>9.039257319999999</c:v>
                </c:pt>
                <c:pt idx="14">
                  <c:v>9.3918596100000009</c:v>
                </c:pt>
                <c:pt idx="15">
                  <c:v>10.125878269999999</c:v>
                </c:pt>
                <c:pt idx="16">
                  <c:v>0</c:v>
                </c:pt>
                <c:pt idx="17">
                  <c:v>10.130652619999999</c:v>
                </c:pt>
                <c:pt idx="18">
                  <c:v>9.6695638099999996</c:v>
                </c:pt>
                <c:pt idx="19">
                  <c:v>8.8174367100000008</c:v>
                </c:pt>
                <c:pt idx="20">
                  <c:v>8.4682451099999998</c:v>
                </c:pt>
                <c:pt idx="21">
                  <c:v>7.5768703300000002</c:v>
                </c:pt>
                <c:pt idx="22">
                  <c:v>7.2816965899999992</c:v>
                </c:pt>
                <c:pt idx="23">
                  <c:v>6.4183873700000005</c:v>
                </c:pt>
                <c:pt idx="24">
                  <c:v>6.0812817800000003</c:v>
                </c:pt>
                <c:pt idx="25">
                  <c:v>5.2243812200000006</c:v>
                </c:pt>
                <c:pt idx="26">
                  <c:v>4.8768653299999993</c:v>
                </c:pt>
                <c:pt idx="27">
                  <c:v>3.9787168899999998</c:v>
                </c:pt>
                <c:pt idx="28">
                  <c:v>3.6743019099999996</c:v>
                </c:pt>
                <c:pt idx="29">
                  <c:v>3.1348517100000004</c:v>
                </c:pt>
              </c:numCache>
            </c:numRef>
          </c:xVal>
          <c:yVal>
            <c:numRef>
              <c:f>D2H!$AB$3:$AB$32</c:f>
              <c:numCache>
                <c:formatCode>General</c:formatCode>
                <c:ptCount val="30"/>
                <c:pt idx="2">
                  <c:v>1.6751764683559916E-2</c:v>
                </c:pt>
                <c:pt idx="3">
                  <c:v>6.9039274545721592E-3</c:v>
                </c:pt>
                <c:pt idx="4">
                  <c:v>9.1264403923389179E-3</c:v>
                </c:pt>
                <c:pt idx="5">
                  <c:v>6.6255950894724526E-3</c:v>
                </c:pt>
                <c:pt idx="6">
                  <c:v>1.5359474725336022E-2</c:v>
                </c:pt>
                <c:pt idx="7">
                  <c:v>1.3572370335539537E-2</c:v>
                </c:pt>
                <c:pt idx="8">
                  <c:v>1.2181567081824546E-2</c:v>
                </c:pt>
                <c:pt idx="9">
                  <c:v>1.0974780514583416E-2</c:v>
                </c:pt>
                <c:pt idx="10">
                  <c:v>1.278420725297749E-2</c:v>
                </c:pt>
                <c:pt idx="11">
                  <c:v>1.2545844622335368E-2</c:v>
                </c:pt>
                <c:pt idx="12">
                  <c:v>1.5101136773633447E-2</c:v>
                </c:pt>
                <c:pt idx="13">
                  <c:v>1.1602314383299742E-2</c:v>
                </c:pt>
                <c:pt idx="14">
                  <c:v>1.3042260945785587E-2</c:v>
                </c:pt>
                <c:pt idx="17">
                  <c:v>1.2086114000354239E-2</c:v>
                </c:pt>
                <c:pt idx="18">
                  <c:v>1.481628942074339E-2</c:v>
                </c:pt>
                <c:pt idx="19">
                  <c:v>1.4776204002076999E-2</c:v>
                </c:pt>
                <c:pt idx="20">
                  <c:v>1.2269827031338531E-2</c:v>
                </c:pt>
                <c:pt idx="21">
                  <c:v>1.3467981080193418E-2</c:v>
                </c:pt>
                <c:pt idx="22">
                  <c:v>1.0630188729557941E-2</c:v>
                </c:pt>
                <c:pt idx="23">
                  <c:v>1.086302622205502E-2</c:v>
                </c:pt>
                <c:pt idx="24">
                  <c:v>5.8858795116568047E-3</c:v>
                </c:pt>
                <c:pt idx="25">
                  <c:v>9.1056482585900982E-3</c:v>
                </c:pt>
                <c:pt idx="26">
                  <c:v>1.1966685184045025E-2</c:v>
                </c:pt>
                <c:pt idx="27">
                  <c:v>4.2877176743609038E-3</c:v>
                </c:pt>
                <c:pt idx="28">
                  <c:v>4.2691399506902851E-3</c:v>
                </c:pt>
                <c:pt idx="29">
                  <c:v>6.9634068961044555E-3</c:v>
                </c:pt>
              </c:numCache>
            </c:numRef>
          </c:yVal>
          <c:smooth val="0"/>
        </c:ser>
        <c:ser>
          <c:idx val="10"/>
          <c:order val="3"/>
          <c:tx>
            <c:v>ww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ser>
          <c:idx val="12"/>
          <c:order val="4"/>
          <c:tx>
            <c:v>w</c:v>
          </c:tx>
          <c:spPr>
            <a:ln w="12700">
              <a:solidFill>
                <a:srgbClr val="FF0000"/>
              </a:solidFill>
            </a:ln>
          </c:spP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3488256"/>
        <c:axId val="203498624"/>
      </c:scatterChart>
      <c:valAx>
        <c:axId val="203488256"/>
        <c:scaling>
          <c:orientation val="minMax"/>
          <c:max val="1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9409242668492872"/>
              <c:y val="0.7216057901406033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3498624"/>
        <c:crossesAt val="-0.1"/>
        <c:crossBetween val="midCat"/>
        <c:majorUnit val="4"/>
      </c:valAx>
      <c:valAx>
        <c:axId val="203498624"/>
        <c:scaling>
          <c:orientation val="minMax"/>
          <c:max val="0.1"/>
          <c:min val="-0.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Epsilon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3488256"/>
        <c:crossesAt val="-0.1"/>
        <c:crossBetween val="midCat"/>
        <c:majorUnit val="5.000000000000001E-2"/>
      </c:valAx>
    </c:plotArea>
    <c:legend>
      <c:legendPos val="b"/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"/>
          <c:y val="0.79834082715053656"/>
          <c:w val="0.98918944261970565"/>
          <c:h val="0.19914788815793535"/>
        </c:manualLayout>
      </c:layout>
      <c:overlay val="0"/>
      <c:spPr>
        <a:ln>
          <a:noFill/>
        </a:ln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88687697176592"/>
          <c:y val="1.8692690574652105E-2"/>
          <c:w val="0.8684825619526606"/>
          <c:h val="0.63119725986465336"/>
        </c:manualLayout>
      </c:layout>
      <c:scatterChart>
        <c:scatterStyle val="lineMarker"/>
        <c:varyColors val="0"/>
        <c:ser>
          <c:idx val="14"/>
          <c:order val="0"/>
          <c:tx>
            <c:v>OT_Saturated (HS); Experiments (TTS)</c:v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xVal>
            <c:numRef>
              <c:f>S1H!$E$4:$E$18</c:f>
              <c:numCache>
                <c:formatCode>General</c:formatCode>
                <c:ptCount val="15"/>
                <c:pt idx="0">
                  <c:v>1.4959107500000002</c:v>
                </c:pt>
                <c:pt idx="1">
                  <c:v>2.3452651966666664</c:v>
                </c:pt>
                <c:pt idx="2">
                  <c:v>2.7026072766666664</c:v>
                </c:pt>
                <c:pt idx="3">
                  <c:v>3.5535262499999996</c:v>
                </c:pt>
                <c:pt idx="4">
                  <c:v>3.9018437099999996</c:v>
                </c:pt>
                <c:pt idx="5">
                  <c:v>4.7493357833333327</c:v>
                </c:pt>
                <c:pt idx="6">
                  <c:v>5.0971101166666672</c:v>
                </c:pt>
                <c:pt idx="7">
                  <c:v>5.8941818499999998</c:v>
                </c:pt>
                <c:pt idx="8">
                  <c:v>6.2967537166666663</c:v>
                </c:pt>
                <c:pt idx="9">
                  <c:v>7.0940681833333326</c:v>
                </c:pt>
                <c:pt idx="10">
                  <c:v>7.5051179866666669</c:v>
                </c:pt>
                <c:pt idx="11">
                  <c:v>8.2992832933333336</c:v>
                </c:pt>
                <c:pt idx="12">
                  <c:v>8.7020317266666662</c:v>
                </c:pt>
                <c:pt idx="13">
                  <c:v>9.4994112266666679</c:v>
                </c:pt>
                <c:pt idx="14">
                  <c:v>10.005569163333334</c:v>
                </c:pt>
              </c:numCache>
            </c:numRef>
          </c:xVal>
          <c:yVal>
            <c:numRef>
              <c:f>S1H!$U$4:$U$18</c:f>
              <c:numCache>
                <c:formatCode>General</c:formatCode>
                <c:ptCount val="15"/>
                <c:pt idx="0">
                  <c:v>-5.2096723965042811E-3</c:v>
                </c:pt>
                <c:pt idx="1">
                  <c:v>-8.907765654415532E-3</c:v>
                </c:pt>
                <c:pt idx="2">
                  <c:v>-5.4509961889873766E-3</c:v>
                </c:pt>
                <c:pt idx="3">
                  <c:v>-9.0979051634504683E-3</c:v>
                </c:pt>
                <c:pt idx="4">
                  <c:v>-6.3573861779420704E-3</c:v>
                </c:pt>
                <c:pt idx="5">
                  <c:v>-7.8683912066880354E-3</c:v>
                </c:pt>
                <c:pt idx="6">
                  <c:v>-6.0094533948776702E-3</c:v>
                </c:pt>
                <c:pt idx="7">
                  <c:v>-7.8178748855175628E-3</c:v>
                </c:pt>
                <c:pt idx="8">
                  <c:v>-6.3062115924579524E-3</c:v>
                </c:pt>
                <c:pt idx="9">
                  <c:v>-8.3572874239070151E-3</c:v>
                </c:pt>
                <c:pt idx="10">
                  <c:v>-6.1709642116247083E-3</c:v>
                </c:pt>
                <c:pt idx="11">
                  <c:v>-8.4915889525808905E-3</c:v>
                </c:pt>
                <c:pt idx="12">
                  <c:v>-6.7886611597798036E-3</c:v>
                </c:pt>
                <c:pt idx="13">
                  <c:v>-8.1107503646004799E-3</c:v>
                </c:pt>
                <c:pt idx="14">
                  <c:v>-7.0418638121498376E-3</c:v>
                </c:pt>
              </c:numCache>
            </c:numRef>
          </c:yVal>
          <c:smooth val="0"/>
        </c:ser>
        <c:ser>
          <c:idx val="13"/>
          <c:order val="1"/>
          <c:tx>
            <c:v>OT_Dry (HS); Experiments (TTS)</c:v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D2H!$D$7:$D$17</c:f>
              <c:numCache>
                <c:formatCode>General</c:formatCode>
                <c:ptCount val="11"/>
                <c:pt idx="0">
                  <c:v>3.3812341199999998</c:v>
                </c:pt>
                <c:pt idx="1">
                  <c:v>4.2941632800000002</c:v>
                </c:pt>
                <c:pt idx="2">
                  <c:v>4.58412357</c:v>
                </c:pt>
                <c:pt idx="3">
                  <c:v>5.4929160299999999</c:v>
                </c:pt>
                <c:pt idx="4">
                  <c:v>5.7835962200000006</c:v>
                </c:pt>
                <c:pt idx="5">
                  <c:v>6.6937977899999996</c:v>
                </c:pt>
                <c:pt idx="6">
                  <c:v>6.99442333</c:v>
                </c:pt>
                <c:pt idx="7">
                  <c:v>7.8369028200000006</c:v>
                </c:pt>
                <c:pt idx="8">
                  <c:v>8.1916258199999987</c:v>
                </c:pt>
                <c:pt idx="9">
                  <c:v>9.039257319999999</c:v>
                </c:pt>
                <c:pt idx="10">
                  <c:v>9.3918596100000009</c:v>
                </c:pt>
              </c:numCache>
            </c:numRef>
          </c:xVal>
          <c:yVal>
            <c:numRef>
              <c:f>D2H!$U$5:$U$17</c:f>
              <c:numCache>
                <c:formatCode>General</c:formatCode>
                <c:ptCount val="13"/>
                <c:pt idx="1">
                  <c:v>3.3116391387857547E-2</c:v>
                </c:pt>
                <c:pt idx="2">
                  <c:v>4.2014364646499325E-2</c:v>
                </c:pt>
                <c:pt idx="3">
                  <c:v>2.815682620500936E-2</c:v>
                </c:pt>
                <c:pt idx="4">
                  <c:v>6.3297462750157643E-2</c:v>
                </c:pt>
                <c:pt idx="5">
                  <c:v>5.2777192190214692E-2</c:v>
                </c:pt>
                <c:pt idx="6">
                  <c:v>4.6423036604989233E-2</c:v>
                </c:pt>
                <c:pt idx="7">
                  <c:v>3.997475075035322E-2</c:v>
                </c:pt>
                <c:pt idx="8">
                  <c:v>4.573261805422537E-2</c:v>
                </c:pt>
                <c:pt idx="9">
                  <c:v>4.3221241413198233E-2</c:v>
                </c:pt>
                <c:pt idx="10">
                  <c:v>5.1379804994577914E-2</c:v>
                </c:pt>
                <c:pt idx="11">
                  <c:v>3.8280929872198333E-2</c:v>
                </c:pt>
                <c:pt idx="12">
                  <c:v>4.2509055728187091E-2</c:v>
                </c:pt>
              </c:numCache>
            </c:numRef>
          </c:yVal>
          <c:smooth val="0"/>
        </c:ser>
        <c:ser>
          <c:idx val="16"/>
          <c:order val="2"/>
          <c:tx>
            <c:v>OT_Dry (HS); plus Isotropic Gassmann</c:v>
          </c:tx>
          <c:spPr>
            <a:ln w="28575">
              <a:noFill/>
            </a:ln>
          </c:spPr>
          <c:marker>
            <c:symbol val="circle"/>
            <c:size val="8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xVal>
            <c:numRef>
              <c:f>D2H!$D$3:$D$32</c:f>
              <c:numCache>
                <c:formatCode>General</c:formatCode>
                <c:ptCount val="30"/>
                <c:pt idx="0">
                  <c:v>1.12682229</c:v>
                </c:pt>
                <c:pt idx="1">
                  <c:v>1.88324917</c:v>
                </c:pt>
                <c:pt idx="2">
                  <c:v>2.2427837899999998</c:v>
                </c:pt>
                <c:pt idx="3">
                  <c:v>3.1045576699999997</c:v>
                </c:pt>
                <c:pt idx="4">
                  <c:v>3.3812341199999998</c:v>
                </c:pt>
                <c:pt idx="5">
                  <c:v>4.2941632800000002</c:v>
                </c:pt>
                <c:pt idx="6">
                  <c:v>4.58412357</c:v>
                </c:pt>
                <c:pt idx="7">
                  <c:v>5.4929160299999999</c:v>
                </c:pt>
                <c:pt idx="8">
                  <c:v>5.7835962200000006</c:v>
                </c:pt>
                <c:pt idx="9">
                  <c:v>6.6937977899999996</c:v>
                </c:pt>
                <c:pt idx="10">
                  <c:v>6.99442333</c:v>
                </c:pt>
                <c:pt idx="11">
                  <c:v>7.8369028200000006</c:v>
                </c:pt>
                <c:pt idx="12">
                  <c:v>8.1916258199999987</c:v>
                </c:pt>
                <c:pt idx="13">
                  <c:v>9.039257319999999</c:v>
                </c:pt>
                <c:pt idx="14">
                  <c:v>9.3918596100000009</c:v>
                </c:pt>
                <c:pt idx="15">
                  <c:v>10.125878269999999</c:v>
                </c:pt>
                <c:pt idx="16">
                  <c:v>0</c:v>
                </c:pt>
                <c:pt idx="17">
                  <c:v>10.130652619999999</c:v>
                </c:pt>
                <c:pt idx="18">
                  <c:v>9.6695638099999996</c:v>
                </c:pt>
                <c:pt idx="19">
                  <c:v>8.8174367100000008</c:v>
                </c:pt>
                <c:pt idx="20">
                  <c:v>8.4682451099999998</c:v>
                </c:pt>
                <c:pt idx="21">
                  <c:v>7.5768703300000002</c:v>
                </c:pt>
                <c:pt idx="22">
                  <c:v>7.2816965899999992</c:v>
                </c:pt>
                <c:pt idx="23">
                  <c:v>6.4183873700000005</c:v>
                </c:pt>
                <c:pt idx="24">
                  <c:v>6.0812817800000003</c:v>
                </c:pt>
                <c:pt idx="25">
                  <c:v>5.2243812200000006</c:v>
                </c:pt>
                <c:pt idx="26">
                  <c:v>4.8768653299999993</c:v>
                </c:pt>
                <c:pt idx="27">
                  <c:v>3.9787168899999998</c:v>
                </c:pt>
                <c:pt idx="28">
                  <c:v>3.6743019099999996</c:v>
                </c:pt>
                <c:pt idx="29">
                  <c:v>3.1348517100000004</c:v>
                </c:pt>
              </c:numCache>
            </c:numRef>
          </c:xVal>
          <c:yVal>
            <c:numRef>
              <c:f>D2H!$AB$3:$AB$32</c:f>
              <c:numCache>
                <c:formatCode>General</c:formatCode>
                <c:ptCount val="30"/>
                <c:pt idx="2">
                  <c:v>1.6751764683559916E-2</c:v>
                </c:pt>
                <c:pt idx="3">
                  <c:v>6.9039274545721592E-3</c:v>
                </c:pt>
                <c:pt idx="4">
                  <c:v>9.1264403923389179E-3</c:v>
                </c:pt>
                <c:pt idx="5">
                  <c:v>6.6255950894724526E-3</c:v>
                </c:pt>
                <c:pt idx="6">
                  <c:v>1.5359474725336022E-2</c:v>
                </c:pt>
                <c:pt idx="7">
                  <c:v>1.3572370335539537E-2</c:v>
                </c:pt>
                <c:pt idx="8">
                  <c:v>1.2181567081824546E-2</c:v>
                </c:pt>
                <c:pt idx="9">
                  <c:v>1.0974780514583416E-2</c:v>
                </c:pt>
                <c:pt idx="10">
                  <c:v>1.278420725297749E-2</c:v>
                </c:pt>
                <c:pt idx="11">
                  <c:v>1.2545844622335368E-2</c:v>
                </c:pt>
                <c:pt idx="12">
                  <c:v>1.5101136773633447E-2</c:v>
                </c:pt>
                <c:pt idx="13">
                  <c:v>1.1602314383299742E-2</c:v>
                </c:pt>
                <c:pt idx="14">
                  <c:v>1.3042260945785587E-2</c:v>
                </c:pt>
                <c:pt idx="17">
                  <c:v>1.2086114000354239E-2</c:v>
                </c:pt>
                <c:pt idx="18">
                  <c:v>1.481628942074339E-2</c:v>
                </c:pt>
                <c:pt idx="19">
                  <c:v>1.4776204002076999E-2</c:v>
                </c:pt>
                <c:pt idx="20">
                  <c:v>1.2269827031338531E-2</c:v>
                </c:pt>
                <c:pt idx="21">
                  <c:v>1.3467981080193418E-2</c:v>
                </c:pt>
                <c:pt idx="22">
                  <c:v>1.0630188729557941E-2</c:v>
                </c:pt>
                <c:pt idx="23">
                  <c:v>1.086302622205502E-2</c:v>
                </c:pt>
                <c:pt idx="24">
                  <c:v>5.8858795116568047E-3</c:v>
                </c:pt>
                <c:pt idx="25">
                  <c:v>9.1056482585900982E-3</c:v>
                </c:pt>
                <c:pt idx="26">
                  <c:v>1.1966685184045025E-2</c:v>
                </c:pt>
                <c:pt idx="27">
                  <c:v>4.2877176743609038E-3</c:v>
                </c:pt>
                <c:pt idx="28">
                  <c:v>4.2691399506902851E-3</c:v>
                </c:pt>
                <c:pt idx="29">
                  <c:v>6.9634068961044555E-3</c:v>
                </c:pt>
              </c:numCache>
            </c:numRef>
          </c:yVal>
          <c:smooth val="0"/>
        </c:ser>
        <c:ser>
          <c:idx val="15"/>
          <c:order val="3"/>
          <c:tx>
            <c:v>OT_Dry (HS); plus Anisotropic Gassmann</c:v>
          </c:tx>
          <c:spPr>
            <a:ln w="28575">
              <a:noFill/>
            </a:ln>
          </c:spPr>
          <c:marker>
            <c:symbol val="plus"/>
            <c:size val="8"/>
            <c:spPr>
              <a:ln w="19050">
                <a:solidFill>
                  <a:srgbClr val="7030A0"/>
                </a:solidFill>
              </a:ln>
            </c:spPr>
          </c:marker>
          <c:xVal>
            <c:numRef>
              <c:f>'C13 calculation (dry)'!$A$125:$A$152</c:f>
              <c:numCache>
                <c:formatCode>General</c:formatCode>
                <c:ptCount val="28"/>
                <c:pt idx="0">
                  <c:v>2.2427837899999998</c:v>
                </c:pt>
                <c:pt idx="1">
                  <c:v>3.1045576699999997</c:v>
                </c:pt>
                <c:pt idx="2">
                  <c:v>3.3812341199999998</c:v>
                </c:pt>
                <c:pt idx="3">
                  <c:v>4.2941632800000002</c:v>
                </c:pt>
                <c:pt idx="4">
                  <c:v>4.58412357</c:v>
                </c:pt>
                <c:pt idx="5">
                  <c:v>5.4929160299999999</c:v>
                </c:pt>
                <c:pt idx="6">
                  <c:v>5.7835962200000006</c:v>
                </c:pt>
                <c:pt idx="7">
                  <c:v>6.6937977899999996</c:v>
                </c:pt>
                <c:pt idx="8">
                  <c:v>6.99442333</c:v>
                </c:pt>
                <c:pt idx="9">
                  <c:v>7.8369028200000006</c:v>
                </c:pt>
                <c:pt idx="10">
                  <c:v>8.1916258199999987</c:v>
                </c:pt>
                <c:pt idx="11">
                  <c:v>9.039257319999999</c:v>
                </c:pt>
                <c:pt idx="12">
                  <c:v>9.3918596100000009</c:v>
                </c:pt>
                <c:pt idx="15">
                  <c:v>10.130652619999999</c:v>
                </c:pt>
                <c:pt idx="16">
                  <c:v>9.6695638099999996</c:v>
                </c:pt>
                <c:pt idx="17">
                  <c:v>8.8174367100000008</c:v>
                </c:pt>
                <c:pt idx="18">
                  <c:v>8.4682451099999998</c:v>
                </c:pt>
                <c:pt idx="19">
                  <c:v>7.5768703300000002</c:v>
                </c:pt>
                <c:pt idx="20">
                  <c:v>7.2816965899999992</c:v>
                </c:pt>
                <c:pt idx="21">
                  <c:v>6.4183873700000005</c:v>
                </c:pt>
                <c:pt idx="22">
                  <c:v>6.0812817800000003</c:v>
                </c:pt>
                <c:pt idx="23">
                  <c:v>5.2243812200000006</c:v>
                </c:pt>
                <c:pt idx="24">
                  <c:v>4.8768653299999993</c:v>
                </c:pt>
                <c:pt idx="25">
                  <c:v>3.9787168899999998</c:v>
                </c:pt>
                <c:pt idx="26">
                  <c:v>3.6743019099999996</c:v>
                </c:pt>
                <c:pt idx="27">
                  <c:v>3.1348517100000004</c:v>
                </c:pt>
              </c:numCache>
            </c:numRef>
          </c:xVal>
          <c:yVal>
            <c:numRef>
              <c:f>'C13 calculation (dry)'!$BL$125:$BL$152</c:f>
              <c:numCache>
                <c:formatCode>General</c:formatCode>
                <c:ptCount val="28"/>
                <c:pt idx="0">
                  <c:v>1.4899280067808423E-2</c:v>
                </c:pt>
                <c:pt idx="1">
                  <c:v>5.6666102481727739E-3</c:v>
                </c:pt>
                <c:pt idx="2">
                  <c:v>9.2078026276013261E-3</c:v>
                </c:pt>
                <c:pt idx="3">
                  <c:v>6.3035314250510068E-3</c:v>
                </c:pt>
                <c:pt idx="4">
                  <c:v>1.3929198175594579E-2</c:v>
                </c:pt>
                <c:pt idx="5">
                  <c:v>1.195504556928555E-2</c:v>
                </c:pt>
                <c:pt idx="6">
                  <c:v>1.1726754797161926E-2</c:v>
                </c:pt>
                <c:pt idx="7">
                  <c:v>1.0025205073298999E-2</c:v>
                </c:pt>
                <c:pt idx="8">
                  <c:v>1.2680299376801835E-2</c:v>
                </c:pt>
                <c:pt idx="9">
                  <c:v>1.1168070597134289E-2</c:v>
                </c:pt>
                <c:pt idx="10">
                  <c:v>1.4141827752349663E-2</c:v>
                </c:pt>
                <c:pt idx="11">
                  <c:v>1.0779233772728899E-2</c:v>
                </c:pt>
                <c:pt idx="12">
                  <c:v>1.2635528952374263E-2</c:v>
                </c:pt>
                <c:pt idx="15">
                  <c:v>1.1533681789743006E-2</c:v>
                </c:pt>
                <c:pt idx="16">
                  <c:v>1.3080441213499355E-2</c:v>
                </c:pt>
                <c:pt idx="17">
                  <c:v>1.3417706808482532E-2</c:v>
                </c:pt>
                <c:pt idx="18">
                  <c:v>1.063753649611834E-2</c:v>
                </c:pt>
                <c:pt idx="19">
                  <c:v>1.2338984507056321E-2</c:v>
                </c:pt>
                <c:pt idx="20">
                  <c:v>9.6574187486930373E-3</c:v>
                </c:pt>
                <c:pt idx="21">
                  <c:v>1.0178360215979091E-2</c:v>
                </c:pt>
                <c:pt idx="22">
                  <c:v>4.5432535321864474E-3</c:v>
                </c:pt>
                <c:pt idx="23">
                  <c:v>7.3152215506038041E-3</c:v>
                </c:pt>
                <c:pt idx="24">
                  <c:v>9.8123181175871991E-3</c:v>
                </c:pt>
                <c:pt idx="25">
                  <c:v>4.9899508663433885E-3</c:v>
                </c:pt>
                <c:pt idx="26">
                  <c:v>3.6384501852487127E-3</c:v>
                </c:pt>
                <c:pt idx="27">
                  <c:v>6.7495514847489392E-3</c:v>
                </c:pt>
              </c:numCache>
            </c:numRef>
          </c:yVal>
          <c:smooth val="0"/>
        </c:ser>
        <c:ser>
          <c:idx val="10"/>
          <c:order val="4"/>
          <c:tx>
            <c:v>ww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ser>
          <c:idx val="12"/>
          <c:order val="5"/>
          <c:tx>
            <c:v>w</c:v>
          </c:tx>
          <c:spPr>
            <a:ln w="12700">
              <a:solidFill>
                <a:srgbClr val="FF0000"/>
              </a:solidFill>
            </a:ln>
          </c:spPr>
          <c:xVal>
            <c:numRef>
              <c:f>'Ep(oedo+tri)'!$K$8:$K$9</c:f>
              <c:numCache>
                <c:formatCode>General</c:formatCode>
                <c:ptCount val="2"/>
                <c:pt idx="0">
                  <c:v>0</c:v>
                </c:pt>
                <c:pt idx="1">
                  <c:v>20</c:v>
                </c:pt>
              </c:numCache>
            </c:numRef>
          </c:xVal>
          <c:yVal>
            <c:numRef>
              <c:f>'Ep(oedo+tri)'!$L$8:$L$9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3593216"/>
        <c:axId val="203595136"/>
      </c:scatterChart>
      <c:valAx>
        <c:axId val="203593216"/>
        <c:scaling>
          <c:orientation val="minMax"/>
          <c:max val="1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Net vertical stress (MPa)</a:t>
                </a:r>
              </a:p>
            </c:rich>
          </c:tx>
          <c:layout>
            <c:manualLayout>
              <c:xMode val="edge"/>
              <c:yMode val="edge"/>
              <c:x val="0.39409242668492872"/>
              <c:y val="0.7216057901406033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3595136"/>
        <c:crossesAt val="-0.1"/>
        <c:crossBetween val="midCat"/>
        <c:majorUnit val="4"/>
      </c:valAx>
      <c:valAx>
        <c:axId val="203595136"/>
        <c:scaling>
          <c:orientation val="minMax"/>
          <c:max val="0.1"/>
          <c:min val="-0.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Epsilon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3593216"/>
        <c:crossesAt val="-0.1"/>
        <c:crossBetween val="midCat"/>
        <c:majorUnit val="5.000000000000001E-2"/>
      </c:valAx>
    </c:plotArea>
    <c:legend>
      <c:legendPos val="b"/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"/>
          <c:y val="0.79834082715053656"/>
          <c:w val="0.98918944261970565"/>
          <c:h val="0.19914788815793535"/>
        </c:manualLayout>
      </c:layout>
      <c:overlay val="0"/>
      <c:spPr>
        <a:ln>
          <a:noFill/>
        </a:ln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500">
          <a:latin typeface="Times New Roman" panose="02020603050405020304" pitchFamily="18" charset="0"/>
          <a:cs typeface="Times New Roman" panose="02020603050405020304" pitchFamily="18" charset="0"/>
        </a:defRPr>
      </a:pPr>
      <a:endParaRPr lang="nb-NO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0.16666</cdr:x>
      <cdr:y>0.28379</cdr:y>
    </cdr:from>
    <cdr:to>
      <cdr:x>0.33928</cdr:x>
      <cdr:y>0.32147</cdr:y>
    </cdr:to>
    <cdr:cxnSp macro="">
      <cdr:nvCxnSpPr>
        <cdr:cNvPr id="3" name="Straight Arrow Connector 2"/>
        <cdr:cNvCxnSpPr/>
      </cdr:nvCxnSpPr>
      <cdr:spPr>
        <a:xfrm xmlns:a="http://schemas.openxmlformats.org/drawingml/2006/main" flipV="1">
          <a:off x="955343" y="1644555"/>
          <a:ext cx="989463" cy="21836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0.42499</cdr:x>
      <cdr:y>0.11658</cdr:y>
    </cdr:from>
    <cdr:to>
      <cdr:x>0.57142</cdr:x>
      <cdr:y>0.21785</cdr:y>
    </cdr:to>
    <cdr:cxnSp macro="">
      <cdr:nvCxnSpPr>
        <cdr:cNvPr id="5" name="Straight Arrow Connector 4"/>
        <cdr:cNvCxnSpPr/>
      </cdr:nvCxnSpPr>
      <cdr:spPr>
        <a:xfrm xmlns:a="http://schemas.openxmlformats.org/drawingml/2006/main" flipV="1">
          <a:off x="2436125" y="675564"/>
          <a:ext cx="839338" cy="58685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4206E-69B6-43DA-BFD0-070B56686B66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56266-4AED-4D6A-A2A2-44BE6DC35C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17313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028E8-C08C-425B-AA45-D71153956E59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DCC5F2-2AA8-43BD-9225-C4B46879786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5376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17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20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21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22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23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25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26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27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28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29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30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31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32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33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34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35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36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37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38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CC5F2-2AA8-43BD-9225-C4B468797866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780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92862-476D-46BE-B784-ADDD08DED557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5495-C996-4720-97F2-5B973620E086}" type="slidenum">
              <a:rPr lang="nb-NO" smtClean="0"/>
              <a:t>‹#›</a:t>
            </a:fld>
            <a:endParaRPr lang="nb-NO"/>
          </a:p>
        </p:txBody>
      </p:sp>
      <p:pic>
        <p:nvPicPr>
          <p:cNvPr id="9" name="Picture 3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342" b="-5865"/>
          <a:stretch/>
        </p:blipFill>
        <p:spPr bwMode="auto">
          <a:xfrm>
            <a:off x="-14542" y="6484774"/>
            <a:ext cx="7531623" cy="400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encrypted-tbn0.gstatic.com/images?q=tbn:ANd9GcRx1P4ChShMh92geuIp04AQwm-v10rRdWBGVz3cSHYKAJroa0x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466271"/>
            <a:ext cx="1331640" cy="38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-2668" y="1710"/>
            <a:ext cx="9146667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773656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92862-476D-46BE-B784-ADDD08DED557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5495-C996-4720-97F2-5B973620E0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456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92862-476D-46BE-B784-ADDD08DED557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5495-C996-4720-97F2-5B973620E0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7292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92862-476D-46BE-B784-ADDD08DED557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5495-C996-4720-97F2-5B973620E0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958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92862-476D-46BE-B784-ADDD08DED557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5495-C996-4720-97F2-5B973620E0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807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92862-476D-46BE-B784-ADDD08DED557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5495-C996-4720-97F2-5B973620E0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7760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92862-476D-46BE-B784-ADDD08DED557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5495-C996-4720-97F2-5B973620E0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6316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92862-476D-46BE-B784-ADDD08DED557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5495-C996-4720-97F2-5B973620E0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5445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92862-476D-46BE-B784-ADDD08DED557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5495-C996-4720-97F2-5B973620E0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986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92862-476D-46BE-B784-ADDD08DED557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5495-C996-4720-97F2-5B973620E0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69995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92862-476D-46BE-B784-ADDD08DED557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5495-C996-4720-97F2-5B973620E0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9612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92862-476D-46BE-B784-ADDD08DED557}" type="datetimeFigureOut">
              <a:rPr lang="nb-NO" smtClean="0"/>
              <a:t>27.04.2015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45495-C996-4720-97F2-5B973620E0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934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image" Target="../media/image6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10.png"/><Relationship Id="rId4" Type="http://schemas.openxmlformats.org/officeDocument/2006/relationships/chart" Target="../charts/chart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0.xml"/><Relationship Id="rId5" Type="http://schemas.openxmlformats.org/officeDocument/2006/relationships/chart" Target="../charts/chart29.xml"/><Relationship Id="rId4" Type="http://schemas.openxmlformats.org/officeDocument/2006/relationships/chart" Target="../charts/chart2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7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5.png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.xml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35158" y="476672"/>
            <a:ext cx="8062664" cy="2304256"/>
          </a:xfrm>
        </p:spPr>
        <p:txBody>
          <a:bodyPr>
            <a:normAutofit/>
          </a:bodyPr>
          <a:lstStyle/>
          <a:p>
            <a:r>
              <a:rPr lang="nb-NO" dirty="0"/>
              <a:t/>
            </a:r>
            <a:br>
              <a:rPr lang="nb-NO" dirty="0"/>
            </a:br>
            <a:r>
              <a:rPr lang="en-US" dirty="0"/>
              <a:t> Ultrasonic Studies of Stressed </a:t>
            </a:r>
            <a:r>
              <a:rPr lang="en-US" b="1" dirty="0"/>
              <a:t>Sand</a:t>
            </a:r>
            <a:r>
              <a:rPr lang="en-US" dirty="0"/>
              <a:t> and Clay </a:t>
            </a:r>
            <a:endParaRPr lang="en-GB" sz="4800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75556" y="3933056"/>
            <a:ext cx="7304856" cy="1224136"/>
          </a:xfrm>
        </p:spPr>
        <p:txBody>
          <a:bodyPr>
            <a:normAutofit fontScale="62500" lnSpcReduction="20000"/>
          </a:bodyPr>
          <a:lstStyle/>
          <a:p>
            <a:r>
              <a:rPr lang="en-GB" dirty="0">
                <a:solidFill>
                  <a:schemeClr val="tx1"/>
                </a:solidFill>
              </a:rPr>
              <a:t>Mohammad Hossain Bhuiyan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&amp; Rune M Holt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GB" sz="2200" dirty="0" smtClean="0">
                <a:solidFill>
                  <a:schemeClr val="tx1"/>
                </a:solidFill>
              </a:rPr>
              <a:t>NTNU &amp; SINTEF, Trondheim, Norway</a:t>
            </a:r>
          </a:p>
        </p:txBody>
      </p:sp>
      <p:sp>
        <p:nvSpPr>
          <p:cNvPr id="4" name="Rectangle 3"/>
          <p:cNvSpPr/>
          <p:nvPr/>
        </p:nvSpPr>
        <p:spPr>
          <a:xfrm>
            <a:off x="11016" y="0"/>
            <a:ext cx="9110949" cy="6926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663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6"/>
    </mc:Choice>
    <mc:Fallback xmlns="">
      <p:transition spd="slow" advTm="97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</a:t>
            </a:r>
            <a:r>
              <a:rPr lang="en-US" sz="2800" b="1" dirty="0"/>
              <a:t>Epsilon (Hydrostatic stress)</a:t>
            </a: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872099919"/>
              </p:ext>
            </p:extLst>
          </p:nvPr>
        </p:nvGraphicFramePr>
        <p:xfrm>
          <a:off x="251521" y="964247"/>
          <a:ext cx="8640960" cy="5345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878" b="69843"/>
          <a:stretch/>
        </p:blipFill>
        <p:spPr>
          <a:xfrm>
            <a:off x="6372201" y="1001702"/>
            <a:ext cx="1613560" cy="8358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53375" y="1816155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dry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4167" y="2699628"/>
            <a:ext cx="1094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>
                <a:solidFill>
                  <a:srgbClr val="0000FF"/>
                </a:solidFill>
              </a:rPr>
              <a:t>Saturated</a:t>
            </a:r>
            <a:endParaRPr lang="nb-NO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70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7"/>
    </mc:Choice>
    <mc:Fallback xmlns="">
      <p:transition spd="slow" advTm="347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</a:t>
            </a:r>
            <a:r>
              <a:rPr lang="en-US" sz="2800" b="1" dirty="0"/>
              <a:t>Epsilon (Hydrostatic stress)</a:t>
            </a: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583169431"/>
              </p:ext>
            </p:extLst>
          </p:nvPr>
        </p:nvGraphicFramePr>
        <p:xfrm>
          <a:off x="251521" y="964247"/>
          <a:ext cx="8640960" cy="5345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878" b="69843"/>
          <a:stretch/>
        </p:blipFill>
        <p:spPr>
          <a:xfrm>
            <a:off x="6372201" y="1001702"/>
            <a:ext cx="1613560" cy="8358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53375" y="1816155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dry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4167" y="2699628"/>
            <a:ext cx="1094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>
                <a:solidFill>
                  <a:srgbClr val="0000FF"/>
                </a:solidFill>
              </a:rPr>
              <a:t>Saturated</a:t>
            </a:r>
            <a:endParaRPr lang="nb-NO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43256" y="2319538"/>
            <a:ext cx="269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00B0F0"/>
                </a:solidFill>
              </a:rPr>
              <a:t>Dry + </a:t>
            </a:r>
            <a:r>
              <a:rPr lang="nb-NO" dirty="0" err="1" smtClean="0">
                <a:solidFill>
                  <a:srgbClr val="00B0F0"/>
                </a:solidFill>
              </a:rPr>
              <a:t>Isotropic</a:t>
            </a:r>
            <a:r>
              <a:rPr lang="nb-NO" dirty="0" smtClean="0">
                <a:solidFill>
                  <a:srgbClr val="00B0F0"/>
                </a:solidFill>
              </a:rPr>
              <a:t> Gassmann</a:t>
            </a:r>
            <a:endParaRPr lang="nb-NO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5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9"/>
    </mc:Choice>
    <mc:Fallback xmlns="">
      <p:transition spd="slow" advTm="239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</a:t>
            </a:r>
            <a:r>
              <a:rPr lang="en-US" sz="2800" b="1" dirty="0"/>
              <a:t>Epsilon (Hydrostatic stress)</a:t>
            </a: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765190409"/>
              </p:ext>
            </p:extLst>
          </p:nvPr>
        </p:nvGraphicFramePr>
        <p:xfrm>
          <a:off x="251521" y="964247"/>
          <a:ext cx="8640960" cy="5345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878" b="69843"/>
          <a:stretch/>
        </p:blipFill>
        <p:spPr>
          <a:xfrm>
            <a:off x="6372201" y="1001702"/>
            <a:ext cx="1613560" cy="8358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53375" y="1816155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dry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4167" y="2699628"/>
            <a:ext cx="1094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>
                <a:solidFill>
                  <a:srgbClr val="0000FF"/>
                </a:solidFill>
              </a:rPr>
              <a:t>Saturated</a:t>
            </a:r>
            <a:endParaRPr lang="nb-NO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43256" y="2183348"/>
            <a:ext cx="269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00B0F0"/>
                </a:solidFill>
              </a:rPr>
              <a:t>Dry + </a:t>
            </a:r>
            <a:r>
              <a:rPr lang="nb-NO" dirty="0" err="1" smtClean="0">
                <a:solidFill>
                  <a:srgbClr val="00B0F0"/>
                </a:solidFill>
              </a:rPr>
              <a:t>Isotropic</a:t>
            </a:r>
            <a:r>
              <a:rPr lang="nb-NO" dirty="0" smtClean="0">
                <a:solidFill>
                  <a:srgbClr val="00B0F0"/>
                </a:solidFill>
              </a:rPr>
              <a:t> Gassmann</a:t>
            </a:r>
            <a:endParaRPr lang="nb-NO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38809" y="2394350"/>
            <a:ext cx="2812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accent6">
                    <a:lumMod val="50000"/>
                  </a:schemeClr>
                </a:solidFill>
              </a:rPr>
              <a:t>Dry + </a:t>
            </a:r>
            <a:r>
              <a:rPr lang="nb-NO" dirty="0" err="1" smtClean="0">
                <a:solidFill>
                  <a:schemeClr val="accent6">
                    <a:lumMod val="50000"/>
                  </a:schemeClr>
                </a:solidFill>
              </a:rPr>
              <a:t>Anisotropic</a:t>
            </a:r>
            <a:r>
              <a:rPr lang="nb-NO" dirty="0" smtClean="0">
                <a:solidFill>
                  <a:schemeClr val="accent6">
                    <a:lumMod val="50000"/>
                  </a:schemeClr>
                </a:solidFill>
              </a:rPr>
              <a:t> Gassmann</a:t>
            </a:r>
            <a:endParaRPr lang="nb-NO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32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6"/>
    </mc:Choice>
    <mc:Fallback xmlns="">
      <p:transition spd="slow" advTm="396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Gamma</a:t>
            </a:r>
            <a:r>
              <a:rPr lang="en-US" sz="2800" b="1" dirty="0" smtClean="0">
                <a:solidFill>
                  <a:srgbClr val="FF0000"/>
                </a:solidFill>
              </a:rPr>
              <a:t> (Uniaxial strain condition)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235018611"/>
              </p:ext>
            </p:extLst>
          </p:nvPr>
        </p:nvGraphicFramePr>
        <p:xfrm>
          <a:off x="107505" y="908720"/>
          <a:ext cx="8856984" cy="5526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954" r="44332" b="35534"/>
          <a:stretch/>
        </p:blipFill>
        <p:spPr>
          <a:xfrm>
            <a:off x="1547664" y="4509120"/>
            <a:ext cx="1659648" cy="70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70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32"/>
    </mc:Choice>
    <mc:Fallback xmlns="">
      <p:transition spd="slow" advTm="8732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Gamma</a:t>
            </a:r>
            <a:r>
              <a:rPr lang="en-US" sz="2800" b="1" dirty="0" smtClean="0">
                <a:solidFill>
                  <a:srgbClr val="FF0000"/>
                </a:solidFill>
              </a:rPr>
              <a:t> (Uniaxial strain condition)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676240253"/>
              </p:ext>
            </p:extLst>
          </p:nvPr>
        </p:nvGraphicFramePr>
        <p:xfrm>
          <a:off x="107505" y="908720"/>
          <a:ext cx="8856984" cy="5526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954" r="44332" b="35534"/>
          <a:stretch/>
        </p:blipFill>
        <p:spPr>
          <a:xfrm>
            <a:off x="1547664" y="4509120"/>
            <a:ext cx="1659648" cy="707136"/>
          </a:xfrm>
          <a:prstGeom prst="rect">
            <a:avLst/>
          </a:prstGeom>
        </p:spPr>
      </p:pic>
      <p:sp>
        <p:nvSpPr>
          <p:cNvPr id="2" name="Right Arrow 1">
            <a:hlinkClick r:id="rId5" action="ppaction://hlinksldjump"/>
          </p:cNvPr>
          <p:cNvSpPr/>
          <p:nvPr/>
        </p:nvSpPr>
        <p:spPr>
          <a:xfrm>
            <a:off x="7884368" y="5949280"/>
            <a:ext cx="5760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9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21"/>
    </mc:Choice>
    <mc:Fallback xmlns="">
      <p:transition spd="slow" advTm="1421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Gamma (Hydrostatic stress)</a:t>
            </a:r>
            <a:endParaRPr lang="en-US" sz="2800" b="1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616001577"/>
              </p:ext>
            </p:extLst>
          </p:nvPr>
        </p:nvGraphicFramePr>
        <p:xfrm>
          <a:off x="107505" y="908720"/>
          <a:ext cx="8856984" cy="5526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954" r="44332" b="35534"/>
          <a:stretch/>
        </p:blipFill>
        <p:spPr>
          <a:xfrm>
            <a:off x="1547664" y="4509120"/>
            <a:ext cx="1659648" cy="70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33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1"/>
    </mc:Choice>
    <mc:Fallback xmlns="">
      <p:transition spd="slow" advTm="391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Gamma (Hydrostatic stress)</a:t>
            </a:r>
            <a:endParaRPr lang="en-US" sz="2800" b="1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668221618"/>
              </p:ext>
            </p:extLst>
          </p:nvPr>
        </p:nvGraphicFramePr>
        <p:xfrm>
          <a:off x="107505" y="908720"/>
          <a:ext cx="8856984" cy="5526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954" r="44332" b="35534"/>
          <a:stretch/>
        </p:blipFill>
        <p:spPr>
          <a:xfrm>
            <a:off x="1547664" y="4509120"/>
            <a:ext cx="1659648" cy="70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320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6"/>
    </mc:Choice>
    <mc:Fallback xmlns="">
      <p:transition spd="slow" advTm="386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Delta </a:t>
            </a:r>
            <a:r>
              <a:rPr lang="en-US" sz="2800" b="1" dirty="0" smtClean="0">
                <a:solidFill>
                  <a:srgbClr val="FF0000"/>
                </a:solidFill>
              </a:rPr>
              <a:t>(Uniaxial strain condition)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974479120"/>
              </p:ext>
            </p:extLst>
          </p:nvPr>
        </p:nvGraphicFramePr>
        <p:xfrm>
          <a:off x="755576" y="1700808"/>
          <a:ext cx="748883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824"/>
          <a:stretch/>
        </p:blipFill>
        <p:spPr>
          <a:xfrm>
            <a:off x="251520" y="980728"/>
            <a:ext cx="2981325" cy="75327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804248" y="443711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Dry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5986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06"/>
    </mc:Choice>
    <mc:Fallback xmlns="">
      <p:transition spd="slow" advTm="11406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</a:t>
            </a:r>
            <a:r>
              <a:rPr lang="en-US" sz="2800" b="1" dirty="0"/>
              <a:t>Delta </a:t>
            </a:r>
            <a:r>
              <a:rPr lang="en-US" sz="2800" b="1" dirty="0" smtClean="0">
                <a:solidFill>
                  <a:srgbClr val="FF0000"/>
                </a:solidFill>
              </a:rPr>
              <a:t>(Uniaxial </a:t>
            </a:r>
            <a:r>
              <a:rPr lang="en-US" sz="2800" b="1" dirty="0">
                <a:solidFill>
                  <a:srgbClr val="FF0000"/>
                </a:solidFill>
              </a:rPr>
              <a:t>strain condition)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103570105"/>
              </p:ext>
            </p:extLst>
          </p:nvPr>
        </p:nvGraphicFramePr>
        <p:xfrm>
          <a:off x="755576" y="1700808"/>
          <a:ext cx="748883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824"/>
          <a:stretch/>
        </p:blipFill>
        <p:spPr>
          <a:xfrm>
            <a:off x="251520" y="980728"/>
            <a:ext cx="2981325" cy="753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59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80"/>
    </mc:Choice>
    <mc:Fallback xmlns="">
      <p:transition spd="slow" advTm="1148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</a:t>
            </a:r>
            <a:r>
              <a:rPr lang="en-US" sz="2800" b="1" dirty="0"/>
              <a:t>Delta </a:t>
            </a:r>
            <a:r>
              <a:rPr lang="en-US" sz="2800" b="1" dirty="0">
                <a:solidFill>
                  <a:srgbClr val="FF0000"/>
                </a:solidFill>
              </a:rPr>
              <a:t>(Uniaxial strain condition)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651742076"/>
              </p:ext>
            </p:extLst>
          </p:nvPr>
        </p:nvGraphicFramePr>
        <p:xfrm>
          <a:off x="755576" y="1700808"/>
          <a:ext cx="748883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824"/>
          <a:stretch/>
        </p:blipFill>
        <p:spPr>
          <a:xfrm>
            <a:off x="251520" y="980728"/>
            <a:ext cx="2981325" cy="753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73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23"/>
    </mc:Choice>
    <mc:Fallback xmlns="">
      <p:transition spd="slow" advTm="13623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013827"/>
            <a:ext cx="8565068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Explore </a:t>
            </a:r>
            <a:r>
              <a:rPr lang="en-US" sz="2400" dirty="0" smtClean="0"/>
              <a:t>the effect of fluid substitution on </a:t>
            </a:r>
            <a:r>
              <a:rPr lang="en-US" sz="2400" dirty="0" smtClean="0"/>
              <a:t>anisotropic parameters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Explore the behavior of </a:t>
            </a:r>
            <a:r>
              <a:rPr lang="en-US" sz="2400" dirty="0" err="1" smtClean="0"/>
              <a:t>v</a:t>
            </a:r>
            <a:r>
              <a:rPr lang="en-US" sz="2400" baseline="-25000" dirty="0" err="1" smtClean="0"/>
              <a:t>p</a:t>
            </a:r>
            <a:r>
              <a:rPr lang="en-US" sz="2400" dirty="0" smtClean="0"/>
              <a:t>/v</a:t>
            </a:r>
            <a:r>
              <a:rPr lang="en-US" sz="2400" baseline="-25000" dirty="0" smtClean="0"/>
              <a:t>s</a:t>
            </a:r>
            <a:r>
              <a:rPr lang="en-US" sz="2400" dirty="0" smtClean="0"/>
              <a:t> for sand and clay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 trans="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" r="11702"/>
          <a:stretch/>
        </p:blipFill>
        <p:spPr bwMode="auto">
          <a:xfrm>
            <a:off x="555930" y="4019607"/>
            <a:ext cx="3809598" cy="166928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07504" y="2678538"/>
            <a:ext cx="4578746" cy="1012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 smtClean="0"/>
              <a:t>Impact of fluid substitution on Anisotropy? </a:t>
            </a:r>
            <a:br>
              <a:rPr lang="en-GB" sz="2400" b="1" dirty="0" smtClean="0"/>
            </a:br>
            <a:r>
              <a:rPr lang="en-GB" sz="1600" dirty="0" smtClean="0"/>
              <a:t>(</a:t>
            </a:r>
            <a:r>
              <a:rPr lang="en-GB" sz="1600" dirty="0" err="1" smtClean="0"/>
              <a:t>Collett</a:t>
            </a:r>
            <a:r>
              <a:rPr lang="en-GB" sz="1600" dirty="0" smtClean="0"/>
              <a:t> &amp; Gurevich, 2013; Thomsen, 2012)</a:t>
            </a:r>
            <a:endParaRPr lang="en-GB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9208" y="25460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Motivation</a:t>
            </a:r>
            <a:endParaRPr lang="en-US" sz="2800" b="1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788024" y="2657943"/>
            <a:ext cx="3816424" cy="1012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 smtClean="0"/>
              <a:t>How well known </a:t>
            </a:r>
            <a:r>
              <a:rPr lang="en-GB" sz="2400" b="1" dirty="0" err="1" smtClean="0"/>
              <a:t>v</a:t>
            </a:r>
            <a:r>
              <a:rPr lang="en-GB" sz="2400" b="1" baseline="-25000" dirty="0" err="1" smtClean="0"/>
              <a:t>p</a:t>
            </a:r>
            <a:r>
              <a:rPr lang="en-GB" sz="2400" b="1" dirty="0" smtClean="0"/>
              <a:t>/v</a:t>
            </a:r>
            <a:r>
              <a:rPr lang="en-GB" sz="2400" b="1" baseline="-25000" dirty="0" smtClean="0"/>
              <a:t>s</a:t>
            </a:r>
            <a:r>
              <a:rPr lang="en-GB" sz="2400" b="1" dirty="0" smtClean="0"/>
              <a:t> trends </a:t>
            </a:r>
            <a:r>
              <a:rPr lang="en-GB" sz="2400" b="1" dirty="0" smtClean="0"/>
              <a:t>does </a:t>
            </a:r>
            <a:r>
              <a:rPr lang="en-GB" sz="2400" b="1" dirty="0" smtClean="0"/>
              <a:t>not </a:t>
            </a:r>
            <a:r>
              <a:rPr lang="en-GB" sz="2400" b="1" dirty="0" smtClean="0"/>
              <a:t>works </a:t>
            </a:r>
            <a:r>
              <a:rPr lang="en-GB" sz="2400" b="1" dirty="0" smtClean="0"/>
              <a:t>for </a:t>
            </a:r>
            <a:r>
              <a:rPr lang="en-GB" sz="2400" b="1" dirty="0" err="1" smtClean="0"/>
              <a:t>uncosolidated</a:t>
            </a:r>
            <a:r>
              <a:rPr lang="en-GB" sz="2400" b="1" dirty="0" smtClean="0"/>
              <a:t> sediments?</a:t>
            </a:r>
            <a:endParaRPr lang="en-GB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813016"/>
            <a:ext cx="2752489" cy="208246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6152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5"/>
    </mc:Choice>
    <mc:Fallback xmlns="">
      <p:transition spd="slow" advTm="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Eta </a:t>
            </a:r>
            <a:r>
              <a:rPr lang="en-US" sz="2800" b="1" dirty="0" smtClean="0">
                <a:solidFill>
                  <a:srgbClr val="FF0000"/>
                </a:solidFill>
              </a:rPr>
              <a:t>(Uniaxial strain condition)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209656137"/>
              </p:ext>
            </p:extLst>
          </p:nvPr>
        </p:nvGraphicFramePr>
        <p:xfrm>
          <a:off x="1043608" y="1648142"/>
          <a:ext cx="7344816" cy="4301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6" y="836712"/>
            <a:ext cx="14097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832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52"/>
    </mc:Choice>
    <mc:Fallback xmlns="">
      <p:transition spd="slow" advTm="7252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</a:t>
            </a:r>
            <a:r>
              <a:rPr lang="en-US" sz="2800" b="1" dirty="0"/>
              <a:t>Eta </a:t>
            </a:r>
            <a:r>
              <a:rPr lang="en-US" sz="2800" b="1" dirty="0">
                <a:solidFill>
                  <a:srgbClr val="FF0000"/>
                </a:solidFill>
              </a:rPr>
              <a:t>(Uniaxial strain condition)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190451008"/>
              </p:ext>
            </p:extLst>
          </p:nvPr>
        </p:nvGraphicFramePr>
        <p:xfrm>
          <a:off x="1043608" y="1648142"/>
          <a:ext cx="7344816" cy="4301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6" y="836712"/>
            <a:ext cx="14097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81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88"/>
    </mc:Choice>
    <mc:Fallback xmlns="">
      <p:transition spd="slow" advTm="11388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</a:t>
            </a:r>
            <a:r>
              <a:rPr lang="en-US" sz="2800" b="1" dirty="0"/>
              <a:t>Eta </a:t>
            </a:r>
            <a:r>
              <a:rPr lang="en-US" sz="2800" b="1" dirty="0">
                <a:solidFill>
                  <a:srgbClr val="FF0000"/>
                </a:solidFill>
              </a:rPr>
              <a:t>(Uniaxial strain condition)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189447816"/>
              </p:ext>
            </p:extLst>
          </p:nvPr>
        </p:nvGraphicFramePr>
        <p:xfrm>
          <a:off x="1043608" y="1648142"/>
          <a:ext cx="7344816" cy="4301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6" y="836712"/>
            <a:ext cx="14097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931962"/>
            <a:ext cx="13335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ight Arrow 1">
            <a:hlinkClick r:id="rId6" action="ppaction://hlinksldjump"/>
          </p:cNvPr>
          <p:cNvSpPr/>
          <p:nvPr/>
        </p:nvSpPr>
        <p:spPr>
          <a:xfrm>
            <a:off x="8137748" y="6021288"/>
            <a:ext cx="7547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" name="TextBox 2"/>
          <p:cNvSpPr txBox="1"/>
          <p:nvPr/>
        </p:nvSpPr>
        <p:spPr>
          <a:xfrm>
            <a:off x="7452320" y="1268776"/>
            <a:ext cx="30435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nb-NO" dirty="0" smtClean="0"/>
              <a:t>C</a:t>
            </a:r>
            <a:r>
              <a:rPr lang="nb-NO" baseline="-25000" dirty="0" smtClean="0"/>
              <a:t>33</a:t>
            </a:r>
            <a:endParaRPr lang="nb-NO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7596336" y="897719"/>
            <a:ext cx="30435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nb-NO" dirty="0" smtClean="0"/>
              <a:t>C</a:t>
            </a:r>
            <a:r>
              <a:rPr lang="nb-NO" baseline="-25000" dirty="0" smtClean="0"/>
              <a:t>33</a:t>
            </a:r>
            <a:endParaRPr lang="nb-NO" baseline="-25000" dirty="0"/>
          </a:p>
        </p:txBody>
      </p:sp>
    </p:spTree>
    <p:extLst>
      <p:ext uri="{BB962C8B-B14F-4D97-AF65-F5344CB8AC3E}">
        <p14:creationId xmlns:p14="http://schemas.microsoft.com/office/powerpoint/2010/main" val="120473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14"/>
    </mc:Choice>
    <mc:Fallback xmlns="">
      <p:transition spd="slow" advTm="8814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5354" y="2021939"/>
            <a:ext cx="911179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/>
              <a:t>Vp</a:t>
            </a:r>
            <a:r>
              <a:rPr lang="en-US" sz="4800" dirty="0" smtClean="0"/>
              <a:t>-Vs</a:t>
            </a:r>
          </a:p>
          <a:p>
            <a:pPr algn="ctr"/>
            <a:r>
              <a:rPr lang="en-US" sz="4000" dirty="0" smtClean="0"/>
              <a:t>(sand-clay) </a:t>
            </a:r>
          </a:p>
        </p:txBody>
      </p:sp>
    </p:spTree>
    <p:extLst>
      <p:ext uri="{BB962C8B-B14F-4D97-AF65-F5344CB8AC3E}">
        <p14:creationId xmlns:p14="http://schemas.microsoft.com/office/powerpoint/2010/main" val="1145816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57"/>
    </mc:Choice>
    <mc:Fallback xmlns="">
      <p:transition spd="slow" advTm="12457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9208" y="25460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Lab tests </a:t>
            </a:r>
            <a:r>
              <a:rPr lang="en-GB" sz="2800" b="1" dirty="0" smtClean="0"/>
              <a:t>in Oedometer</a:t>
            </a:r>
            <a:endParaRPr lang="nb-NO" sz="2800" b="1" dirty="0"/>
          </a:p>
        </p:txBody>
      </p:sp>
      <p:pic>
        <p:nvPicPr>
          <p:cNvPr id="16" name="Content Placeholder 3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8" y="548680"/>
            <a:ext cx="3323810" cy="3019048"/>
          </a:xfrm>
          <a:prstGeom prst="rect">
            <a:avLst/>
          </a:prstGeom>
          <a:noFill/>
        </p:spPr>
      </p:pic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578503186"/>
              </p:ext>
            </p:extLst>
          </p:nvPr>
        </p:nvGraphicFramePr>
        <p:xfrm>
          <a:off x="3597517" y="3429000"/>
          <a:ext cx="5042427" cy="2987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16016" y="3647847"/>
            <a:ext cx="86409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nb-NO" dirty="0" smtClean="0"/>
              <a:t>dry</a:t>
            </a:r>
            <a:endParaRPr lang="nb-NO" dirty="0"/>
          </a:p>
        </p:txBody>
      </p:sp>
      <p:sp>
        <p:nvSpPr>
          <p:cNvPr id="22" name="TextBox 21"/>
          <p:cNvSpPr txBox="1"/>
          <p:nvPr/>
        </p:nvSpPr>
        <p:spPr>
          <a:xfrm>
            <a:off x="7276405" y="3644425"/>
            <a:ext cx="93610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dirty="0" smtClean="0"/>
              <a:t>saturated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00069" y="4581128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smtClean="0">
                <a:solidFill>
                  <a:srgbClr val="FF0000"/>
                </a:solidFill>
              </a:rPr>
              <a:t>Fluid </a:t>
            </a:r>
            <a:r>
              <a:rPr lang="nb-NO" b="1" dirty="0" err="1" smtClean="0">
                <a:solidFill>
                  <a:srgbClr val="FF0000"/>
                </a:solidFill>
              </a:rPr>
              <a:t>effects</a:t>
            </a:r>
            <a:endParaRPr lang="nb-NO" b="1" dirty="0" smtClean="0">
              <a:solidFill>
                <a:srgbClr val="FF0000"/>
              </a:solidFill>
            </a:endParaRPr>
          </a:p>
          <a:p>
            <a:r>
              <a:rPr lang="nb-NO" b="1" dirty="0" smtClean="0">
                <a:solidFill>
                  <a:srgbClr val="FF0000"/>
                </a:solidFill>
              </a:rPr>
              <a:t>(</a:t>
            </a:r>
            <a:r>
              <a:rPr lang="nb-NO" b="1" dirty="0" err="1" smtClean="0">
                <a:solidFill>
                  <a:srgbClr val="FF0000"/>
                </a:solidFill>
              </a:rPr>
              <a:t>only</a:t>
            </a:r>
            <a:r>
              <a:rPr lang="nb-NO" b="1" dirty="0" smtClean="0">
                <a:solidFill>
                  <a:srgbClr val="FF0000"/>
                </a:solidFill>
              </a:rPr>
              <a:t> sand)</a:t>
            </a:r>
            <a:endParaRPr lang="nb-NO" b="1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279186" y="4766394"/>
            <a:ext cx="79208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82"/>
          <a:stretch/>
        </p:blipFill>
        <p:spPr bwMode="auto">
          <a:xfrm>
            <a:off x="4204696" y="692696"/>
            <a:ext cx="4543768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6" name="TextBox 65"/>
          <p:cNvSpPr txBox="1"/>
          <p:nvPr/>
        </p:nvSpPr>
        <p:spPr>
          <a:xfrm>
            <a:off x="6200436" y="548680"/>
            <a:ext cx="2836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err="1" smtClean="0">
                <a:solidFill>
                  <a:srgbClr val="FF0000"/>
                </a:solidFill>
              </a:rPr>
              <a:t>Only</a:t>
            </a:r>
            <a:r>
              <a:rPr lang="nb-NO" b="1" dirty="0" smtClean="0">
                <a:solidFill>
                  <a:srgbClr val="FF0000"/>
                </a:solidFill>
              </a:rPr>
              <a:t> </a:t>
            </a:r>
            <a:r>
              <a:rPr lang="nb-NO" b="1" dirty="0" err="1" smtClean="0">
                <a:solidFill>
                  <a:srgbClr val="FF0000"/>
                </a:solidFill>
              </a:rPr>
              <a:t>saturated</a:t>
            </a:r>
            <a:r>
              <a:rPr lang="nb-NO" b="1" dirty="0" smtClean="0">
                <a:solidFill>
                  <a:srgbClr val="FF0000"/>
                </a:solidFill>
              </a:rPr>
              <a:t> (sand-clay) </a:t>
            </a:r>
            <a:endParaRPr lang="nb-NO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337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"/>
    </mc:Choice>
    <mc:Fallback xmlns="">
      <p:transition spd="slow" advTm="5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0" grpId="0">
        <p:bldAsOne/>
      </p:bldGraphic>
      <p:bldP spid="2" grpId="0"/>
      <p:bldP spid="2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/>
              <a:t>Vp</a:t>
            </a:r>
            <a:r>
              <a:rPr lang="en-US" sz="2800" b="1" dirty="0" smtClean="0"/>
              <a:t>/Vs: Role of </a:t>
            </a:r>
            <a:r>
              <a:rPr lang="en-US" sz="2800" b="1" dirty="0"/>
              <a:t>fluid (only sand data)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5283" y="418043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>
                <a:solidFill>
                  <a:srgbClr val="FF0000"/>
                </a:solidFill>
              </a:rPr>
              <a:t>Dry</a:t>
            </a:r>
            <a:endParaRPr lang="nb-NO" dirty="0">
              <a:solidFill>
                <a:srgbClr val="FF0000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3480748"/>
              </p:ext>
            </p:extLst>
          </p:nvPr>
        </p:nvGraphicFramePr>
        <p:xfrm>
          <a:off x="38221" y="692696"/>
          <a:ext cx="6261971" cy="5038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732240" y="1628800"/>
            <a:ext cx="2411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>
                <a:solidFill>
                  <a:srgbClr val="0000FF"/>
                </a:solidFill>
              </a:rPr>
              <a:t>Data from Oedoemeter</a:t>
            </a:r>
            <a:endParaRPr lang="nb-NO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23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636"/>
    </mc:Choice>
    <mc:Fallback xmlns="">
      <p:transition spd="slow" advTm="21636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/>
              <a:t>Vp</a:t>
            </a:r>
            <a:r>
              <a:rPr lang="en-US" sz="2800" b="1" dirty="0" smtClean="0"/>
              <a:t>/Vs: Role of </a:t>
            </a:r>
            <a:r>
              <a:rPr lang="en-US" sz="2800" b="1" dirty="0"/>
              <a:t>fluid (only sand data)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5283" y="418043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>
                <a:solidFill>
                  <a:srgbClr val="FF0000"/>
                </a:solidFill>
              </a:rPr>
              <a:t>Dry</a:t>
            </a:r>
            <a:endParaRPr lang="nb-NO" dirty="0">
              <a:solidFill>
                <a:srgbClr val="FF0000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8152536"/>
              </p:ext>
            </p:extLst>
          </p:nvPr>
        </p:nvGraphicFramePr>
        <p:xfrm>
          <a:off x="38221" y="692696"/>
          <a:ext cx="6261971" cy="5038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732240" y="1628800"/>
            <a:ext cx="2411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>
                <a:solidFill>
                  <a:srgbClr val="0000FF"/>
                </a:solidFill>
              </a:rPr>
              <a:t>Data from Oedoemeter</a:t>
            </a:r>
            <a:endParaRPr lang="nb-NO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08104" y="305966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err="1" smtClean="0">
                <a:solidFill>
                  <a:srgbClr val="0000FF"/>
                </a:solidFill>
              </a:rPr>
              <a:t>Saturated</a:t>
            </a:r>
            <a:endParaRPr lang="nb-NO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34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636"/>
    </mc:Choice>
    <mc:Fallback xmlns="">
      <p:transition spd="slow" advTm="21636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/>
              <a:t>Vp</a:t>
            </a:r>
            <a:r>
              <a:rPr lang="en-US" sz="2800" b="1" dirty="0" smtClean="0"/>
              <a:t>/Vs: </a:t>
            </a:r>
            <a:r>
              <a:rPr lang="en-GB" sz="2800" b="1" dirty="0"/>
              <a:t>The role of clay content and stress</a:t>
            </a:r>
            <a:endParaRPr lang="en-US" sz="28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585312" y="980728"/>
            <a:ext cx="2516173" cy="38884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>
                <a:solidFill>
                  <a:schemeClr val="bg1"/>
                </a:solidFill>
              </a:rPr>
              <a:t>Data from tests with brine-saturated sand, clay (kaolinite) and </a:t>
            </a:r>
            <a:r>
              <a:rPr lang="en-GB" sz="2000" dirty="0" err="1" smtClean="0">
                <a:solidFill>
                  <a:schemeClr val="bg1"/>
                </a:solidFill>
              </a:rPr>
              <a:t>sand:clay</a:t>
            </a:r>
            <a:r>
              <a:rPr lang="en-GB" sz="2000" dirty="0" smtClean="0">
                <a:solidFill>
                  <a:schemeClr val="bg1"/>
                </a:solidFill>
              </a:rPr>
              <a:t> mixtures</a:t>
            </a:r>
          </a:p>
          <a:p>
            <a:endParaRPr lang="en-GB" sz="2000" dirty="0" smtClean="0">
              <a:solidFill>
                <a:schemeClr val="bg1"/>
              </a:solidFill>
            </a:endParaRPr>
          </a:p>
          <a:p>
            <a:r>
              <a:rPr lang="en-GB" sz="2000" dirty="0" err="1" smtClean="0">
                <a:solidFill>
                  <a:schemeClr val="bg1"/>
                </a:solidFill>
              </a:rPr>
              <a:t>v</a:t>
            </a:r>
            <a:r>
              <a:rPr lang="en-GB" sz="2000" baseline="-25000" dirty="0" err="1" smtClean="0">
                <a:solidFill>
                  <a:schemeClr val="bg1"/>
                </a:solidFill>
              </a:rPr>
              <a:t>P</a:t>
            </a:r>
            <a:r>
              <a:rPr lang="en-GB" sz="2000" dirty="0" smtClean="0">
                <a:solidFill>
                  <a:schemeClr val="bg1"/>
                </a:solidFill>
              </a:rPr>
              <a:t>/</a:t>
            </a:r>
            <a:r>
              <a:rPr lang="en-GB" sz="2000" dirty="0" err="1" smtClean="0">
                <a:solidFill>
                  <a:schemeClr val="bg1"/>
                </a:solidFill>
              </a:rPr>
              <a:t>v</a:t>
            </a:r>
            <a:r>
              <a:rPr lang="en-GB" sz="2000" baseline="-25000" dirty="0" err="1" smtClean="0">
                <a:solidFill>
                  <a:schemeClr val="bg1"/>
                </a:solidFill>
              </a:rPr>
              <a:t>S</a:t>
            </a:r>
            <a:r>
              <a:rPr lang="en-GB" sz="2000" dirty="0" smtClean="0">
                <a:solidFill>
                  <a:schemeClr val="bg1"/>
                </a:solidFill>
              </a:rPr>
              <a:t> decreases with stress, more in clay than in sand</a:t>
            </a:r>
          </a:p>
          <a:p>
            <a:endParaRPr lang="en-GB" sz="2000" dirty="0" smtClean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Clay shows higher </a:t>
            </a:r>
            <a:r>
              <a:rPr lang="en-GB" sz="2000" dirty="0" err="1" smtClean="0">
                <a:solidFill>
                  <a:schemeClr val="bg1"/>
                </a:solidFill>
              </a:rPr>
              <a:t>v</a:t>
            </a:r>
            <a:r>
              <a:rPr lang="en-GB" sz="2000" baseline="-25000" dirty="0" err="1" smtClean="0">
                <a:solidFill>
                  <a:schemeClr val="bg1"/>
                </a:solidFill>
              </a:rPr>
              <a:t>p</a:t>
            </a:r>
            <a:r>
              <a:rPr lang="en-GB" sz="2000" dirty="0" smtClean="0">
                <a:solidFill>
                  <a:schemeClr val="bg1"/>
                </a:solidFill>
              </a:rPr>
              <a:t>/v</a:t>
            </a:r>
            <a:r>
              <a:rPr lang="en-GB" sz="2000" baseline="-25000" dirty="0" smtClean="0">
                <a:solidFill>
                  <a:schemeClr val="bg1"/>
                </a:solidFill>
              </a:rPr>
              <a:t>s</a:t>
            </a:r>
            <a:r>
              <a:rPr lang="en-GB" sz="2000" dirty="0" smtClean="0">
                <a:solidFill>
                  <a:schemeClr val="bg1"/>
                </a:solidFill>
              </a:rPr>
              <a:t> than sand</a:t>
            </a:r>
            <a:endParaRPr lang="en-GB" sz="2000" dirty="0">
              <a:solidFill>
                <a:schemeClr val="bg1"/>
              </a:solidFill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883631016"/>
              </p:ext>
            </p:extLst>
          </p:nvPr>
        </p:nvGraphicFramePr>
        <p:xfrm>
          <a:off x="9208" y="1268760"/>
          <a:ext cx="643500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47355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16"/>
    </mc:Choice>
    <mc:Fallback xmlns="">
      <p:transition spd="slow" advTm="13616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/>
              <a:t>Vp</a:t>
            </a:r>
            <a:r>
              <a:rPr lang="en-US" sz="2800" b="1" dirty="0" smtClean="0"/>
              <a:t>/Vs trends</a:t>
            </a:r>
            <a:endParaRPr lang="en-US" sz="2800" b="1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-30660" y="5589240"/>
            <a:ext cx="8982732" cy="8367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>
                <a:solidFill>
                  <a:schemeClr val="bg1"/>
                </a:solidFill>
              </a:rPr>
              <a:t>Oedometer tests performed with brine-saturated sand, clay (kaolinite) and </a:t>
            </a:r>
            <a:r>
              <a:rPr lang="en-GB" sz="2000" dirty="0" err="1" smtClean="0">
                <a:solidFill>
                  <a:schemeClr val="bg1"/>
                </a:solidFill>
              </a:rPr>
              <a:t>sand:clay</a:t>
            </a:r>
            <a:r>
              <a:rPr lang="en-GB" sz="2000" dirty="0" smtClean="0">
                <a:solidFill>
                  <a:schemeClr val="bg1"/>
                </a:solidFill>
              </a:rPr>
              <a:t> mixtures have been used to address </a:t>
            </a:r>
            <a:r>
              <a:rPr lang="en-GB" sz="2000" dirty="0" err="1" smtClean="0">
                <a:solidFill>
                  <a:schemeClr val="bg1"/>
                </a:solidFill>
              </a:rPr>
              <a:t>v</a:t>
            </a:r>
            <a:r>
              <a:rPr lang="en-GB" sz="2000" baseline="-25000" dirty="0" err="1" smtClean="0">
                <a:solidFill>
                  <a:schemeClr val="bg1"/>
                </a:solidFill>
              </a:rPr>
              <a:t>P</a:t>
            </a:r>
            <a:r>
              <a:rPr lang="en-GB" sz="2000" dirty="0" smtClean="0">
                <a:solidFill>
                  <a:schemeClr val="bg1"/>
                </a:solidFill>
              </a:rPr>
              <a:t> </a:t>
            </a:r>
            <a:r>
              <a:rPr lang="en-GB" sz="2000" i="1" dirty="0" smtClean="0">
                <a:solidFill>
                  <a:schemeClr val="bg1"/>
                </a:solidFill>
              </a:rPr>
              <a:t>vs</a:t>
            </a:r>
            <a:r>
              <a:rPr lang="en-GB" sz="2000" dirty="0" smtClean="0">
                <a:solidFill>
                  <a:schemeClr val="bg1"/>
                </a:solidFill>
              </a:rPr>
              <a:t>. </a:t>
            </a:r>
            <a:r>
              <a:rPr lang="en-GB" sz="2000" dirty="0" err="1" smtClean="0">
                <a:solidFill>
                  <a:schemeClr val="bg1"/>
                </a:solidFill>
              </a:rPr>
              <a:t>v</a:t>
            </a:r>
            <a:r>
              <a:rPr lang="en-GB" sz="2000" baseline="-25000" dirty="0" err="1" smtClean="0">
                <a:solidFill>
                  <a:schemeClr val="bg1"/>
                </a:solidFill>
              </a:rPr>
              <a:t>S</a:t>
            </a:r>
            <a:r>
              <a:rPr lang="en-GB" sz="2000" dirty="0" smtClean="0">
                <a:solidFill>
                  <a:schemeClr val="bg1"/>
                </a:solidFill>
              </a:rPr>
              <a:t> trends (here: only axial velocities)</a:t>
            </a:r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35338"/>
            <a:ext cx="8280920" cy="5036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107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16"/>
    </mc:Choice>
    <mc:Fallback xmlns="">
      <p:transition spd="slow" advTm="13616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P</a:t>
            </a:r>
            <a:r>
              <a:rPr lang="en-GB" sz="2800" b="1" i="1" dirty="0" smtClean="0"/>
              <a:t>/</a:t>
            </a:r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S</a:t>
            </a:r>
            <a:r>
              <a:rPr lang="en-GB" sz="2800" b="1" dirty="0" smtClean="0"/>
              <a:t>: trends for sand</a:t>
            </a:r>
            <a:endParaRPr lang="en-US" sz="2800" b="1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23528" y="4797152"/>
            <a:ext cx="8435280" cy="16288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smtClean="0">
                <a:solidFill>
                  <a:schemeClr val="bg1"/>
                </a:solidFill>
              </a:rPr>
              <a:t>Higher velocities for Ottawa than for angular Columbia sand, but similar v</a:t>
            </a:r>
            <a:r>
              <a:rPr lang="en-GB" sz="2400" baseline="-25000" smtClean="0">
                <a:solidFill>
                  <a:schemeClr val="bg1"/>
                </a:solidFill>
              </a:rPr>
              <a:t>P</a:t>
            </a:r>
            <a:r>
              <a:rPr lang="en-GB" sz="2400" smtClean="0">
                <a:solidFill>
                  <a:schemeClr val="bg1"/>
                </a:solidFill>
              </a:rPr>
              <a:t>-v</a:t>
            </a:r>
            <a:r>
              <a:rPr lang="en-GB" sz="2400" baseline="-25000" smtClean="0">
                <a:solidFill>
                  <a:schemeClr val="bg1"/>
                </a:solidFill>
              </a:rPr>
              <a:t>S</a:t>
            </a:r>
            <a:r>
              <a:rPr lang="en-GB" sz="2400" smtClean="0">
                <a:solidFill>
                  <a:schemeClr val="bg1"/>
                </a:solidFill>
              </a:rPr>
              <a:t> trends</a:t>
            </a:r>
          </a:p>
          <a:p>
            <a:pPr lvl="1"/>
            <a:r>
              <a:rPr lang="en-GB" sz="2000" smtClean="0">
                <a:solidFill>
                  <a:schemeClr val="bg1"/>
                </a:solidFill>
              </a:rPr>
              <a:t>Plotting v</a:t>
            </a:r>
            <a:r>
              <a:rPr lang="en-GB" sz="2000" baseline="-25000" smtClean="0">
                <a:solidFill>
                  <a:schemeClr val="bg1"/>
                </a:solidFill>
              </a:rPr>
              <a:t>P</a:t>
            </a:r>
            <a:r>
              <a:rPr lang="en-GB" sz="2000" smtClean="0">
                <a:solidFill>
                  <a:schemeClr val="bg1"/>
                </a:solidFill>
              </a:rPr>
              <a:t> vs v</a:t>
            </a:r>
            <a:r>
              <a:rPr lang="en-GB" sz="2000" baseline="-25000" smtClean="0">
                <a:solidFill>
                  <a:schemeClr val="bg1"/>
                </a:solidFill>
              </a:rPr>
              <a:t>S</a:t>
            </a:r>
            <a:r>
              <a:rPr lang="en-GB" sz="2000" smtClean="0">
                <a:solidFill>
                  <a:schemeClr val="bg1"/>
                </a:solidFill>
              </a:rPr>
              <a:t> gives a better picture than showing v</a:t>
            </a:r>
            <a:r>
              <a:rPr lang="en-GB" sz="2000" baseline="-25000" smtClean="0">
                <a:solidFill>
                  <a:schemeClr val="bg1"/>
                </a:solidFill>
              </a:rPr>
              <a:t>P</a:t>
            </a:r>
            <a:r>
              <a:rPr lang="en-GB" sz="2000" smtClean="0">
                <a:solidFill>
                  <a:schemeClr val="bg1"/>
                </a:solidFill>
              </a:rPr>
              <a:t>/v</a:t>
            </a:r>
            <a:r>
              <a:rPr lang="en-GB" sz="2000" baseline="-25000" smtClean="0">
                <a:solidFill>
                  <a:schemeClr val="bg1"/>
                </a:solidFill>
              </a:rPr>
              <a:t>S</a:t>
            </a:r>
            <a:r>
              <a:rPr lang="en-GB" sz="2000" smtClean="0">
                <a:solidFill>
                  <a:schemeClr val="bg1"/>
                </a:solidFill>
              </a:rPr>
              <a:t> alone</a:t>
            </a:r>
          </a:p>
          <a:p>
            <a:r>
              <a:rPr lang="en-GB" sz="2400" smtClean="0">
                <a:solidFill>
                  <a:schemeClr val="bg1"/>
                </a:solidFill>
              </a:rPr>
              <a:t>No obvious effect of grain size</a:t>
            </a:r>
            <a:endParaRPr lang="en-GB" sz="2400" dirty="0">
              <a:solidFill>
                <a:schemeClr val="bg1"/>
              </a:solidFill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143965145"/>
              </p:ext>
            </p:extLst>
          </p:nvPr>
        </p:nvGraphicFramePr>
        <p:xfrm>
          <a:off x="467544" y="692696"/>
          <a:ext cx="8676456" cy="4032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7687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446"/>
    </mc:Choice>
    <mc:Fallback xmlns="">
      <p:transition spd="slow" advTm="27446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80928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Effect </a:t>
            </a:r>
            <a:r>
              <a:rPr lang="en-US" sz="3600" dirty="0"/>
              <a:t>of fluid </a:t>
            </a:r>
            <a:r>
              <a:rPr lang="en-US" sz="3600" dirty="0" smtClean="0"/>
              <a:t>on anisotropic parameters</a:t>
            </a:r>
            <a:endParaRPr lang="nb-NO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680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5"/>
    </mc:Choice>
    <mc:Fallback xmlns="">
      <p:transition spd="slow" advTm="495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P</a:t>
            </a:r>
            <a:r>
              <a:rPr lang="en-GB" sz="2800" b="1" i="1" dirty="0" smtClean="0"/>
              <a:t>/</a:t>
            </a:r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S</a:t>
            </a:r>
            <a:r>
              <a:rPr lang="en-GB" sz="2800" b="1" dirty="0" smtClean="0"/>
              <a:t>: global trends for sand</a:t>
            </a:r>
            <a:endParaRPr lang="en-US" sz="2800" b="1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787065180"/>
              </p:ext>
            </p:extLst>
          </p:nvPr>
        </p:nvGraphicFramePr>
        <p:xfrm>
          <a:off x="0" y="394778"/>
          <a:ext cx="7308304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087941" y="1628800"/>
            <a:ext cx="1872208" cy="147732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The trends are different from data at low stress (&lt; 10 MPa) and above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876969" y="3320658"/>
            <a:ext cx="2232248" cy="352839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smtClean="0"/>
              <a:t>Data from Zimmer, 2003 (Diamond); Domenico, 1977 (circular), Prasad, 1988 (square); Mondol et al., 2010 (triangle) and Yin, 1992 (star)</a:t>
            </a:r>
            <a:r>
              <a:rPr lang="en-GB" sz="2000" smtClean="0"/>
              <a:t>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07006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446"/>
    </mc:Choice>
    <mc:Fallback xmlns="">
      <p:transition spd="slow" advTm="27446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P</a:t>
            </a:r>
            <a:r>
              <a:rPr lang="en-GB" sz="2800" b="1" i="1" dirty="0" smtClean="0"/>
              <a:t>/</a:t>
            </a:r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S</a:t>
            </a:r>
            <a:r>
              <a:rPr lang="en-GB" sz="2800" b="1" dirty="0" smtClean="0"/>
              <a:t>: trends for clays</a:t>
            </a:r>
            <a:endParaRPr lang="en-US" sz="2800" b="1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127776" y="3159552"/>
            <a:ext cx="1872208" cy="3052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smtClean="0"/>
              <a:t>Diamonds: This study</a:t>
            </a:r>
          </a:p>
          <a:p>
            <a:r>
              <a:rPr lang="en-GB" sz="2000" smtClean="0"/>
              <a:t>Squares: Mondol et al. (2009)</a:t>
            </a:r>
          </a:p>
          <a:p>
            <a:r>
              <a:rPr lang="en-GB" sz="2000" smtClean="0"/>
              <a:t>Circles: Yin (1992) (hydrostatic data)</a:t>
            </a:r>
            <a:endParaRPr lang="en-GB" sz="2000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185819756"/>
              </p:ext>
            </p:extLst>
          </p:nvPr>
        </p:nvGraphicFramePr>
        <p:xfrm>
          <a:off x="35496" y="999313"/>
          <a:ext cx="7258561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3925" y="620688"/>
            <a:ext cx="1872208" cy="175432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The trends are different from sand + again for data at low stress (&lt; 10 MPa) vs. above 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670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446"/>
    </mc:Choice>
    <mc:Fallback xmlns="">
      <p:transition spd="slow" advTm="27446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/>
              <a:t>Vp</a:t>
            </a:r>
            <a:r>
              <a:rPr lang="en-US" sz="2800" b="1" dirty="0" smtClean="0"/>
              <a:t>/Vs</a:t>
            </a:r>
            <a:r>
              <a:rPr lang="en-US" sz="2800" b="1" dirty="0"/>
              <a:t>: Role of state of </a:t>
            </a:r>
            <a:r>
              <a:rPr lang="en-US" sz="2800" b="1" dirty="0" smtClean="0"/>
              <a:t>consolidation</a:t>
            </a:r>
            <a:r>
              <a:rPr lang="en-US" sz="2800" b="1" dirty="0"/>
              <a:t> </a:t>
            </a:r>
            <a:r>
              <a:rPr lang="en-US" sz="2800" b="1" dirty="0" smtClean="0"/>
              <a:t>and clay content</a:t>
            </a:r>
            <a:endParaRPr lang="en-US" sz="2800" b="1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499569354"/>
              </p:ext>
            </p:extLst>
          </p:nvPr>
        </p:nvGraphicFramePr>
        <p:xfrm>
          <a:off x="0" y="692696"/>
          <a:ext cx="4139952" cy="2656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902970877"/>
              </p:ext>
            </p:extLst>
          </p:nvPr>
        </p:nvGraphicFramePr>
        <p:xfrm>
          <a:off x="4644008" y="692696"/>
          <a:ext cx="4499992" cy="2700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873921234"/>
              </p:ext>
            </p:extLst>
          </p:nvPr>
        </p:nvGraphicFramePr>
        <p:xfrm>
          <a:off x="23741" y="3933056"/>
          <a:ext cx="4260227" cy="2543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894165648"/>
              </p:ext>
            </p:extLst>
          </p:nvPr>
        </p:nvGraphicFramePr>
        <p:xfrm>
          <a:off x="4788024" y="3861048"/>
          <a:ext cx="4230097" cy="2599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89323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16"/>
    </mc:Choice>
    <mc:Fallback xmlns="">
      <p:transition spd="slow" advTm="1361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9" grpId="0">
        <p:bldAsOne/>
      </p:bldGraphic>
      <p:bldGraphic spid="10" grpId="0">
        <p:bldAsOne/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P</a:t>
            </a:r>
            <a:r>
              <a:rPr lang="en-GB" sz="2800" b="1" i="1" dirty="0" smtClean="0"/>
              <a:t>/</a:t>
            </a:r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S</a:t>
            </a:r>
            <a:r>
              <a:rPr lang="en-GB" sz="2800" b="1" dirty="0" smtClean="0"/>
              <a:t>: </a:t>
            </a:r>
            <a:r>
              <a:rPr lang="en-GB" sz="2800" b="1" dirty="0"/>
              <a:t>The role of Stress </a:t>
            </a:r>
            <a:r>
              <a:rPr lang="en-GB" sz="2800" b="1" dirty="0" smtClean="0"/>
              <a:t>Path (only for sand)</a:t>
            </a:r>
            <a:endParaRPr lang="en-US" sz="28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13184" y="4941168"/>
            <a:ext cx="8229600" cy="82495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smtClean="0">
                <a:solidFill>
                  <a:schemeClr val="bg1"/>
                </a:solidFill>
              </a:rPr>
              <a:t>Ottawa sand data from triaxial set-up, showing apparent data collapse when v</a:t>
            </a:r>
            <a:r>
              <a:rPr lang="en-GB" sz="2400" baseline="-25000" smtClean="0">
                <a:solidFill>
                  <a:schemeClr val="bg1"/>
                </a:solidFill>
              </a:rPr>
              <a:t>P</a:t>
            </a:r>
            <a:r>
              <a:rPr lang="en-GB" sz="2400" smtClean="0">
                <a:solidFill>
                  <a:schemeClr val="bg1"/>
                </a:solidFill>
              </a:rPr>
              <a:t>/v</a:t>
            </a:r>
            <a:r>
              <a:rPr lang="en-GB" sz="2400" baseline="-25000" smtClean="0">
                <a:solidFill>
                  <a:schemeClr val="bg1"/>
                </a:solidFill>
              </a:rPr>
              <a:t>S</a:t>
            </a:r>
            <a:r>
              <a:rPr lang="en-GB" sz="2400" smtClean="0">
                <a:solidFill>
                  <a:schemeClr val="bg1"/>
                </a:solidFill>
              </a:rPr>
              <a:t> is plotted against net mean stress</a:t>
            </a:r>
            <a:endParaRPr lang="en-GB" sz="2400" dirty="0">
              <a:solidFill>
                <a:schemeClr val="bg1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425716347"/>
              </p:ext>
            </p:extLst>
          </p:nvPr>
        </p:nvGraphicFramePr>
        <p:xfrm>
          <a:off x="107504" y="1628800"/>
          <a:ext cx="4392488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4209982362"/>
              </p:ext>
            </p:extLst>
          </p:nvPr>
        </p:nvGraphicFramePr>
        <p:xfrm>
          <a:off x="4644008" y="1628800"/>
          <a:ext cx="435597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25655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694"/>
    </mc:Choice>
    <mc:Fallback xmlns="">
      <p:transition spd="slow" advTm="32694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P</a:t>
            </a:r>
            <a:r>
              <a:rPr lang="en-GB" sz="2800" b="1" i="1" dirty="0" smtClean="0"/>
              <a:t>/</a:t>
            </a:r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S</a:t>
            </a:r>
            <a:r>
              <a:rPr lang="en-GB" sz="2800" b="1" dirty="0" smtClean="0"/>
              <a:t>: </a:t>
            </a:r>
            <a:r>
              <a:rPr lang="en-GB" sz="2800" b="1" dirty="0"/>
              <a:t>The role of Stress Path (only for sand)</a:t>
            </a:r>
            <a:endParaRPr lang="en-US" sz="28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13184" y="4941168"/>
            <a:ext cx="8229600" cy="82495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smtClean="0">
                <a:solidFill>
                  <a:schemeClr val="bg1"/>
                </a:solidFill>
              </a:rPr>
              <a:t>Ottawa sand data from triaxial set-up, showing apparent data collapse when v</a:t>
            </a:r>
            <a:r>
              <a:rPr lang="en-GB" sz="2400" baseline="-25000" smtClean="0">
                <a:solidFill>
                  <a:schemeClr val="bg1"/>
                </a:solidFill>
              </a:rPr>
              <a:t>P</a:t>
            </a:r>
            <a:r>
              <a:rPr lang="en-GB" sz="2400" smtClean="0">
                <a:solidFill>
                  <a:schemeClr val="bg1"/>
                </a:solidFill>
              </a:rPr>
              <a:t>/v</a:t>
            </a:r>
            <a:r>
              <a:rPr lang="en-GB" sz="2400" baseline="-25000" smtClean="0">
                <a:solidFill>
                  <a:schemeClr val="bg1"/>
                </a:solidFill>
              </a:rPr>
              <a:t>S</a:t>
            </a:r>
            <a:r>
              <a:rPr lang="en-GB" sz="2400" smtClean="0">
                <a:solidFill>
                  <a:schemeClr val="bg1"/>
                </a:solidFill>
              </a:rPr>
              <a:t> is plotted against net mean stress</a:t>
            </a:r>
            <a:endParaRPr lang="en-GB" sz="2400" dirty="0">
              <a:solidFill>
                <a:schemeClr val="bg1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918769476"/>
              </p:ext>
            </p:extLst>
          </p:nvPr>
        </p:nvGraphicFramePr>
        <p:xfrm>
          <a:off x="107504" y="1628800"/>
          <a:ext cx="4392488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242655310"/>
              </p:ext>
            </p:extLst>
          </p:nvPr>
        </p:nvGraphicFramePr>
        <p:xfrm>
          <a:off x="4644008" y="1628800"/>
          <a:ext cx="435597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42149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175"/>
    </mc:Choice>
    <mc:Fallback xmlns="">
      <p:transition spd="slow" advTm="27175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P</a:t>
            </a:r>
            <a:r>
              <a:rPr lang="en-GB" sz="2800" b="1" i="1" dirty="0" smtClean="0"/>
              <a:t>/</a:t>
            </a:r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S</a:t>
            </a:r>
            <a:r>
              <a:rPr lang="en-GB" sz="2800" b="1" dirty="0" smtClean="0"/>
              <a:t>: </a:t>
            </a:r>
            <a:r>
              <a:rPr lang="en-GB" sz="2800" b="1" dirty="0"/>
              <a:t>The role of Stress Path (only for sand)</a:t>
            </a:r>
            <a:endParaRPr lang="en-US" sz="28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13184" y="4941168"/>
            <a:ext cx="8229600" cy="82495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smtClean="0">
                <a:solidFill>
                  <a:schemeClr val="bg1"/>
                </a:solidFill>
              </a:rPr>
              <a:t>Ottawa sand data from triaxial set-up, showing apparent data collapse when v</a:t>
            </a:r>
            <a:r>
              <a:rPr lang="en-GB" sz="2400" baseline="-25000" smtClean="0">
                <a:solidFill>
                  <a:schemeClr val="bg1"/>
                </a:solidFill>
              </a:rPr>
              <a:t>P</a:t>
            </a:r>
            <a:r>
              <a:rPr lang="en-GB" sz="2400" smtClean="0">
                <a:solidFill>
                  <a:schemeClr val="bg1"/>
                </a:solidFill>
              </a:rPr>
              <a:t>/v</a:t>
            </a:r>
            <a:r>
              <a:rPr lang="en-GB" sz="2400" baseline="-25000" smtClean="0">
                <a:solidFill>
                  <a:schemeClr val="bg1"/>
                </a:solidFill>
              </a:rPr>
              <a:t>S</a:t>
            </a:r>
            <a:r>
              <a:rPr lang="en-GB" sz="2400" smtClean="0">
                <a:solidFill>
                  <a:schemeClr val="bg1"/>
                </a:solidFill>
              </a:rPr>
              <a:t> is plotted against net mean stress</a:t>
            </a:r>
            <a:endParaRPr lang="en-GB" sz="2400" dirty="0">
              <a:solidFill>
                <a:schemeClr val="bg1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997509700"/>
              </p:ext>
            </p:extLst>
          </p:nvPr>
        </p:nvGraphicFramePr>
        <p:xfrm>
          <a:off x="107504" y="1628800"/>
          <a:ext cx="4392488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780333473"/>
              </p:ext>
            </p:extLst>
          </p:nvPr>
        </p:nvGraphicFramePr>
        <p:xfrm>
          <a:off x="4644008" y="1628800"/>
          <a:ext cx="435597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41777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30"/>
    </mc:Choice>
    <mc:Fallback xmlns="">
      <p:transition spd="slow" advTm="1830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P</a:t>
            </a:r>
            <a:r>
              <a:rPr lang="en-GB" sz="2800" b="1" i="1" dirty="0" smtClean="0"/>
              <a:t>/</a:t>
            </a:r>
            <a:r>
              <a:rPr lang="en-GB" sz="2800" b="1" dirty="0" err="1" smtClean="0"/>
              <a:t>v</a:t>
            </a:r>
            <a:r>
              <a:rPr lang="en-GB" sz="2800" b="1" baseline="-25000" dirty="0" err="1" smtClean="0"/>
              <a:t>S</a:t>
            </a:r>
            <a:r>
              <a:rPr lang="en-GB" sz="2800" b="1" dirty="0" smtClean="0"/>
              <a:t>: </a:t>
            </a:r>
            <a:r>
              <a:rPr lang="en-GB" sz="2800" b="1" dirty="0"/>
              <a:t>The role of Stress Path (only for sand)</a:t>
            </a:r>
            <a:endParaRPr lang="en-US" sz="28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13184" y="4941168"/>
            <a:ext cx="8229600" cy="82495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smtClean="0">
                <a:solidFill>
                  <a:schemeClr val="bg1"/>
                </a:solidFill>
              </a:rPr>
              <a:t>Ottawa sand data from triaxial set-up, showing apparent data collapse when v</a:t>
            </a:r>
            <a:r>
              <a:rPr lang="en-GB" sz="2400" baseline="-25000" smtClean="0">
                <a:solidFill>
                  <a:schemeClr val="bg1"/>
                </a:solidFill>
              </a:rPr>
              <a:t>P</a:t>
            </a:r>
            <a:r>
              <a:rPr lang="en-GB" sz="2400" smtClean="0">
                <a:solidFill>
                  <a:schemeClr val="bg1"/>
                </a:solidFill>
              </a:rPr>
              <a:t>/v</a:t>
            </a:r>
            <a:r>
              <a:rPr lang="en-GB" sz="2400" baseline="-25000" smtClean="0">
                <a:solidFill>
                  <a:schemeClr val="bg1"/>
                </a:solidFill>
              </a:rPr>
              <a:t>S</a:t>
            </a:r>
            <a:r>
              <a:rPr lang="en-GB" sz="2400" smtClean="0">
                <a:solidFill>
                  <a:schemeClr val="bg1"/>
                </a:solidFill>
              </a:rPr>
              <a:t> is plotted against net mean stress</a:t>
            </a:r>
            <a:endParaRPr lang="en-GB" sz="2400" dirty="0">
              <a:solidFill>
                <a:schemeClr val="bg1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188493146"/>
              </p:ext>
            </p:extLst>
          </p:nvPr>
        </p:nvGraphicFramePr>
        <p:xfrm>
          <a:off x="107504" y="1628800"/>
          <a:ext cx="4392488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940715890"/>
              </p:ext>
            </p:extLst>
          </p:nvPr>
        </p:nvGraphicFramePr>
        <p:xfrm>
          <a:off x="4644008" y="764704"/>
          <a:ext cx="435597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3132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446"/>
    </mc:Choice>
    <mc:Fallback xmlns="">
      <p:transition spd="slow" advTm="27446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Conclusions</a:t>
            </a:r>
            <a:endParaRPr lang="en-US" sz="28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46856" y="1340768"/>
            <a:ext cx="8229600" cy="41764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Comparison between measured dry and saturated anisotropy parameters are conformable with theory within experimental uncertainty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400" dirty="0" err="1" smtClean="0">
                <a:solidFill>
                  <a:schemeClr val="tx1"/>
                </a:solidFill>
              </a:rPr>
              <a:t>v</a:t>
            </a:r>
            <a:r>
              <a:rPr lang="en-GB" sz="2400" baseline="-25000" dirty="0" err="1" smtClean="0">
                <a:solidFill>
                  <a:schemeClr val="tx1"/>
                </a:solidFill>
              </a:rPr>
              <a:t>P</a:t>
            </a:r>
            <a:r>
              <a:rPr lang="en-GB" sz="2400" dirty="0" smtClean="0">
                <a:solidFill>
                  <a:schemeClr val="tx1"/>
                </a:solidFill>
              </a:rPr>
              <a:t>/</a:t>
            </a:r>
            <a:r>
              <a:rPr lang="en-GB" sz="2400" dirty="0" err="1" smtClean="0">
                <a:solidFill>
                  <a:schemeClr val="tx1"/>
                </a:solidFill>
              </a:rPr>
              <a:t>v</a:t>
            </a:r>
            <a:r>
              <a:rPr lang="en-GB" sz="2400" baseline="-25000" dirty="0" err="1" smtClean="0">
                <a:solidFill>
                  <a:schemeClr val="tx1"/>
                </a:solidFill>
              </a:rPr>
              <a:t>S</a:t>
            </a:r>
            <a:r>
              <a:rPr lang="en-GB" sz="2400" baseline="-25000" dirty="0" smtClean="0">
                <a:solidFill>
                  <a:schemeClr val="tx1"/>
                </a:solidFill>
              </a:rPr>
              <a:t> </a:t>
            </a:r>
            <a:r>
              <a:rPr lang="en-GB" sz="2400" dirty="0" smtClean="0">
                <a:solidFill>
                  <a:schemeClr val="tx1"/>
                </a:solidFill>
              </a:rPr>
              <a:t>relation </a:t>
            </a:r>
            <a:r>
              <a:rPr lang="en-GB" sz="2400" dirty="0" smtClean="0">
                <a:solidFill>
                  <a:schemeClr val="tx1"/>
                </a:solidFill>
              </a:rPr>
              <a:t>is sensitive to fluid saturation</a:t>
            </a:r>
            <a:r>
              <a:rPr lang="en-GB" sz="2400" dirty="0" smtClean="0">
                <a:solidFill>
                  <a:schemeClr val="tx1"/>
                </a:solidFill>
              </a:rPr>
              <a:t>, stress, lithologies and state of consolidation.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Well known </a:t>
            </a:r>
            <a:r>
              <a:rPr lang="en-GB" sz="2400" dirty="0" err="1" smtClean="0">
                <a:solidFill>
                  <a:schemeClr val="tx1"/>
                </a:solidFill>
              </a:rPr>
              <a:t>v</a:t>
            </a:r>
            <a:r>
              <a:rPr lang="en-GB" sz="2400" baseline="-25000" dirty="0" err="1" smtClean="0">
                <a:solidFill>
                  <a:schemeClr val="tx1"/>
                </a:solidFill>
              </a:rPr>
              <a:t>p</a:t>
            </a:r>
            <a:r>
              <a:rPr lang="en-GB" sz="2400" dirty="0" smtClean="0">
                <a:solidFill>
                  <a:schemeClr val="tx1"/>
                </a:solidFill>
              </a:rPr>
              <a:t>/v</a:t>
            </a:r>
            <a:r>
              <a:rPr lang="en-GB" sz="2400" baseline="-25000" dirty="0" smtClean="0">
                <a:solidFill>
                  <a:schemeClr val="tx1"/>
                </a:solidFill>
              </a:rPr>
              <a:t>s</a:t>
            </a:r>
            <a:r>
              <a:rPr lang="en-GB" sz="2400" dirty="0" smtClean="0">
                <a:solidFill>
                  <a:schemeClr val="tx1"/>
                </a:solidFill>
              </a:rPr>
              <a:t> trends fail to explain </a:t>
            </a:r>
            <a:r>
              <a:rPr lang="en-GB" sz="2400" dirty="0" err="1">
                <a:solidFill>
                  <a:schemeClr val="tx1"/>
                </a:solidFill>
              </a:rPr>
              <a:t>v</a:t>
            </a:r>
            <a:r>
              <a:rPr lang="en-GB" sz="2400" baseline="-25000" dirty="0" err="1">
                <a:solidFill>
                  <a:schemeClr val="tx1"/>
                </a:solidFill>
              </a:rPr>
              <a:t>p</a:t>
            </a:r>
            <a:r>
              <a:rPr lang="en-GB" sz="2400" dirty="0">
                <a:solidFill>
                  <a:schemeClr val="tx1"/>
                </a:solidFill>
              </a:rPr>
              <a:t>/v</a:t>
            </a:r>
            <a:r>
              <a:rPr lang="en-GB" sz="2400" baseline="-25000" dirty="0">
                <a:solidFill>
                  <a:schemeClr val="tx1"/>
                </a:solidFill>
              </a:rPr>
              <a:t>s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smtClean="0">
                <a:solidFill>
                  <a:schemeClr val="tx1"/>
                </a:solidFill>
              </a:rPr>
              <a:t>relation for </a:t>
            </a:r>
            <a:r>
              <a:rPr lang="en-GB" sz="2400" dirty="0" err="1" smtClean="0">
                <a:solidFill>
                  <a:schemeClr val="tx1"/>
                </a:solidFill>
              </a:rPr>
              <a:t>uncosolidated</a:t>
            </a:r>
            <a:r>
              <a:rPr lang="en-GB" sz="2400" dirty="0" smtClean="0">
                <a:solidFill>
                  <a:schemeClr val="tx1"/>
                </a:solidFill>
              </a:rPr>
              <a:t> sandy lithologies but fairly capture for clayey lithologies.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2875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116"/>
    </mc:Choice>
    <mc:Fallback xmlns="">
      <p:transition spd="slow" advTm="57116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Acknowledgements</a:t>
            </a:r>
            <a:endParaRPr lang="en-US" sz="2800" b="1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600201"/>
            <a:ext cx="8229600" cy="1396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400" dirty="0" smtClean="0">
                <a:solidFill>
                  <a:srgbClr val="FF0000"/>
                </a:solidFill>
              </a:rPr>
              <a:t>ROSE Program at NTNU for financial support </a:t>
            </a:r>
          </a:p>
          <a:p>
            <a:pPr algn="just"/>
            <a:r>
              <a:rPr lang="en-GB" sz="2400" dirty="0" smtClean="0">
                <a:solidFill>
                  <a:schemeClr val="tx1"/>
                </a:solidFill>
              </a:rPr>
              <a:t>Jørn Stenebråten &amp; others in the Formation Physics Laboratory at SINTEF &amp; NTNU</a:t>
            </a:r>
          </a:p>
        </p:txBody>
      </p:sp>
    </p:spTree>
    <p:extLst>
      <p:ext uri="{BB962C8B-B14F-4D97-AF65-F5344CB8AC3E}">
        <p14:creationId xmlns:p14="http://schemas.microsoft.com/office/powerpoint/2010/main" val="1926238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8"/>
    </mc:Choice>
    <mc:Fallback xmlns="">
      <p:transition spd="slow" advTm="258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Lab tests in triaxial set-up</a:t>
            </a:r>
            <a:br>
              <a:rPr lang="en-GB" sz="2800" b="1" dirty="0"/>
            </a:br>
            <a:r>
              <a:rPr lang="en-GB" sz="2000" b="1" dirty="0">
                <a:solidFill>
                  <a:srgbClr val="FF0000"/>
                </a:solidFill>
              </a:rPr>
              <a:t>(only unsorted Ottawa sand)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57233095"/>
              </p:ext>
            </p:extLst>
          </p:nvPr>
        </p:nvGraphicFramePr>
        <p:xfrm>
          <a:off x="395536" y="1196752"/>
          <a:ext cx="5760720" cy="3466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2" name="Content Placeholder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484784"/>
            <a:ext cx="2011854" cy="27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755576" y="5013176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Multi-directional P- &amp; S-wave velocity measurements permit determination of all 5 </a:t>
            </a:r>
            <a:r>
              <a:rPr lang="en-GB" sz="2400" dirty="0" err="1" smtClean="0"/>
              <a:t>TI</a:t>
            </a:r>
            <a:r>
              <a:rPr lang="en-GB" sz="2400" dirty="0" smtClean="0"/>
              <a:t> elastic stiffness parameters =&gt; Thomsen's </a:t>
            </a:r>
            <a:r>
              <a:rPr lang="en-GB" sz="2400" dirty="0" smtClean="0">
                <a:latin typeface="Symbol" panose="05050102010706020507" pitchFamily="18" charset="2"/>
              </a:rPr>
              <a:t>e, g, d (+ h)</a:t>
            </a:r>
            <a:endParaRPr lang="en-GB" sz="2400" dirty="0">
              <a:latin typeface="Symbol" panose="05050102010706020507" pitchFamily="18" charset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47664" y="112474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0000FF"/>
                </a:solidFill>
              </a:rPr>
              <a:t>Dry</a:t>
            </a:r>
            <a:endParaRPr lang="nb-NO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2420" y="1115452"/>
            <a:ext cx="128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>
                <a:solidFill>
                  <a:srgbClr val="0000FF"/>
                </a:solidFill>
              </a:rPr>
              <a:t>Saturated</a:t>
            </a:r>
            <a:endParaRPr lang="nb-NO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56236" y="4509120"/>
            <a:ext cx="2840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>
                <a:solidFill>
                  <a:srgbClr val="0000FF"/>
                </a:solidFill>
              </a:rPr>
              <a:t>Saturated</a:t>
            </a:r>
            <a:r>
              <a:rPr lang="nb-NO" dirty="0" smtClean="0">
                <a:solidFill>
                  <a:srgbClr val="0000FF"/>
                </a:solidFill>
              </a:rPr>
              <a:t> </a:t>
            </a:r>
            <a:r>
              <a:rPr lang="nb-NO" dirty="0" err="1" smtClean="0">
                <a:solidFill>
                  <a:srgbClr val="0000FF"/>
                </a:solidFill>
              </a:rPr>
              <a:t>with</a:t>
            </a:r>
            <a:r>
              <a:rPr lang="nb-NO" dirty="0" smtClean="0">
                <a:solidFill>
                  <a:srgbClr val="0000FF"/>
                </a:solidFill>
              </a:rPr>
              <a:t> 3,5wt% </a:t>
            </a:r>
            <a:r>
              <a:rPr lang="nb-NO" dirty="0" err="1" smtClean="0">
                <a:solidFill>
                  <a:srgbClr val="0000FF"/>
                </a:solidFill>
              </a:rPr>
              <a:t>NaCl</a:t>
            </a:r>
            <a:endParaRPr lang="nb-NO" dirty="0">
              <a:solidFill>
                <a:srgbClr val="0000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2804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9"/>
    </mc:Choice>
    <mc:Fallback xmlns="">
      <p:transition spd="slow" advTm="52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Epsilon </a:t>
            </a:r>
            <a:r>
              <a:rPr lang="en-US" sz="2800" b="1" dirty="0" smtClean="0">
                <a:solidFill>
                  <a:srgbClr val="FF0000"/>
                </a:solidFill>
              </a:rPr>
              <a:t>(Uniaxial strain condition)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868852566"/>
              </p:ext>
            </p:extLst>
          </p:nvPr>
        </p:nvGraphicFramePr>
        <p:xfrm>
          <a:off x="251521" y="964247"/>
          <a:ext cx="8640960" cy="5345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878" b="69843"/>
          <a:stretch/>
        </p:blipFill>
        <p:spPr>
          <a:xfrm>
            <a:off x="6372201" y="1001702"/>
            <a:ext cx="1613560" cy="83588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460432" y="39330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dry</a:t>
            </a:r>
            <a:endParaRPr lang="nb-N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35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6"/>
    </mc:Choice>
    <mc:Fallback xmlns="">
      <p:transition spd="slow" advTm="336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</a:t>
            </a:r>
            <a:r>
              <a:rPr lang="en-US" sz="2800" b="1" dirty="0"/>
              <a:t>Epsilon  </a:t>
            </a:r>
            <a:r>
              <a:rPr lang="en-US" sz="2800" b="1" dirty="0">
                <a:solidFill>
                  <a:srgbClr val="FF0000"/>
                </a:solidFill>
              </a:rPr>
              <a:t>(Uniaxial strain </a:t>
            </a:r>
            <a:r>
              <a:rPr lang="en-US" sz="2800" b="1" dirty="0" smtClean="0">
                <a:solidFill>
                  <a:srgbClr val="FF0000"/>
                </a:solidFill>
              </a:rPr>
              <a:t>condition)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081292587"/>
              </p:ext>
            </p:extLst>
          </p:nvPr>
        </p:nvGraphicFramePr>
        <p:xfrm>
          <a:off x="251521" y="964247"/>
          <a:ext cx="8640960" cy="5345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878" b="69843"/>
          <a:stretch/>
        </p:blipFill>
        <p:spPr>
          <a:xfrm>
            <a:off x="6372201" y="1001702"/>
            <a:ext cx="1613560" cy="8358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60432" y="39330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dry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16416" y="3212976"/>
            <a:ext cx="804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>
                <a:solidFill>
                  <a:srgbClr val="0000FF"/>
                </a:solidFill>
              </a:rPr>
              <a:t>Sat</a:t>
            </a:r>
            <a:endParaRPr lang="nb-NO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59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2"/>
    </mc:Choice>
    <mc:Fallback xmlns="">
      <p:transition spd="slow" advTm="402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Epsilon </a:t>
            </a:r>
            <a:r>
              <a:rPr lang="en-US" sz="2800" b="1" dirty="0" smtClean="0">
                <a:solidFill>
                  <a:srgbClr val="FF0000"/>
                </a:solidFill>
              </a:rPr>
              <a:t>(Uniaxial strain Condition)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864536066"/>
              </p:ext>
            </p:extLst>
          </p:nvPr>
        </p:nvGraphicFramePr>
        <p:xfrm>
          <a:off x="251521" y="964247"/>
          <a:ext cx="8640960" cy="5345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878" b="69843"/>
          <a:stretch/>
        </p:blipFill>
        <p:spPr>
          <a:xfrm>
            <a:off x="6372201" y="1001702"/>
            <a:ext cx="1613560" cy="8358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60432" y="39330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dry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16416" y="3212976"/>
            <a:ext cx="804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>
                <a:solidFill>
                  <a:srgbClr val="0000FF"/>
                </a:solidFill>
              </a:rPr>
              <a:t>Sat</a:t>
            </a:r>
            <a:endParaRPr lang="nb-NO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432341">
            <a:off x="6385149" y="2807117"/>
            <a:ext cx="2586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0000FF"/>
                </a:solidFill>
              </a:rPr>
              <a:t>Dry + </a:t>
            </a:r>
            <a:r>
              <a:rPr lang="nb-NO" dirty="0" err="1" smtClean="0">
                <a:solidFill>
                  <a:srgbClr val="0000FF"/>
                </a:solidFill>
              </a:rPr>
              <a:t>Isotropic</a:t>
            </a:r>
            <a:r>
              <a:rPr lang="nb-NO" dirty="0" smtClean="0">
                <a:solidFill>
                  <a:srgbClr val="0000FF"/>
                </a:solidFill>
              </a:rPr>
              <a:t> Gassmann</a:t>
            </a:r>
            <a:endParaRPr lang="nb-NO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7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9"/>
    </mc:Choice>
    <mc:Fallback xmlns="">
      <p:transition spd="slow" advTm="209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Epsilon </a:t>
            </a:r>
            <a:r>
              <a:rPr lang="en-US" sz="2800" b="1" dirty="0" smtClean="0">
                <a:solidFill>
                  <a:srgbClr val="FF0000"/>
                </a:solidFill>
              </a:rPr>
              <a:t>(Uniaxial strain Condition)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371034564"/>
              </p:ext>
            </p:extLst>
          </p:nvPr>
        </p:nvGraphicFramePr>
        <p:xfrm>
          <a:off x="251521" y="964247"/>
          <a:ext cx="8640960" cy="5345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878" b="69843"/>
          <a:stretch/>
        </p:blipFill>
        <p:spPr>
          <a:xfrm>
            <a:off x="6372201" y="1001702"/>
            <a:ext cx="1613560" cy="8358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357128">
            <a:off x="6385149" y="2774843"/>
            <a:ext cx="2586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0000FF"/>
                </a:solidFill>
              </a:rPr>
              <a:t>Dry + </a:t>
            </a:r>
            <a:r>
              <a:rPr lang="nb-NO" dirty="0" err="1" smtClean="0">
                <a:solidFill>
                  <a:srgbClr val="0000FF"/>
                </a:solidFill>
              </a:rPr>
              <a:t>Isotropic</a:t>
            </a:r>
            <a:r>
              <a:rPr lang="nb-NO" dirty="0" smtClean="0">
                <a:solidFill>
                  <a:srgbClr val="0000FF"/>
                </a:solidFill>
              </a:rPr>
              <a:t> Gassmann</a:t>
            </a:r>
            <a:endParaRPr lang="nb-NO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812318">
            <a:off x="1407810" y="2099309"/>
            <a:ext cx="2812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accent6">
                    <a:lumMod val="50000"/>
                  </a:schemeClr>
                </a:solidFill>
              </a:rPr>
              <a:t>Dry + </a:t>
            </a:r>
            <a:r>
              <a:rPr lang="nb-NO" dirty="0" err="1" smtClean="0">
                <a:solidFill>
                  <a:schemeClr val="accent6">
                    <a:lumMod val="50000"/>
                  </a:schemeClr>
                </a:solidFill>
              </a:rPr>
              <a:t>Anisotropic</a:t>
            </a:r>
            <a:r>
              <a:rPr lang="nb-NO" dirty="0" smtClean="0">
                <a:solidFill>
                  <a:schemeClr val="accent6">
                    <a:lumMod val="50000"/>
                  </a:schemeClr>
                </a:solidFill>
              </a:rPr>
              <a:t> Gassmann</a:t>
            </a:r>
            <a:endParaRPr lang="nb-NO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ight Arrow 2">
            <a:hlinkClick r:id="rId5" action="ppaction://hlinksldjump"/>
          </p:cNvPr>
          <p:cNvSpPr/>
          <p:nvPr/>
        </p:nvSpPr>
        <p:spPr>
          <a:xfrm>
            <a:off x="6228184" y="6597352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273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6"/>
    </mc:Choice>
    <mc:Fallback xmlns="">
      <p:transition spd="slow" advTm="316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08" y="14144"/>
            <a:ext cx="9111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Effect of fluid on Epsilon (Hydrostatic stress)</a:t>
            </a:r>
            <a:endParaRPr lang="en-US" sz="2800" b="1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975360946"/>
              </p:ext>
            </p:extLst>
          </p:nvPr>
        </p:nvGraphicFramePr>
        <p:xfrm>
          <a:off x="251521" y="964247"/>
          <a:ext cx="8640960" cy="5345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878" b="69843"/>
          <a:stretch/>
        </p:blipFill>
        <p:spPr>
          <a:xfrm>
            <a:off x="6372201" y="1001702"/>
            <a:ext cx="1613560" cy="8358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53375" y="1816155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dry</a:t>
            </a:r>
            <a:endParaRPr lang="nb-N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65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1"/>
    </mc:Choice>
    <mc:Fallback xmlns="">
      <p:transition spd="slow" advTm="541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1|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2308</TotalTime>
  <Words>1097</Words>
  <Application>Microsoft Office PowerPoint</Application>
  <PresentationFormat>On-screen Show (4:3)</PresentationFormat>
  <Paragraphs>218</Paragraphs>
  <Slides>38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  Ultrasonic Studies of Stressed Sand and Clay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SINTEF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Bhuiyan</dc:creator>
  <cp:lastModifiedBy>Mohammad Bhuiyan</cp:lastModifiedBy>
  <cp:revision>201</cp:revision>
  <dcterms:created xsi:type="dcterms:W3CDTF">2015-03-22T10:27:31Z</dcterms:created>
  <dcterms:modified xsi:type="dcterms:W3CDTF">2015-04-27T07:41:27Z</dcterms:modified>
</cp:coreProperties>
</file>